
<file path=[Content_Types].xml><?xml version="1.0" encoding="utf-8"?>
<Types xmlns="http://schemas.openxmlformats.org/package/2006/content-types">
  <Override PartName="/ppt/slides/slide47.xml" ContentType="application/vnd.openxmlformats-officedocument.presentationml.slide+xml"/>
  <Override PartName="/ppt/tags/tag8.xml" ContentType="application/vnd.openxmlformats-officedocument.presentationml.tags+xml"/>
  <Override PartName="/ppt/tags/tag140.xml" ContentType="application/vnd.openxmlformats-officedocument.presentationml.tags+xml"/>
  <Override PartName="/ppt/tags/tag238.xml" ContentType="application/vnd.openxmlformats-officedocument.presentationml.tags+xml"/>
  <Override PartName="/ppt/tags/tag285.xml" ContentType="application/vnd.openxmlformats-officedocument.presentationml.tags+xml"/>
  <Override PartName="/ppt/diagrams/colors11.xml" ContentType="application/vnd.openxmlformats-officedocument.drawingml.diagramColors+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tags/tag216.xml" ContentType="application/vnd.openxmlformats-officedocument.presentationml.tags+xml"/>
  <Override PartName="/ppt/tags/tag263.xml" ContentType="application/vnd.openxmlformats-officedocument.presentationml.tags+xml"/>
  <Default Extension="xml" ContentType="application/xml"/>
  <Override PartName="/ppt/slides/slide50.xml" ContentType="application/vnd.openxmlformats-officedocument.presentationml.slide+xml"/>
  <Override PartName="/ppt/tags/tag38.xml" ContentType="application/vnd.openxmlformats-officedocument.presentationml.tags+xml"/>
  <Override PartName="/ppt/notesSlides/notesSlide16.xml" ContentType="application/vnd.openxmlformats-officedocument.presentationml.notesSlide+xml"/>
  <Override PartName="/ppt/tags/tag85.xml" ContentType="application/vnd.openxmlformats-officedocument.presentationml.tags+xml"/>
  <Override PartName="/ppt/tags/tag241.xml" ContentType="application/vnd.openxmlformats-officedocument.presentationml.tags+xml"/>
  <Override PartName="/ppt/tags/tag16.xml" ContentType="application/vnd.openxmlformats-officedocument.presentationml.tags+xml"/>
  <Override PartName="/ppt/tags/tag63.xml" ContentType="application/vnd.openxmlformats-officedocument.presentationml.tags+xml"/>
  <Override PartName="/ppt/tags/tag178.xml" ContentType="application/vnd.openxmlformats-officedocument.presentationml.tags+xml"/>
  <Override PartName="/ppt/notesSlides/notesSlide41.xml" ContentType="application/vnd.openxmlformats-officedocument.presentationml.notesSlide+xml"/>
  <Override PartName="/ppt/tags/tag317.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tags/tag279.xml" ContentType="application/vnd.openxmlformats-officedocument.presentationml.tags+xml"/>
  <Override PartName="/ppt/diagrams/colors4.xml" ContentType="application/vnd.openxmlformats-officedocument.drawingml.diagramColors+xml"/>
  <Override PartName="/ppt/tags/tag134.xml" ContentType="application/vnd.openxmlformats-officedocument.presentationml.tags+xml"/>
  <Override PartName="/ppt/tags/tag181.xml" ContentType="application/vnd.openxmlformats-officedocument.presentationml.tags+xml"/>
  <Override PartName="/ppt/diagrams/drawing10.xml" ContentType="application/vnd.ms-office.drawingml.diagramDrawing+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tags/tag112.xml" ContentType="application/vnd.openxmlformats-officedocument.presentationml.tags+xml"/>
  <Override PartName="/ppt/tags/tag257.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tags/tag79.xml" ContentType="application/vnd.openxmlformats-officedocument.presentationml.tags+xml"/>
  <Override PartName="/ppt/notesSlides/notesSlide57.xml" ContentType="application/vnd.openxmlformats-officedocument.presentationml.notesSlide+xml"/>
  <Override PartName="/ppt/slides/slide44.xml" ContentType="application/vnd.openxmlformats-officedocument.presentationml.slide+xml"/>
  <Default Extension="emf" ContentType="image/x-emf"/>
  <Override PartName="/ppt/tags/tag235.xml" ContentType="application/vnd.openxmlformats-officedocument.presentationml.tags+xml"/>
  <Override PartName="/ppt/tags/tag282.xml" ContentType="application/vnd.openxmlformats-officedocument.presentationml.tags+xml"/>
  <Override PartName="/ppt/slides/slide22.xml" ContentType="application/vnd.openxmlformats-officedocument.presentationml.slide+xml"/>
  <Override PartName="/ppt/diagrams/layout6.xml" ContentType="application/vnd.openxmlformats-officedocument.drawingml.diagramLayout+xml"/>
  <Override PartName="/ppt/tags/tag57.xml" ContentType="application/vnd.openxmlformats-officedocument.presentationml.tags+xml"/>
  <Override PartName="/ppt/tags/tag213.xml" ContentType="application/vnd.openxmlformats-officedocument.presentationml.tags+xml"/>
  <Override PartName="/ppt/notesSlides/notesSlide35.xml" ContentType="application/vnd.openxmlformats-officedocument.presentationml.notesSlide+xml"/>
  <Override PartName="/ppt/tags/tag260.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197.xml" ContentType="application/vnd.openxmlformats-officedocument.presentationml.tags+xml"/>
  <Override PartName="/ppt/notesSlides/notesSlide60.xml" ContentType="application/vnd.openxmlformats-officedocument.presentationml.notesSlide+xml"/>
  <Override PartName="/ppt/tags/tag128.xml" ContentType="application/vnd.openxmlformats-officedocument.presentationml.tags+xml"/>
  <Override PartName="/ppt/tags/tag175.xml" ContentType="application/vnd.openxmlformats-officedocument.presentationml.tags+xml"/>
  <Override PartName="/ppt/diagrams/drawing8.xml" ContentType="application/vnd.ms-office.drawingml.diagramDrawing+xml"/>
  <Override PartName="/ppt/tags/tag13.xml" ContentType="application/vnd.openxmlformats-officedocument.presentationml.tags+xml"/>
  <Override PartName="/ppt/tags/tag60.xml" ContentType="application/vnd.openxmlformats-officedocument.presentationml.tags+xml"/>
  <Override PartName="/ppt/tags/tag298.xml" ContentType="application/vnd.openxmlformats-officedocument.presentationml.tags+xml"/>
  <Override PartName="/ppt/tags/tag314.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53.xml" ContentType="application/vnd.openxmlformats-officedocument.presentationml.tags+xml"/>
  <Override PartName="/ppt/slides/slide38.xml" ContentType="application/vnd.openxmlformats-officedocument.presentationml.slide+xml"/>
  <Override PartName="/ppt/diagrams/colors1.xml" ContentType="application/vnd.openxmlformats-officedocument.drawingml.diagramColors+xml"/>
  <Override PartName="/ppt/tags/tag131.xml" ContentType="application/vnd.openxmlformats-officedocument.presentationml.tags+xml"/>
  <Override PartName="/ppt/tags/tag229.xml" ContentType="application/vnd.openxmlformats-officedocument.presentationml.tags+xml"/>
  <Override PartName="/ppt/tags/tag276.xml" ContentType="application/vnd.openxmlformats-officedocument.presentationml.tags+xml"/>
  <Default Extension="svg" ContentType="image/svg+xml"/>
  <Override PartName="/ppt/tags/tag98.xml" ContentType="application/vnd.openxmlformats-officedocument.presentationml.tags+xml"/>
  <Override PartName="/ppt/notesSlides/notesSlide29.xml" ContentType="application/vnd.openxmlformats-officedocument.presentationml.notesSlide+xml"/>
  <Override PartName="/ppt/tags/tag207.xml" ContentType="application/vnd.openxmlformats-officedocument.presentationml.tags+xml"/>
  <Override PartName="/ppt/tags/tag254.xml" ContentType="application/vnd.openxmlformats-officedocument.presentationml.tags+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32.xml" ContentType="application/vnd.openxmlformats-officedocument.presentationml.notesSlide+xml"/>
  <Override PartName="/ppt/tags/tag169.xml" ContentType="application/vnd.openxmlformats-officedocument.presentationml.tags+xml"/>
  <Override PartName="/ppt/tags/tag210.xml" ContentType="application/vnd.openxmlformats-officedocument.presentationml.tags+xml"/>
  <Override PartName="/ppt/tags/tag308.xml" ContentType="application/vnd.openxmlformats-officedocument.presentationml.tags+xml"/>
  <Override PartName="/ppt/diagrams/layout3.xml" ContentType="application/vnd.openxmlformats-officedocument.drawingml.diagramLayout+xml"/>
  <Override PartName="/ppt/tags/tag147.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diagrams/layout11.xml" ContentType="application/vnd.openxmlformats-officedocument.drawingml.diagramLayout+xml"/>
  <Override PartName="/ppt/tags/tag125.xml" ContentType="application/vnd.openxmlformats-officedocument.presentationml.tags+xml"/>
  <Override PartName="/ppt/tags/tag172.xml" ContentType="application/vnd.openxmlformats-officedocument.presentationml.tags+xml"/>
  <Override PartName="/ppt/tags/tag311.xml" ContentType="application/vnd.openxmlformats-officedocument.presentationml.tags+xml"/>
  <Override PartName="/ppt/diagrams/drawing5.xml" ContentType="application/vnd.ms-office.drawingml.diagramDrawing+xml"/>
  <Override PartName="/ppt/slides/slide57.xml" ContentType="application/vnd.openxmlformats-officedocument.presentationml.slide+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tags/tag295.xml" ContentType="application/vnd.openxmlformats-officedocument.presentationml.tags+xml"/>
  <Override PartName="/ppt/tags/tag226.xml" ContentType="application/vnd.openxmlformats-officedocument.presentationml.tags+xml"/>
  <Override PartName="/ppt/tags/tag273.xml" ContentType="application/vnd.openxmlformats-officedocument.presentationml.tags+xml"/>
  <Override PartName="/ppt/notesSlides/notesSlide48.xml" ContentType="application/vnd.openxmlformats-officedocument.presentationml.notesSlide+xml"/>
  <Override PartName="/ppt/slides/slide35.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diagrams/data9.xml" ContentType="application/vnd.openxmlformats-officedocument.drawingml.diagramData+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slideLayouts/slideLayout12.xml" ContentType="application/vnd.openxmlformats-officedocument.presentationml.slideLayout+xml"/>
  <Override PartName="/ppt/tags/tag26.xml" ContentType="application/vnd.openxmlformats-officedocument.presentationml.tags+xml"/>
  <Override PartName="/ppt/tags/tag73.xml" ContentType="application/vnd.openxmlformats-officedocument.presentationml.tags+xml"/>
  <Override PartName="/ppt/tags/tag177.xml" ContentType="application/vnd.openxmlformats-officedocument.presentationml.tags+xml"/>
  <Override PartName="/ppt/tags/tag240.xml" ContentType="application/vnd.openxmlformats-officedocument.presentationml.tags+xml"/>
  <Override PartName="/ppt/notesSlides/notesSlide51.xml" ContentType="application/vnd.openxmlformats-officedocument.presentationml.notesSlide+xml"/>
  <Override PartName="/ppt/tags/tag15.xml" ContentType="application/vnd.openxmlformats-officedocument.presentationml.tags+xml"/>
  <Override PartName="/ppt/tags/tag62.xml" ContentType="application/vnd.openxmlformats-officedocument.presentationml.tags+xml"/>
  <Override PartName="/ppt/tags/tag119.xml" ContentType="application/vnd.openxmlformats-officedocument.presentationml.tags+xml"/>
  <Override PartName="/ppt/tags/tag166.xml" ContentType="application/vnd.openxmlformats-officedocument.presentationml.tags+xml"/>
  <Override PartName="/ppt/notesSlides/notesSlide40.xml" ContentType="application/vnd.openxmlformats-officedocument.presentationml.notesSlide+xml"/>
  <Override PartName="/ppt/tags/tag316.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55.xml" ContentType="application/vnd.openxmlformats-officedocument.presentationml.tags+xml"/>
  <Override PartName="/ppt/tags/tag289.xml" ContentType="application/vnd.openxmlformats-officedocument.presentationml.tags+xml"/>
  <Override PartName="/ppt/tags/tag305.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tags/tag133.xml" ContentType="application/vnd.openxmlformats-officedocument.presentationml.tags+xml"/>
  <Override PartName="/ppt/tags/tag144.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278.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tags/tag267.xml" ContentType="application/vnd.openxmlformats-officedocument.presentationml.tags+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tags/tag292.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notesSlides/notesSlide45.xml" ContentType="application/vnd.openxmlformats-officedocument.presentationml.notesSlide+xml"/>
  <Override PartName="/ppt/tags/tag281.xml" ContentType="application/vnd.openxmlformats-officedocument.presentationml.tags+xml"/>
  <Override PartName="/ppt/notesSlides/notesSlide56.xml" ContentType="application/vnd.openxmlformats-officedocument.presentationml.notesSlide+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notesSlides/notesSlide34.xml" ContentType="application/vnd.openxmlformats-officedocument.presentationml.notesSlide+xml"/>
  <Override PartName="/ppt/tags/tag223.xml" ContentType="application/vnd.openxmlformats-officedocument.presentationml.tags+xml"/>
  <Override PartName="/ppt/tags/tag270.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notesSlides/notesSlide12.xml" ContentType="application/vnd.openxmlformats-officedocument.presentationml.notesSlide+xml"/>
  <Override PartName="/ppt/diagrams/colors8.xml" ContentType="application/vnd.openxmlformats-officedocument.drawingml.diagramColor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tags/tag313.xml" ContentType="application/vnd.openxmlformats-officedocument.presentationml.tags+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quickStyle7.xml" ContentType="application/vnd.openxmlformats-officedocument.drawingml.diagramStyle+xml"/>
  <Override PartName="/ppt/tags/tag105.xml" ContentType="application/vnd.openxmlformats-officedocument.presentationml.tags+xml"/>
  <Override PartName="/ppt/tags/tag152.xml" ContentType="application/vnd.openxmlformats-officedocument.presentationml.tags+xml"/>
  <Override PartName="/ppt/tags/tag297.xml" ContentType="application/vnd.openxmlformats-officedocument.presentationml.tags+xml"/>
  <Override PartName="/ppt/tags/tag302.xml" ContentType="application/vnd.openxmlformats-officedocument.presentationml.tags+xml"/>
  <Override PartName="/ppt/slides/slide48.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tags/tag141.xml" ContentType="application/vnd.openxmlformats-officedocument.presentationml.tags+xml"/>
  <Override PartName="/ppt/tags/tag228.xml" ContentType="application/vnd.openxmlformats-officedocument.presentationml.tags+xml"/>
  <Override PartName="/ppt/tags/tag239.xml" ContentType="application/vnd.openxmlformats-officedocument.presentationml.tags+xml"/>
  <Override PartName="/ppt/tags/tag275.xml" ContentType="application/vnd.openxmlformats-officedocument.presentationml.tags+xml"/>
  <Override PartName="/ppt/tags/tag286.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tags/tag264.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notesSlides/notesSlide17.xml" ContentType="application/vnd.openxmlformats-officedocument.presentationml.notesSlide+xml"/>
  <Override PartName="/ppt/tags/tag86.xml" ContentType="application/vnd.openxmlformats-officedocument.presentationml.tags+xml"/>
  <Override PartName="/ppt/notesSlides/notesSlide28.xml" ContentType="application/vnd.openxmlformats-officedocument.presentationml.notesSlide+xml"/>
  <Override PartName="/ppt/tags/tag97.xml" ContentType="application/vnd.openxmlformats-officedocument.presentationml.tags+xml"/>
  <Override PartName="/ppt/tags/tag206.xml" ContentType="application/vnd.openxmlformats-officedocument.presentationml.tags+xml"/>
  <Override PartName="/ppt/tags/tag253.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notesSlides/notesSlide42.xml" ContentType="application/vnd.openxmlformats-officedocument.presentationml.notesSlide+xml"/>
  <Override PartName="/ppt/diagrams/layout2.xml" ContentType="application/vnd.openxmlformats-officedocument.drawingml.diagramLayout+xml"/>
  <Override PartName="/ppt/notesSlides/notesSlide8.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tags/tag157.xml" ContentType="application/vnd.openxmlformats-officedocument.presentationml.tags+xml"/>
  <Override PartName="/ppt/tags/tag30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diagrams/drawing11.xml" ContentType="application/vnd.ms-office.drawingml.diagramDrawing+xml"/>
  <Override PartName="/ppt/slides/slide78.xml" ContentType="application/vnd.openxmlformats-officedocument.presentationml.slide+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ppt/tags/tag269.xml" ContentType="application/vnd.openxmlformats-officedocument.presentationml.tags+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quickStyle4.xml" ContentType="application/vnd.openxmlformats-officedocument.drawingml.diagramStyle+xml"/>
  <Override PartName="/ppt/diagrams/layout10.xml" ContentType="application/vnd.openxmlformats-officedocument.drawingml.diagramLayout+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tags/tag258.xml" ContentType="application/vnd.openxmlformats-officedocument.presentationml.tags+xml"/>
  <Override PartName="/ppt/tags/tag294.xml" ContentType="application/vnd.openxmlformats-officedocument.presentationml.tags+xml"/>
  <Override PartName="/ppt/tags/tag310.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ags/tag102.xml" ContentType="application/vnd.openxmlformats-officedocument.presentationml.tags+xml"/>
  <Override PartName="/ppt/tags/tag236.xml" ContentType="application/vnd.openxmlformats-officedocument.presentationml.tags+xml"/>
  <Override PartName="/ppt/notesSlides/notesSlide47.xml" ContentType="application/vnd.openxmlformats-officedocument.presentationml.notesSlide+xml"/>
  <Override PartName="/ppt/tags/tag283.xml" ContentType="application/vnd.openxmlformats-officedocument.presentationml.tags+xml"/>
  <Override PartName="/ppt/notesSlides/notesSlide58.xml" ContentType="application/vnd.openxmlformats-officedocument.presentationml.notesSlide+xml"/>
  <Override PartName="/ppt/slides/slide34.xml" ContentType="application/vnd.openxmlformats-officedocument.presentationml.slide+xml"/>
  <Override PartName="/ppt/diagrams/data11.xml" ContentType="application/vnd.openxmlformats-officedocument.drawingml.diagramData+xml"/>
  <Override PartName="/ppt/tags/tag58.xml" ContentType="application/vnd.openxmlformats-officedocument.presentationml.tags+xml"/>
  <Override PartName="/ppt/tags/tag69.xml" ContentType="application/vnd.openxmlformats-officedocument.presentationml.tags+xml"/>
  <Override PartName="/ppt/notesSlides/notesSlide36.xml" ContentType="application/vnd.openxmlformats-officedocument.presentationml.notesSlide+xml"/>
  <Override PartName="/ppt/tags/tag225.xml" ContentType="application/vnd.openxmlformats-officedocument.presentationml.tags+xml"/>
  <Override PartName="/ppt/tags/tag27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tags/tag261.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87.xml" ContentType="application/vnd.openxmlformats-officedocument.presentationml.tags+xml"/>
  <Override PartName="/ppt/notesSlides/notesSlide61.xml" ContentType="application/vnd.openxmlformats-officedocument.presentationml.notesSlide+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notesSlides/notesSlide50.xml" ContentType="application/vnd.openxmlformats-officedocument.presentationml.notesSlide+xml"/>
  <Override PartName="/ppt/tags/tag315.xml" ContentType="application/vnd.openxmlformats-officedocument.presentationml.tags+xml"/>
  <Override PartName="/ppt/diagrams/drawing9.xml" ContentType="application/vnd.ms-office.drawingml.diagramDrawing+xml"/>
  <Override PartName="/ppt/tags/tag50.xml" ContentType="application/vnd.openxmlformats-officedocument.presentationml.tags+xml"/>
  <Override PartName="/ppt/diagrams/quickStyle9.xml" ContentType="application/vnd.openxmlformats-officedocument.drawingml.diagramStyle+xml"/>
  <Override PartName="/ppt/tags/tag107.xml" ContentType="application/vnd.openxmlformats-officedocument.presentationml.tags+xml"/>
  <Override PartName="/ppt/tags/tag154.xml" ContentType="application/vnd.openxmlformats-officedocument.presentationml.tags+xml"/>
  <Override PartName="/ppt/tags/tag299.xml" ContentType="application/vnd.openxmlformats-officedocument.presentationml.tags+xml"/>
  <Override PartName="/ppt/tags/tag304.xml" ContentType="application/vnd.openxmlformats-officedocument.presentationml.tags+xml"/>
  <Override PartName="/ppt/notesSlides/notesSlide5.xml" ContentType="application/vnd.openxmlformats-officedocument.presentationml.notesSlide+xml"/>
  <Override PartName="/ppt/tags/tag143.xml" ContentType="application/vnd.openxmlformats-officedocument.presentationml.tags+xml"/>
  <Override PartName="/ppt/tags/tag190.xml" ContentType="application/vnd.openxmlformats-officedocument.presentationml.tags+xml"/>
  <Override PartName="/ppt/tags/tag277.xml" ContentType="application/vnd.openxmlformats-officedocument.presentationml.tags+xml"/>
  <Override PartName="/ppt/tags/tag288.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diagrams/colors2.xml" ContentType="application/vnd.openxmlformats-officedocument.drawingml.diagramColors+xml"/>
  <Override PartName="/ppt/tags/tag132.xml" ContentType="application/vnd.openxmlformats-officedocument.presentationml.tags+xml"/>
  <Override PartName="/ppt/tags/tag219.xml" ContentType="application/vnd.openxmlformats-officedocument.presentationml.tags+xml"/>
  <Override PartName="/ppt/tags/tag266.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diagrams/drawing1.xml" ContentType="application/vnd.ms-office.drawingml.diagramDrawing+xml"/>
  <Override PartName="/ppt/slides/slide53.xml" ContentType="application/vnd.openxmlformats-officedocument.presentationml.slide+xml"/>
  <Override PartName="/ppt/tags/tag3.xml" ContentType="application/vnd.openxmlformats-officedocument.presentationml.tags+xml"/>
  <Default Extension="jpeg" ContentType="image/jpeg"/>
  <Override PartName="/ppt/diagrams/quickStyle1.xml" ContentType="application/vnd.openxmlformats-officedocument.drawingml.diagramStyle+xml"/>
  <Override PartName="/ppt/tags/tag77.xml" ContentType="application/vnd.openxmlformats-officedocument.presentationml.tags+xml"/>
  <Override PartName="/ppt/tags/tag88.xml" ContentType="application/vnd.openxmlformats-officedocument.presentationml.tags+xml"/>
  <Override PartName="/ppt/tags/tag233.xml" ContentType="application/vnd.openxmlformats-officedocument.presentationml.tags+xml"/>
  <Override PartName="/ppt/tags/tag244.xml" ContentType="application/vnd.openxmlformats-officedocument.presentationml.tags+xml"/>
  <Override PartName="/ppt/tags/tag280.xml" ContentType="application/vnd.openxmlformats-officedocument.presentationml.tags+xml"/>
  <Override PartName="/ppt/notesSlides/notesSlide55.xml" ContentType="application/vnd.openxmlformats-officedocument.presentationml.notesSlide+xml"/>
  <Override PartName="/ppt/tags/tag291.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Override PartName="/ppt/notesSlides/notesSlide44.xml" ContentType="application/vnd.openxmlformats-officedocument.presentationml.notesSlide+xml"/>
  <Override PartName="/ppt/slides/slide20.xml" ContentType="application/vnd.openxmlformats-officedocument.presentationml.slide+xml"/>
  <Override PartName="/ppt/diagrams/layout4.xml" ContentType="application/vnd.openxmlformats-officedocument.drawingml.diagramLayout+xml"/>
  <Override PartName="/ppt/tags/tag55.xml" ContentType="application/vnd.openxmlformats-officedocument.presentationml.tags+xml"/>
  <Override PartName="/ppt/notesSlides/notesSlide22.xml" ContentType="application/vnd.openxmlformats-officedocument.presentationml.notesSlide+xml"/>
  <Override PartName="/ppt/tags/tag159.xml" ContentType="application/vnd.openxmlformats-officedocument.presentationml.tags+xml"/>
  <Override PartName="/ppt/notesSlides/notesSlide33.xml" ContentType="application/vnd.openxmlformats-officedocument.presentationml.notesSlide+xml"/>
  <Override PartName="/ppt/tags/tag211.xml" ContentType="application/vnd.openxmlformats-officedocument.presentationml.tags+xml"/>
  <Override PartName="/ppt/tags/tag309.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tags/tag80.xml" ContentType="application/vnd.openxmlformats-officedocument.presentationml.tags+xml"/>
  <Override PartName="/ppt/tags/tag91.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tags/tag126.xml" ContentType="application/vnd.openxmlformats-officedocument.presentationml.tags+xml"/>
  <Override PartName="/ppt/tags/tag173.xml" ContentType="application/vnd.openxmlformats-officedocument.presentationml.tags+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tags/tag11.xml" ContentType="application/vnd.openxmlformats-officedocument.presentationml.tags+xml"/>
  <Override PartName="/ppt/diagrams/quickStyle6.xml" ContentType="application/vnd.openxmlformats-officedocument.drawingml.diagramStyle+xml"/>
  <Override PartName="/ppt/tags/tag115.xml" ContentType="application/vnd.openxmlformats-officedocument.presentationml.tags+xml"/>
  <Override PartName="/ppt/tags/tag162.xml" ContentType="application/vnd.openxmlformats-officedocument.presentationml.tags+xml"/>
  <Override PartName="/ppt/tags/tag249.xml" ContentType="application/vnd.openxmlformats-officedocument.presentationml.tags+xml"/>
  <Override PartName="/ppt/tags/tag296.xml" ContentType="application/vnd.openxmlformats-officedocument.presentationml.tags+xml"/>
  <Override PartName="/ppt/tags/tag301.xml" ContentType="application/vnd.openxmlformats-officedocument.presentationml.tags+xml"/>
  <Override PartName="/ppt/tags/tag312.xml" ContentType="application/vnd.openxmlformats-officedocument.presentationml.tags+xml"/>
  <Override PartName="/ppt/slides/slide58.xml" ContentType="application/vnd.openxmlformats-officedocument.presentationml.slide+xml"/>
  <Override PartName="/ppt/notesSlides/notesSlide2.xml" ContentType="application/vnd.openxmlformats-officedocument.presentationml.notesSlide+xml"/>
  <Override PartName="/ppt/tags/tag104.xml" ContentType="application/vnd.openxmlformats-officedocument.presentationml.tags+xml"/>
  <Override PartName="/ppt/tags/tag151.xml" ContentType="application/vnd.openxmlformats-officedocument.presentationml.tags+xml"/>
  <Override PartName="/ppt/slides/slide36.xml" ContentType="application/vnd.openxmlformats-officedocument.presentationml.slide+xml"/>
  <Override PartName="/ppt/tags/tag227.xml" ContentType="application/vnd.openxmlformats-officedocument.presentationml.tags+xml"/>
  <Override PartName="/ppt/tags/tag274.xml" ContentType="application/vnd.openxmlformats-officedocument.presentationml.tags+xml"/>
  <Override PartName="/ppt/notesSlides/notesSlide49.xml" ContentType="application/vnd.openxmlformats-officedocument.presentationml.notesSlide+xml"/>
  <Override PartName="/ppt/tags/tag49.xml" ContentType="application/vnd.openxmlformats-officedocument.presentationml.tags+xml"/>
  <Override PartName="/ppt/notesSlides/notesSlide27.xml" ContentType="application/vnd.openxmlformats-officedocument.presentationml.notesSlide+xml"/>
  <Override PartName="/ppt/tags/tag96.xml" ContentType="application/vnd.openxmlformats-officedocument.presentationml.tags+xml"/>
  <Override PartName="/ppt/tags/tag205.xml" ContentType="application/vnd.openxmlformats-officedocument.presentationml.tags+xml"/>
  <Override PartName="/ppt/tags/tag252.xml" ContentType="application/vnd.openxmlformats-officedocument.presentationml.tags+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189.xml" ContentType="application/vnd.openxmlformats-officedocument.presentationml.tags+xml"/>
  <Override PartName="/ppt/tableStyles.xml" ContentType="application/vnd.openxmlformats-officedocument.presentationml.tableStyles+xml"/>
  <Override PartName="/ppt/tags/tag27.xml" ContentType="application/vnd.openxmlformats-officedocument.presentationml.tags+xml"/>
  <Override PartName="/ppt/tags/tag74.xml" ContentType="application/vnd.openxmlformats-officedocument.presentationml.tags+xml"/>
  <Override PartName="/ppt/tags/tag230.xml" ContentType="application/vnd.openxmlformats-officedocument.presentationml.tags+xml"/>
  <Override PartName="/ppt/notesSlides/notesSlide52.xml" ContentType="application/vnd.openxmlformats-officedocument.presentationml.notesSlide+xml"/>
  <Override PartName="/ppt/tags/tag52.xml" ContentType="application/vnd.openxmlformats-officedocument.presentationml.tags+xml"/>
  <Override PartName="/ppt/notesSlides/notesSlide30.xml" ContentType="application/vnd.openxmlformats-officedocument.presentationml.notesSlide+xml"/>
  <Override PartName="/ppt/tags/tag167.xml" ContentType="application/vnd.openxmlformats-officedocument.presentationml.tags+xml"/>
  <Override PartName="/ppt/tags/tag306.xml" ContentType="application/vnd.openxmlformats-officedocument.presentationml.tags+xml"/>
  <Override PartName="/ppt/diagrams/layout1.xml" ContentType="application/vnd.openxmlformats-officedocument.drawingml.diagramLayout+xml"/>
  <Override PartName="/ppt/tags/tag145.xml" ContentType="application/vnd.openxmlformats-officedocument.presentationml.tags+xml"/>
  <Override PartName="/ppt/tags/tag192.xml" ContentType="application/vnd.openxmlformats-officedocument.presentationml.tags+xml"/>
  <Override PartName="/ppt/slides/slide77.xml" ContentType="application/vnd.openxmlformats-officedocument.presentationml.slide+xml"/>
  <Override PartName="/ppt/tags/tag30.xml" ContentType="application/vnd.openxmlformats-officedocument.presentationml.tags+xml"/>
  <Override PartName="/ppt/tags/tag268.xml" ContentType="application/vnd.openxmlformats-officedocument.presentationml.tags+xml"/>
  <Override PartName="/ppt/slides/slide5.xml" ContentType="application/vnd.openxmlformats-officedocument.presentationml.slide+xml"/>
  <Override PartName="/ppt/slideLayouts/slideLayout7.xml" ContentType="application/vnd.openxmlformats-officedocument.presentationml.slideLayout+xml"/>
  <Override PartName="/ppt/tags/tag123.xml" ContentType="application/vnd.openxmlformats-officedocument.presentationml.tags+xml"/>
  <Override PartName="/ppt/tags/tag170.xml" ContentType="application/vnd.openxmlformats-officedocument.presentationml.tags+xml"/>
  <Override PartName="/ppt/diagrams/drawing3.xml" ContentType="application/vnd.ms-office.drawingml.diagramDrawing+xml"/>
  <Override PartName="/ppt/slides/slide55.xml" ContentType="application/vnd.openxmlformats-officedocument.presentationml.slide+xml"/>
  <Override PartName="/ppt/tags/tag101.xml" ContentType="application/vnd.openxmlformats-officedocument.presentationml.tags+xml"/>
  <Override PartName="/ppt/tags/tag246.xml" ContentType="application/vnd.openxmlformats-officedocument.presentationml.tags+xml"/>
  <Override PartName="/ppt/tags/tag293.xml" ContentType="application/vnd.openxmlformats-officedocument.presentationml.tags+xml"/>
  <Override PartName="/ppt/slides/slide33.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tags/tag271.xml" ContentType="application/vnd.openxmlformats-officedocument.presentationml.tags+xml"/>
  <Override PartName="/ppt/notesSlides/notesSlide46.xml" ContentType="application/vnd.openxmlformats-officedocument.presentationml.notesSlide+xml"/>
  <Override PartName="/ppt/presentation.xml" ContentType="application/vnd.openxmlformats-officedocument.presentationml.presentation.main+xml"/>
  <Override PartName="/ppt/diagrams/data10.xml" ContentType="application/vnd.openxmlformats-officedocument.drawingml.diagramData+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tags/tag46.xml" ContentType="application/vnd.openxmlformats-officedocument.presentationml.tags+xml"/>
  <Override PartName="/ppt/diagrams/data7.xml" ContentType="application/vnd.openxmlformats-officedocument.drawingml.diagramData+xml"/>
  <Override PartName="/ppt/diagrams/colors9.xml" ContentType="application/vnd.openxmlformats-officedocument.drawingml.diagramColor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diagrams/quickStyle8.xml" ContentType="application/vnd.openxmlformats-officedocument.drawingml.diagramStyle+xml"/>
  <Override PartName="/ppt/tags/tag117.xml" ContentType="application/vnd.openxmlformats-officedocument.presentationml.tags+xml"/>
  <Override PartName="/ppt/tags/tag164.xml" ContentType="application/vnd.openxmlformats-officedocument.presentationml.tags+xml"/>
  <Override PartName="/ppt/slides/slide49.xml" ContentType="application/vnd.openxmlformats-officedocument.presentationml.slide+xml"/>
  <Override PartName="/ppt/tags/tag142.xml" ContentType="application/vnd.openxmlformats-officedocument.presentationml.tags+xml"/>
  <Override PartName="/ppt/tags/tag287.xml" ContentType="application/vnd.openxmlformats-officedocument.presentationml.tags+xml"/>
  <Override PartName="/ppt/tags/tag303.xml" ContentType="application/vnd.openxmlformats-officedocument.presentationml.tags+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ags/tag120.xml" ContentType="application/vnd.openxmlformats-officedocument.presentationml.tags+xml"/>
  <Override PartName="/ppt/tags/tag218.xml" ContentType="application/vnd.openxmlformats-officedocument.presentationml.tags+xml"/>
  <Override PartName="/ppt/tags/tag265.xml" ContentType="application/vnd.openxmlformats-officedocument.presentationml.tags+xml"/>
  <Override PartName="/ppt/slides/slide2.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tags/tag87.xml" ContentType="application/vnd.openxmlformats-officedocument.presentationml.tags+xml"/>
  <Override PartName="/ppt/tags/tag243.xml" ContentType="application/vnd.openxmlformats-officedocument.presentationml.tags+xml"/>
  <Override PartName="/ppt/tags/tag290.xml" ContentType="application/vnd.openxmlformats-officedocument.presentationml.tags+xml"/>
  <Override PartName="/ppt/notesSlides/notesSlide43.xml" ContentType="application/vnd.openxmlformats-officedocument.presentationml.notesSlide+xml"/>
  <Override PartName="/ppt/slides/slide30.xml" ContentType="application/vnd.openxmlformats-officedocument.presentationml.slide+xml"/>
  <Override PartName="/ppt/tags/tag18.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21.xml" ContentType="application/vnd.openxmlformats-officedocument.presentationml.notesSlide+xml"/>
  <Override PartName="/ppt/tags/tag90.xml" ContentType="application/vnd.openxmlformats-officedocument.presentationml.tags+xml"/>
  <Override PartName="/ppt/diagrams/colors6.xml" ContentType="application/vnd.openxmlformats-officedocument.drawingml.diagramColors+xml"/>
  <Override PartName="/ppt/diagrams/quickStyle11.xml" ContentType="application/vnd.openxmlformats-officedocument.drawingml.diagramStyle+xml"/>
  <Override PartName="/ppt/tags/tag136.xml" ContentType="application/vnd.openxmlformats-officedocument.presentationml.tags+xml"/>
  <Override PartName="/ppt/tags/tag183.xml" ContentType="application/vnd.openxmlformats-officedocument.presentationml.tags+xml"/>
  <Override PartName="/ppt/slides/slide68.xml" ContentType="application/vnd.openxmlformats-officedocument.presentationml.slide+xml"/>
  <Override PartName="/ppt/tags/tag21.xml" ContentType="application/vnd.openxmlformats-officedocument.presentationml.tags+xml"/>
  <Override PartName="/ppt/tags/tag114.xml" ContentType="application/vnd.openxmlformats-officedocument.presentationml.tags+xml"/>
  <Override PartName="/ppt/tags/tag161.xml" ContentType="application/vnd.openxmlformats-officedocument.presentationml.tags+xml"/>
  <Override PartName="/ppt/tags/tag259.xml" ContentType="application/vnd.openxmlformats-officedocument.presentationml.tags+xml"/>
  <Override PartName="/ppt/tags/tag7.xml" ContentType="application/vnd.openxmlformats-officedocument.presentationml.tags+xml"/>
  <Override PartName="/ppt/diagrams/quickStyle5.xml" ContentType="application/vnd.openxmlformats-officedocument.drawingml.diagramStyle+xml"/>
  <Override PartName="/ppt/tags/tag300.xml" ContentType="application/vnd.openxmlformats-officedocument.presentationml.tags+xml"/>
  <Override PartName="/ppt/notesSlides/notesSlide59.xml" ContentType="application/vnd.openxmlformats-officedocument.presentationml.notesSlide+xml"/>
  <Override PartName="/ppt/slides/slide46.xml" ContentType="application/vnd.openxmlformats-officedocument.presentationml.slide+xml"/>
  <Override PartName="/ppt/diagrams/colors10.xml" ContentType="application/vnd.openxmlformats-officedocument.drawingml.diagramColors+xml"/>
  <Override PartName="/ppt/tags/tag237.xml" ContentType="application/vnd.openxmlformats-officedocument.presentationml.tags+xml"/>
  <Override PartName="/ppt/tags/tag284.xml" ContentType="application/vnd.openxmlformats-officedocument.presentationml.tags+xml"/>
  <Override PartName="/ppt/slides/slide24.xml" ContentType="application/vnd.openxmlformats-officedocument.presentationml.slide+xml"/>
  <Override PartName="/ppt/slides/slide71.xml" ContentType="application/vnd.openxmlformats-officedocument.presentationml.slide+xml"/>
  <Override PartName="/ppt/diagrams/layout8.xml" ContentType="application/vnd.openxmlformats-officedocument.drawingml.diagramLayout+xml"/>
  <Override PartName="/ppt/tags/tag59.xml" ContentType="application/vnd.openxmlformats-officedocument.presentationml.tags+xml"/>
  <Override PartName="/ppt/tags/tag215.xml" ContentType="application/vnd.openxmlformats-officedocument.presentationml.tags+xml"/>
  <Override PartName="/ppt/notesSlides/notesSlide37.xml" ContentType="application/vnd.openxmlformats-officedocument.presentationml.notesSlide+xml"/>
  <Override PartName="/ppt/tags/tag262.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0"/>
  </p:notesMasterIdLst>
  <p:sldIdLst>
    <p:sldId id="257" r:id="rId2"/>
    <p:sldId id="302" r:id="rId3"/>
    <p:sldId id="583" r:id="rId4"/>
    <p:sldId id="584" r:id="rId5"/>
    <p:sldId id="648" r:id="rId6"/>
    <p:sldId id="304" r:id="rId7"/>
    <p:sldId id="375" r:id="rId8"/>
    <p:sldId id="585" r:id="rId9"/>
    <p:sldId id="586" r:id="rId10"/>
    <p:sldId id="579" r:id="rId11"/>
    <p:sldId id="722" r:id="rId12"/>
    <p:sldId id="723" r:id="rId13"/>
    <p:sldId id="380" r:id="rId14"/>
    <p:sldId id="382" r:id="rId15"/>
    <p:sldId id="378" r:id="rId16"/>
    <p:sldId id="383" r:id="rId17"/>
    <p:sldId id="386" r:id="rId18"/>
    <p:sldId id="389" r:id="rId19"/>
    <p:sldId id="391" r:id="rId20"/>
    <p:sldId id="476" r:id="rId21"/>
    <p:sldId id="477" r:id="rId22"/>
    <p:sldId id="478" r:id="rId23"/>
    <p:sldId id="479" r:id="rId24"/>
    <p:sldId id="483" r:id="rId25"/>
    <p:sldId id="484" r:id="rId26"/>
    <p:sldId id="485" r:id="rId27"/>
    <p:sldId id="486" r:id="rId28"/>
    <p:sldId id="487" r:id="rId29"/>
    <p:sldId id="488" r:id="rId30"/>
    <p:sldId id="490" r:id="rId31"/>
    <p:sldId id="491" r:id="rId32"/>
    <p:sldId id="493" r:id="rId33"/>
    <p:sldId id="497" r:id="rId34"/>
    <p:sldId id="500" r:id="rId35"/>
    <p:sldId id="494" r:id="rId36"/>
    <p:sldId id="495" r:id="rId37"/>
    <p:sldId id="587" r:id="rId38"/>
    <p:sldId id="714" r:id="rId39"/>
    <p:sldId id="715" r:id="rId40"/>
    <p:sldId id="735" r:id="rId41"/>
    <p:sldId id="732" r:id="rId42"/>
    <p:sldId id="733" r:id="rId43"/>
    <p:sldId id="734" r:id="rId44"/>
    <p:sldId id="717" r:id="rId45"/>
    <p:sldId id="718" r:id="rId46"/>
    <p:sldId id="719" r:id="rId47"/>
    <p:sldId id="779" r:id="rId48"/>
    <p:sldId id="601" r:id="rId49"/>
    <p:sldId id="602" r:id="rId50"/>
    <p:sldId id="603" r:id="rId51"/>
    <p:sldId id="713" r:id="rId52"/>
    <p:sldId id="604" r:id="rId53"/>
    <p:sldId id="720" r:id="rId54"/>
    <p:sldId id="721" r:id="rId55"/>
    <p:sldId id="509" r:id="rId56"/>
    <p:sldId id="754" r:id="rId57"/>
    <p:sldId id="755" r:id="rId58"/>
    <p:sldId id="756" r:id="rId59"/>
    <p:sldId id="757" r:id="rId60"/>
    <p:sldId id="758" r:id="rId61"/>
    <p:sldId id="759" r:id="rId62"/>
    <p:sldId id="760" r:id="rId63"/>
    <p:sldId id="730" r:id="rId64"/>
    <p:sldId id="776" r:id="rId65"/>
    <p:sldId id="731" r:id="rId66"/>
    <p:sldId id="777" r:id="rId67"/>
    <p:sldId id="728" r:id="rId68"/>
    <p:sldId id="519" r:id="rId69"/>
    <p:sldId id="521" r:id="rId70"/>
    <p:sldId id="581" r:id="rId71"/>
    <p:sldId id="520" r:id="rId72"/>
    <p:sldId id="522" r:id="rId73"/>
    <p:sldId id="525" r:id="rId74"/>
    <p:sldId id="780" r:id="rId75"/>
    <p:sldId id="516" r:id="rId76"/>
    <p:sldId id="726" r:id="rId77"/>
    <p:sldId id="727" r:id="rId78"/>
    <p:sldId id="263" r:id="rId79"/>
  </p:sldIdLst>
  <p:sldSz cx="9144000" cy="5145088"/>
  <p:notesSz cx="6858000" cy="91440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FFFF"/>
    <a:srgbClr val="983201"/>
    <a:srgbClr val="C7BC0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992" autoAdjust="0"/>
    <p:restoredTop sz="94660"/>
  </p:normalViewPr>
  <p:slideViewPr>
    <p:cSldViewPr snapToGrid="0">
      <p:cViewPr>
        <p:scale>
          <a:sx n="100" d="100"/>
          <a:sy n="100" d="100"/>
        </p:scale>
        <p:origin x="-208" y="-196"/>
      </p:cViewPr>
      <p:guideLst>
        <p:guide orient="horz" pos="1606"/>
        <p:guide pos="2866"/>
      </p:guideLst>
    </p:cSldViewPr>
  </p:slideViewPr>
  <p:notesTextViewPr>
    <p:cViewPr>
      <p:scale>
        <a:sx n="1" d="1"/>
        <a:sy n="1" d="1"/>
      </p:scale>
      <p:origin x="0" y="0"/>
    </p:cViewPr>
  </p:notesTextViewPr>
  <p:sorterViewPr>
    <p:cViewPr>
      <p:scale>
        <a:sx n="100" d="100"/>
        <a:sy n="100" d="100"/>
      </p:scale>
      <p:origin x="0" y="-169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ags" Target="tags/tag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2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3">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2">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EC2C036-8126-4F9E-A469-DF360CF167A3}" type="doc">
      <dgm:prSet loTypeId="urn:microsoft.com/office/officeart/2005/8/layout/hierarchy2#1" loCatId="hierarchy" qsTypeId="urn:microsoft.com/office/officeart/2005/8/quickstyle/3d4#1" qsCatId="3D" csTypeId="urn:microsoft.com/office/officeart/2005/8/colors/colorful1#21" csCatId="colorful" phldr="1"/>
      <dgm:spPr/>
      <dgm:t>
        <a:bodyPr/>
        <a:lstStyle/>
        <a:p>
          <a:endParaRPr lang="zh-CN" altLang="en-US"/>
        </a:p>
      </dgm:t>
    </dgm:pt>
    <dgm:pt modelId="{190600C6-37A9-4598-956C-75B7AA27489B}">
      <dgm:prSet phldrT="[文本]" phldr="0" custT="1"/>
      <dgm:spPr/>
      <dgm:t>
        <a:bodyPr vert="horz" wrap="square"/>
        <a:lstStyle/>
        <a:p>
          <a:pPr>
            <a:lnSpc>
              <a:spcPct val="100000"/>
            </a:lnSpc>
            <a:spcBef>
              <a:spcPct val="0"/>
            </a:spcBef>
            <a:spcAft>
              <a:spcPct val="35000"/>
            </a:spcAft>
          </a:pPr>
          <a:r>
            <a:rPr lang="zh-CN" altLang="en-US" sz="2000" dirty="0" smtClean="0">
              <a:solidFill>
                <a:schemeClr val="tx1"/>
              </a:solidFill>
              <a:latin typeface="微软雅黑" panose="020B0503020204020204" pitchFamily="34" charset="-122"/>
              <a:ea typeface="微软雅黑" panose="020B0503020204020204" pitchFamily="34" charset="-122"/>
            </a:rPr>
            <a:t>选址与环境</a:t>
          </a:r>
          <a:endParaRPr lang="zh-CN" altLang="en-US" sz="2000" dirty="0">
            <a:solidFill>
              <a:schemeClr val="tx1"/>
            </a:solidFill>
            <a:latin typeface="微软雅黑" panose="020B0503020204020204" pitchFamily="34" charset="-122"/>
            <a:ea typeface="微软雅黑" panose="020B0503020204020204" pitchFamily="34" charset="-122"/>
          </a:endParaRPr>
        </a:p>
      </dgm:t>
    </dgm:pt>
    <dgm:pt modelId="{CB20A15C-6F9A-4E3B-8774-A699048DF981}" type="parTrans" cxnId="{9C46E6D6-DDBB-4BA0-83EE-2D615214BCE9}">
      <dgm:prSet/>
      <dgm:spPr/>
      <dgm:t>
        <a:bodyPr/>
        <a:lstStyle/>
        <a:p>
          <a:endParaRPr lang="zh-CN" altLang="en-US">
            <a:solidFill>
              <a:schemeClr val="tx1"/>
            </a:solidFill>
          </a:endParaRPr>
        </a:p>
      </dgm:t>
    </dgm:pt>
    <dgm:pt modelId="{F8487BD9-4045-4E86-B6C9-775CA31A2F6E}" type="sibTrans" cxnId="{9C46E6D6-DDBB-4BA0-83EE-2D615214BCE9}">
      <dgm:prSet/>
      <dgm:spPr/>
      <dgm:t>
        <a:bodyPr/>
        <a:lstStyle/>
        <a:p>
          <a:endParaRPr lang="zh-CN" altLang="en-US">
            <a:solidFill>
              <a:schemeClr val="tx1"/>
            </a:solidFill>
          </a:endParaRPr>
        </a:p>
      </dgm:t>
    </dgm:pt>
    <dgm:pt modelId="{F012B2E0-64D9-4402-BE43-D9CCCD93139F}">
      <dgm:prSet phldrT="[文本]" phldr="0" custT="1"/>
      <dgm:spPr/>
      <dgm:t>
        <a:bodyPr vert="horz" wrap="square"/>
        <a:lstStyle/>
        <a:p>
          <a:pPr>
            <a:lnSpc>
              <a:spcPct val="100000"/>
            </a:lnSpc>
            <a:spcBef>
              <a:spcPct val="0"/>
            </a:spcBef>
            <a:spcAft>
              <a:spcPct val="35000"/>
            </a:spcAft>
          </a:pPr>
          <a:r>
            <a:rPr lang="zh-CN" altLang="en-US" sz="2000" dirty="0" smtClean="0">
              <a:solidFill>
                <a:schemeClr val="tx1"/>
              </a:solidFill>
              <a:latin typeface="微软雅黑" panose="020B0503020204020204" pitchFamily="34" charset="-122"/>
              <a:ea typeface="微软雅黑" panose="020B0503020204020204" pitchFamily="34" charset="-122"/>
            </a:rPr>
            <a:t>与经营餐食相适应的场所</a:t>
          </a:r>
        </a:p>
      </dgm:t>
    </dgm:pt>
    <dgm:pt modelId="{F4A21451-08A1-489E-85DC-53C449C77764}" type="parTrans" cxnId="{B5CC524A-220D-41C1-BD06-F0945EC69FAD}">
      <dgm:prSet/>
      <dgm:spPr/>
      <dgm:t>
        <a:bodyPr/>
        <a:lstStyle/>
        <a:p>
          <a:endParaRPr lang="zh-CN" altLang="en-US">
            <a:solidFill>
              <a:schemeClr val="tx1"/>
            </a:solidFill>
          </a:endParaRPr>
        </a:p>
      </dgm:t>
    </dgm:pt>
    <dgm:pt modelId="{72B5F00F-907B-4197-8E30-FA83D3A75268}" type="sibTrans" cxnId="{B5CC524A-220D-41C1-BD06-F0945EC69FAD}">
      <dgm:prSet/>
      <dgm:spPr/>
      <dgm:t>
        <a:bodyPr/>
        <a:lstStyle/>
        <a:p>
          <a:endParaRPr lang="zh-CN" altLang="en-US">
            <a:solidFill>
              <a:schemeClr val="tx1"/>
            </a:solidFill>
          </a:endParaRPr>
        </a:p>
      </dgm:t>
    </dgm:pt>
    <dgm:pt modelId="{9B7EF876-EAB2-4294-8F22-CE1F341E0E10}">
      <dgm:prSet phldrT="[文本]" phldr="0" custT="1"/>
      <dgm:spPr/>
      <dgm:t>
        <a:bodyPr vert="horz" wrap="square"/>
        <a:lstStyle/>
        <a:p>
          <a:pPr>
            <a:lnSpc>
              <a:spcPct val="100000"/>
            </a:lnSpc>
            <a:spcBef>
              <a:spcPct val="0"/>
            </a:spcBef>
            <a:spcAft>
              <a:spcPct val="35000"/>
            </a:spcAft>
          </a:pPr>
          <a:r>
            <a:rPr lang="zh-CN" altLang="en-US" sz="2000" dirty="0" smtClean="0">
              <a:solidFill>
                <a:schemeClr val="tx1"/>
              </a:solidFill>
              <a:latin typeface="微软雅黑" panose="020B0503020204020204" pitchFamily="34" charset="-122"/>
              <a:ea typeface="微软雅黑" panose="020B0503020204020204" pitchFamily="34" charset="-122"/>
            </a:rPr>
            <a:t>食品种类</a:t>
          </a:r>
          <a:endParaRPr lang="zh-CN" altLang="en-US" sz="2000" dirty="0">
            <a:solidFill>
              <a:schemeClr val="tx1"/>
            </a:solidFill>
            <a:latin typeface="微软雅黑" panose="020B0503020204020204" pitchFamily="34" charset="-122"/>
            <a:ea typeface="微软雅黑" panose="020B0503020204020204" pitchFamily="34" charset="-122"/>
          </a:endParaRPr>
        </a:p>
      </dgm:t>
    </dgm:pt>
    <dgm:pt modelId="{55184F6D-888D-471B-9232-B68566DDBD67}" type="parTrans" cxnId="{6C906C07-8DFC-4F63-95EA-DC185849E72F}">
      <dgm:prSet/>
      <dgm:spPr/>
      <dgm:t>
        <a:bodyPr/>
        <a:lstStyle/>
        <a:p>
          <a:endParaRPr lang="zh-CN" altLang="en-US">
            <a:solidFill>
              <a:schemeClr val="tx1"/>
            </a:solidFill>
          </a:endParaRPr>
        </a:p>
      </dgm:t>
    </dgm:pt>
    <dgm:pt modelId="{BA22D0C4-369E-44FC-9BA5-533B13111B90}" type="sibTrans" cxnId="{6C906C07-8DFC-4F63-95EA-DC185849E72F}">
      <dgm:prSet/>
      <dgm:spPr/>
      <dgm:t>
        <a:bodyPr/>
        <a:lstStyle/>
        <a:p>
          <a:endParaRPr lang="zh-CN" altLang="en-US">
            <a:solidFill>
              <a:schemeClr val="tx1"/>
            </a:solidFill>
          </a:endParaRPr>
        </a:p>
      </dgm:t>
    </dgm:pt>
    <dgm:pt modelId="{DE2C386C-7CBD-48BC-BDB3-BB7476AA9C0B}">
      <dgm:prSet phldrT="[文本]" phldr="0" custT="1"/>
      <dgm:spPr/>
      <dgm:t>
        <a:bodyPr vert="horz" wrap="square"/>
        <a:lstStyle/>
        <a:p>
          <a:pPr>
            <a:lnSpc>
              <a:spcPct val="100000"/>
            </a:lnSpc>
            <a:spcBef>
              <a:spcPct val="0"/>
            </a:spcBef>
            <a:spcAft>
              <a:spcPct val="35000"/>
            </a:spcAft>
          </a:pPr>
          <a:r>
            <a:rPr lang="zh-CN" altLang="en-US" sz="2000" dirty="0" smtClean="0">
              <a:solidFill>
                <a:schemeClr val="tx1"/>
              </a:solidFill>
              <a:latin typeface="微软雅黑" panose="020B0503020204020204" pitchFamily="34" charset="-122"/>
              <a:ea typeface="微软雅黑" panose="020B0503020204020204" pitchFamily="34" charset="-122"/>
            </a:rPr>
            <a:t>食品数量</a:t>
          </a:r>
        </a:p>
      </dgm:t>
    </dgm:pt>
    <dgm:pt modelId="{066A0E7A-1BD8-4717-BB16-D2A5793182B2}" type="parTrans" cxnId="{7041BFDF-B37D-4DE9-9B6D-99F8111AACC2}">
      <dgm:prSet/>
      <dgm:spPr/>
      <dgm:t>
        <a:bodyPr/>
        <a:lstStyle/>
        <a:p>
          <a:endParaRPr lang="zh-CN" altLang="en-US">
            <a:solidFill>
              <a:schemeClr val="tx1"/>
            </a:solidFill>
          </a:endParaRPr>
        </a:p>
      </dgm:t>
    </dgm:pt>
    <dgm:pt modelId="{2C184B45-3428-4955-BA0F-EB10A5CBB800}" type="sibTrans" cxnId="{7041BFDF-B37D-4DE9-9B6D-99F8111AACC2}">
      <dgm:prSet/>
      <dgm:spPr/>
      <dgm:t>
        <a:bodyPr/>
        <a:lstStyle/>
        <a:p>
          <a:endParaRPr lang="zh-CN" altLang="en-US">
            <a:solidFill>
              <a:schemeClr val="tx1"/>
            </a:solidFill>
          </a:endParaRPr>
        </a:p>
      </dgm:t>
    </dgm:pt>
    <dgm:pt modelId="{EEFA4658-260A-43A0-B784-D945F60EC69A}">
      <dgm:prSet phldrT="[文本]" phldr="0" custT="1"/>
      <dgm:spPr/>
      <dgm:t>
        <a:bodyPr vert="horz" wrap="square"/>
        <a:lstStyle/>
        <a:p>
          <a:pPr>
            <a:lnSpc>
              <a:spcPct val="100000"/>
            </a:lnSpc>
            <a:spcBef>
              <a:spcPct val="0"/>
            </a:spcBef>
            <a:spcAft>
              <a:spcPct val="35000"/>
            </a:spcAft>
          </a:pPr>
          <a:r>
            <a:rPr lang="zh-CN" altLang="en-US" sz="2000" dirty="0" smtClean="0">
              <a:solidFill>
                <a:schemeClr val="tx1"/>
              </a:solidFill>
              <a:latin typeface="微软雅黑" panose="020B0503020204020204" pitchFamily="34" charset="-122"/>
              <a:ea typeface="微软雅黑" panose="020B0503020204020204" pitchFamily="34" charset="-122"/>
            </a:rPr>
            <a:t>保持场所清洁</a:t>
          </a:r>
          <a:endParaRPr lang="zh-CN" altLang="en-US" sz="2000" dirty="0">
            <a:solidFill>
              <a:schemeClr val="tx1"/>
            </a:solidFill>
            <a:latin typeface="微软雅黑" panose="020B0503020204020204" pitchFamily="34" charset="-122"/>
            <a:ea typeface="微软雅黑" panose="020B0503020204020204" pitchFamily="34" charset="-122"/>
          </a:endParaRPr>
        </a:p>
      </dgm:t>
    </dgm:pt>
    <dgm:pt modelId="{0AB56352-1CB8-4EC3-BB02-75721446027E}" type="parTrans" cxnId="{E4CC6BA4-3EC2-4174-A29F-3393CE168F09}">
      <dgm:prSet/>
      <dgm:spPr/>
      <dgm:t>
        <a:bodyPr/>
        <a:lstStyle/>
        <a:p>
          <a:endParaRPr lang="zh-CN" altLang="en-US">
            <a:solidFill>
              <a:schemeClr val="tx1"/>
            </a:solidFill>
          </a:endParaRPr>
        </a:p>
      </dgm:t>
    </dgm:pt>
    <dgm:pt modelId="{CC6E3E0C-F304-4F1E-9375-F368C2759D54}" type="sibTrans" cxnId="{E4CC6BA4-3EC2-4174-A29F-3393CE168F09}">
      <dgm:prSet/>
      <dgm:spPr/>
      <dgm:t>
        <a:bodyPr/>
        <a:lstStyle/>
        <a:p>
          <a:endParaRPr lang="zh-CN" altLang="en-US">
            <a:solidFill>
              <a:schemeClr val="tx1"/>
            </a:solidFill>
          </a:endParaRPr>
        </a:p>
      </dgm:t>
    </dgm:pt>
    <dgm:pt modelId="{ED970A0F-1C93-47CF-B0E1-F87AF41A84AE}" type="pres">
      <dgm:prSet presAssocID="{EEC2C036-8126-4F9E-A469-DF360CF167A3}" presName="diagram" presStyleCnt="0">
        <dgm:presLayoutVars>
          <dgm:chPref val="1"/>
          <dgm:dir/>
          <dgm:animOne val="branch"/>
          <dgm:animLvl val="lvl"/>
          <dgm:resizeHandles val="exact"/>
        </dgm:presLayoutVars>
      </dgm:prSet>
      <dgm:spPr/>
      <dgm:t>
        <a:bodyPr/>
        <a:lstStyle/>
        <a:p>
          <a:endParaRPr lang="zh-CN" altLang="en-US"/>
        </a:p>
      </dgm:t>
    </dgm:pt>
    <dgm:pt modelId="{2CB7B048-995E-4912-A9D2-9CBB9CF117F4}" type="pres">
      <dgm:prSet presAssocID="{190600C6-37A9-4598-956C-75B7AA27489B}" presName="root1" presStyleCnt="0"/>
      <dgm:spPr/>
      <dgm:t>
        <a:bodyPr/>
        <a:lstStyle/>
        <a:p>
          <a:endParaRPr lang="zh-CN" altLang="en-US"/>
        </a:p>
      </dgm:t>
    </dgm:pt>
    <dgm:pt modelId="{A4E4C22A-0FBC-4FB8-B2A0-2699B83C7252}" type="pres">
      <dgm:prSet presAssocID="{190600C6-37A9-4598-956C-75B7AA27489B}" presName="LevelOneTextNode" presStyleLbl="node0" presStyleIdx="0" presStyleCnt="1">
        <dgm:presLayoutVars>
          <dgm:chPref val="3"/>
        </dgm:presLayoutVars>
      </dgm:prSet>
      <dgm:spPr/>
      <dgm:t>
        <a:bodyPr/>
        <a:lstStyle/>
        <a:p>
          <a:endParaRPr lang="zh-CN" altLang="en-US"/>
        </a:p>
      </dgm:t>
    </dgm:pt>
    <dgm:pt modelId="{DFF3F13E-65B1-4368-9BFA-64DB279DBDE4}" type="pres">
      <dgm:prSet presAssocID="{190600C6-37A9-4598-956C-75B7AA27489B}" presName="level2hierChild" presStyleCnt="0"/>
      <dgm:spPr/>
      <dgm:t>
        <a:bodyPr/>
        <a:lstStyle/>
        <a:p>
          <a:endParaRPr lang="zh-CN" altLang="en-US"/>
        </a:p>
      </dgm:t>
    </dgm:pt>
    <dgm:pt modelId="{4B026739-32A8-4C69-AD21-0443B6EDD30C}" type="pres">
      <dgm:prSet presAssocID="{F4A21451-08A1-489E-85DC-53C449C77764}" presName="conn2-1" presStyleLbl="parChTrans1D2" presStyleIdx="0" presStyleCnt="2"/>
      <dgm:spPr/>
      <dgm:t>
        <a:bodyPr/>
        <a:lstStyle/>
        <a:p>
          <a:endParaRPr lang="zh-CN" altLang="en-US"/>
        </a:p>
      </dgm:t>
    </dgm:pt>
    <dgm:pt modelId="{9AEDCB78-B8BA-48AC-83FA-3B1D9B012588}" type="pres">
      <dgm:prSet presAssocID="{F4A21451-08A1-489E-85DC-53C449C77764}" presName="connTx" presStyleLbl="parChTrans1D2" presStyleIdx="0" presStyleCnt="2"/>
      <dgm:spPr/>
      <dgm:t>
        <a:bodyPr/>
        <a:lstStyle/>
        <a:p>
          <a:endParaRPr lang="zh-CN" altLang="en-US"/>
        </a:p>
      </dgm:t>
    </dgm:pt>
    <dgm:pt modelId="{65DD93D3-C794-4DD1-8B0F-585EE72CCFCA}" type="pres">
      <dgm:prSet presAssocID="{F012B2E0-64D9-4402-BE43-D9CCCD93139F}" presName="root2" presStyleCnt="0"/>
      <dgm:spPr/>
      <dgm:t>
        <a:bodyPr/>
        <a:lstStyle/>
        <a:p>
          <a:endParaRPr lang="zh-CN" altLang="en-US"/>
        </a:p>
      </dgm:t>
    </dgm:pt>
    <dgm:pt modelId="{56FF073F-7C70-4E86-A607-780C0A0E2F90}" type="pres">
      <dgm:prSet presAssocID="{F012B2E0-64D9-4402-BE43-D9CCCD93139F}" presName="LevelTwoTextNode" presStyleLbl="node2" presStyleIdx="0" presStyleCnt="2">
        <dgm:presLayoutVars>
          <dgm:chPref val="3"/>
        </dgm:presLayoutVars>
      </dgm:prSet>
      <dgm:spPr/>
      <dgm:t>
        <a:bodyPr/>
        <a:lstStyle/>
        <a:p>
          <a:endParaRPr lang="zh-CN" altLang="en-US"/>
        </a:p>
      </dgm:t>
    </dgm:pt>
    <dgm:pt modelId="{E7583947-9469-4444-8F83-50B8920A435A}" type="pres">
      <dgm:prSet presAssocID="{F012B2E0-64D9-4402-BE43-D9CCCD93139F}" presName="level3hierChild" presStyleCnt="0"/>
      <dgm:spPr/>
      <dgm:t>
        <a:bodyPr/>
        <a:lstStyle/>
        <a:p>
          <a:endParaRPr lang="zh-CN" altLang="en-US"/>
        </a:p>
      </dgm:t>
    </dgm:pt>
    <dgm:pt modelId="{A8C54A69-50E6-4EE7-AF65-E5BA61D41FD9}" type="pres">
      <dgm:prSet presAssocID="{55184F6D-888D-471B-9232-B68566DDBD67}" presName="conn2-1" presStyleLbl="parChTrans1D3" presStyleIdx="0" presStyleCnt="2"/>
      <dgm:spPr/>
      <dgm:t>
        <a:bodyPr/>
        <a:lstStyle/>
        <a:p>
          <a:endParaRPr lang="zh-CN" altLang="en-US"/>
        </a:p>
      </dgm:t>
    </dgm:pt>
    <dgm:pt modelId="{D6CFB229-D235-406F-B550-381537D0C4B2}" type="pres">
      <dgm:prSet presAssocID="{55184F6D-888D-471B-9232-B68566DDBD67}" presName="connTx" presStyleLbl="parChTrans1D3" presStyleIdx="0" presStyleCnt="2"/>
      <dgm:spPr/>
      <dgm:t>
        <a:bodyPr/>
        <a:lstStyle/>
        <a:p>
          <a:endParaRPr lang="zh-CN" altLang="en-US"/>
        </a:p>
      </dgm:t>
    </dgm:pt>
    <dgm:pt modelId="{2E7B5D7C-C15B-4A1F-9B04-CDB82BFE9205}" type="pres">
      <dgm:prSet presAssocID="{9B7EF876-EAB2-4294-8F22-CE1F341E0E10}" presName="root2" presStyleCnt="0"/>
      <dgm:spPr/>
      <dgm:t>
        <a:bodyPr/>
        <a:lstStyle/>
        <a:p>
          <a:endParaRPr lang="zh-CN" altLang="en-US"/>
        </a:p>
      </dgm:t>
    </dgm:pt>
    <dgm:pt modelId="{10842C8E-BC5D-44F7-8A72-A82B507D8A5A}" type="pres">
      <dgm:prSet presAssocID="{9B7EF876-EAB2-4294-8F22-CE1F341E0E10}" presName="LevelTwoTextNode" presStyleLbl="node3" presStyleIdx="0" presStyleCnt="2">
        <dgm:presLayoutVars>
          <dgm:chPref val="3"/>
        </dgm:presLayoutVars>
      </dgm:prSet>
      <dgm:spPr/>
      <dgm:t>
        <a:bodyPr/>
        <a:lstStyle/>
        <a:p>
          <a:endParaRPr lang="zh-CN" altLang="en-US"/>
        </a:p>
      </dgm:t>
    </dgm:pt>
    <dgm:pt modelId="{83D7CF03-BEB6-41E7-AF74-84397F2BC85A}" type="pres">
      <dgm:prSet presAssocID="{9B7EF876-EAB2-4294-8F22-CE1F341E0E10}" presName="level3hierChild" presStyleCnt="0"/>
      <dgm:spPr/>
      <dgm:t>
        <a:bodyPr/>
        <a:lstStyle/>
        <a:p>
          <a:endParaRPr lang="zh-CN" altLang="en-US"/>
        </a:p>
      </dgm:t>
    </dgm:pt>
    <dgm:pt modelId="{80EB466B-64C0-4F5F-9535-AF6F25A2D7B7}" type="pres">
      <dgm:prSet presAssocID="{066A0E7A-1BD8-4717-BB16-D2A5793182B2}" presName="conn2-1" presStyleLbl="parChTrans1D3" presStyleIdx="1" presStyleCnt="2"/>
      <dgm:spPr/>
      <dgm:t>
        <a:bodyPr/>
        <a:lstStyle/>
        <a:p>
          <a:endParaRPr lang="zh-CN" altLang="en-US"/>
        </a:p>
      </dgm:t>
    </dgm:pt>
    <dgm:pt modelId="{134DD179-745C-454A-B68D-906906C7B2F8}" type="pres">
      <dgm:prSet presAssocID="{066A0E7A-1BD8-4717-BB16-D2A5793182B2}" presName="connTx" presStyleLbl="parChTrans1D3" presStyleIdx="1" presStyleCnt="2"/>
      <dgm:spPr/>
      <dgm:t>
        <a:bodyPr/>
        <a:lstStyle/>
        <a:p>
          <a:endParaRPr lang="zh-CN" altLang="en-US"/>
        </a:p>
      </dgm:t>
    </dgm:pt>
    <dgm:pt modelId="{5A45E937-ACD4-4DFB-BEF1-2342E3C635B5}" type="pres">
      <dgm:prSet presAssocID="{DE2C386C-7CBD-48BC-BDB3-BB7476AA9C0B}" presName="root2" presStyleCnt="0"/>
      <dgm:spPr/>
      <dgm:t>
        <a:bodyPr/>
        <a:lstStyle/>
        <a:p>
          <a:endParaRPr lang="zh-CN" altLang="en-US"/>
        </a:p>
      </dgm:t>
    </dgm:pt>
    <dgm:pt modelId="{5CFF9E26-12BC-446E-B0FE-4C5B05A4BEAA}" type="pres">
      <dgm:prSet presAssocID="{DE2C386C-7CBD-48BC-BDB3-BB7476AA9C0B}" presName="LevelTwoTextNode" presStyleLbl="node3" presStyleIdx="1" presStyleCnt="2">
        <dgm:presLayoutVars>
          <dgm:chPref val="3"/>
        </dgm:presLayoutVars>
      </dgm:prSet>
      <dgm:spPr/>
      <dgm:t>
        <a:bodyPr/>
        <a:lstStyle/>
        <a:p>
          <a:endParaRPr lang="zh-CN" altLang="en-US"/>
        </a:p>
      </dgm:t>
    </dgm:pt>
    <dgm:pt modelId="{6A12D4EE-253B-4453-8E8D-129910DF3D8F}" type="pres">
      <dgm:prSet presAssocID="{DE2C386C-7CBD-48BC-BDB3-BB7476AA9C0B}" presName="level3hierChild" presStyleCnt="0"/>
      <dgm:spPr/>
      <dgm:t>
        <a:bodyPr/>
        <a:lstStyle/>
        <a:p>
          <a:endParaRPr lang="zh-CN" altLang="en-US"/>
        </a:p>
      </dgm:t>
    </dgm:pt>
    <dgm:pt modelId="{58BC881A-93D4-4814-AB99-5947846F6AC8}" type="pres">
      <dgm:prSet presAssocID="{0AB56352-1CB8-4EC3-BB02-75721446027E}" presName="conn2-1" presStyleLbl="parChTrans1D2" presStyleIdx="1" presStyleCnt="2"/>
      <dgm:spPr/>
      <dgm:t>
        <a:bodyPr/>
        <a:lstStyle/>
        <a:p>
          <a:endParaRPr lang="zh-CN" altLang="en-US"/>
        </a:p>
      </dgm:t>
    </dgm:pt>
    <dgm:pt modelId="{F0CC26BF-4E05-4457-9033-D4765073B427}" type="pres">
      <dgm:prSet presAssocID="{0AB56352-1CB8-4EC3-BB02-75721446027E}" presName="connTx" presStyleLbl="parChTrans1D2" presStyleIdx="1" presStyleCnt="2"/>
      <dgm:spPr/>
      <dgm:t>
        <a:bodyPr/>
        <a:lstStyle/>
        <a:p>
          <a:endParaRPr lang="zh-CN" altLang="en-US"/>
        </a:p>
      </dgm:t>
    </dgm:pt>
    <dgm:pt modelId="{AF805FFA-D4F8-4CF3-858D-463A94AA79EE}" type="pres">
      <dgm:prSet presAssocID="{EEFA4658-260A-43A0-B784-D945F60EC69A}" presName="root2" presStyleCnt="0"/>
      <dgm:spPr/>
      <dgm:t>
        <a:bodyPr/>
        <a:lstStyle/>
        <a:p>
          <a:endParaRPr lang="zh-CN" altLang="en-US"/>
        </a:p>
      </dgm:t>
    </dgm:pt>
    <dgm:pt modelId="{B3D1435B-FBEE-4B68-9BC0-72331EA1BD94}" type="pres">
      <dgm:prSet presAssocID="{EEFA4658-260A-43A0-B784-D945F60EC69A}" presName="LevelTwoTextNode" presStyleLbl="node2" presStyleIdx="1" presStyleCnt="2">
        <dgm:presLayoutVars>
          <dgm:chPref val="3"/>
        </dgm:presLayoutVars>
      </dgm:prSet>
      <dgm:spPr/>
      <dgm:t>
        <a:bodyPr/>
        <a:lstStyle/>
        <a:p>
          <a:endParaRPr lang="zh-CN" altLang="en-US"/>
        </a:p>
      </dgm:t>
    </dgm:pt>
    <dgm:pt modelId="{3D0ECCD8-40C4-4495-BFA7-D2D888C80ECB}" type="pres">
      <dgm:prSet presAssocID="{EEFA4658-260A-43A0-B784-D945F60EC69A}" presName="level3hierChild" presStyleCnt="0"/>
      <dgm:spPr/>
      <dgm:t>
        <a:bodyPr/>
        <a:lstStyle/>
        <a:p>
          <a:endParaRPr lang="zh-CN" altLang="en-US"/>
        </a:p>
      </dgm:t>
    </dgm:pt>
  </dgm:ptLst>
  <dgm:cxnLst>
    <dgm:cxn modelId="{B5CC524A-220D-41C1-BD06-F0945EC69FAD}" srcId="{190600C6-37A9-4598-956C-75B7AA27489B}" destId="{F012B2E0-64D9-4402-BE43-D9CCCD93139F}" srcOrd="0" destOrd="0" parTransId="{F4A21451-08A1-489E-85DC-53C449C77764}" sibTransId="{72B5F00F-907B-4197-8E30-FA83D3A75268}"/>
    <dgm:cxn modelId="{157BEDA5-DCF3-4B2B-B687-0657136E2AC3}" type="presOf" srcId="{190600C6-37A9-4598-956C-75B7AA27489B}" destId="{A4E4C22A-0FBC-4FB8-B2A0-2699B83C7252}" srcOrd="0" destOrd="0" presId="urn:microsoft.com/office/officeart/2005/8/layout/hierarchy2#1"/>
    <dgm:cxn modelId="{8F921CB2-B227-48B8-A716-A015A1A7B163}" type="presOf" srcId="{0AB56352-1CB8-4EC3-BB02-75721446027E}" destId="{F0CC26BF-4E05-4457-9033-D4765073B427}" srcOrd="1" destOrd="0" presId="urn:microsoft.com/office/officeart/2005/8/layout/hierarchy2#1"/>
    <dgm:cxn modelId="{DDDA1102-7BAB-4B58-A873-E129D6B6F960}" type="presOf" srcId="{066A0E7A-1BD8-4717-BB16-D2A5793182B2}" destId="{134DD179-745C-454A-B68D-906906C7B2F8}" srcOrd="1" destOrd="0" presId="urn:microsoft.com/office/officeart/2005/8/layout/hierarchy2#1"/>
    <dgm:cxn modelId="{A0FBCE5D-5DC3-4409-8CE6-6A5255FCD2D6}" type="presOf" srcId="{0AB56352-1CB8-4EC3-BB02-75721446027E}" destId="{58BC881A-93D4-4814-AB99-5947846F6AC8}" srcOrd="0" destOrd="0" presId="urn:microsoft.com/office/officeart/2005/8/layout/hierarchy2#1"/>
    <dgm:cxn modelId="{9B3E344C-E338-40DB-8A58-551DF2B974EA}" type="presOf" srcId="{EEC2C036-8126-4F9E-A469-DF360CF167A3}" destId="{ED970A0F-1C93-47CF-B0E1-F87AF41A84AE}" srcOrd="0" destOrd="0" presId="urn:microsoft.com/office/officeart/2005/8/layout/hierarchy2#1"/>
    <dgm:cxn modelId="{7041BFDF-B37D-4DE9-9B6D-99F8111AACC2}" srcId="{F012B2E0-64D9-4402-BE43-D9CCCD93139F}" destId="{DE2C386C-7CBD-48BC-BDB3-BB7476AA9C0B}" srcOrd="1" destOrd="0" parTransId="{066A0E7A-1BD8-4717-BB16-D2A5793182B2}" sibTransId="{2C184B45-3428-4955-BA0F-EB10A5CBB800}"/>
    <dgm:cxn modelId="{A50CAAD3-985C-4309-B2B0-F62328EFFBEC}" type="presOf" srcId="{55184F6D-888D-471B-9232-B68566DDBD67}" destId="{A8C54A69-50E6-4EE7-AF65-E5BA61D41FD9}" srcOrd="0" destOrd="0" presId="urn:microsoft.com/office/officeart/2005/8/layout/hierarchy2#1"/>
    <dgm:cxn modelId="{11E61DE5-1A39-4256-B925-C04C1CB00BCC}" type="presOf" srcId="{066A0E7A-1BD8-4717-BB16-D2A5793182B2}" destId="{80EB466B-64C0-4F5F-9535-AF6F25A2D7B7}" srcOrd="0" destOrd="0" presId="urn:microsoft.com/office/officeart/2005/8/layout/hierarchy2#1"/>
    <dgm:cxn modelId="{6DCB1A5E-5017-4ED8-8AE5-5D17C3B5A43E}" type="presOf" srcId="{F4A21451-08A1-489E-85DC-53C449C77764}" destId="{4B026739-32A8-4C69-AD21-0443B6EDD30C}" srcOrd="0" destOrd="0" presId="urn:microsoft.com/office/officeart/2005/8/layout/hierarchy2#1"/>
    <dgm:cxn modelId="{5D57B612-5C0C-4FC4-8F4E-8978CBA28DA5}" type="presOf" srcId="{F012B2E0-64D9-4402-BE43-D9CCCD93139F}" destId="{56FF073F-7C70-4E86-A607-780C0A0E2F90}" srcOrd="0" destOrd="0" presId="urn:microsoft.com/office/officeart/2005/8/layout/hierarchy2#1"/>
    <dgm:cxn modelId="{284982F9-F194-49EC-ABD2-93C622397567}" type="presOf" srcId="{EEFA4658-260A-43A0-B784-D945F60EC69A}" destId="{B3D1435B-FBEE-4B68-9BC0-72331EA1BD94}" srcOrd="0" destOrd="0" presId="urn:microsoft.com/office/officeart/2005/8/layout/hierarchy2#1"/>
    <dgm:cxn modelId="{19C60F86-E7B2-4EE9-9E1B-D431E842B3F1}" type="presOf" srcId="{9B7EF876-EAB2-4294-8F22-CE1F341E0E10}" destId="{10842C8E-BC5D-44F7-8A72-A82B507D8A5A}" srcOrd="0" destOrd="0" presId="urn:microsoft.com/office/officeart/2005/8/layout/hierarchy2#1"/>
    <dgm:cxn modelId="{E4CC6BA4-3EC2-4174-A29F-3393CE168F09}" srcId="{190600C6-37A9-4598-956C-75B7AA27489B}" destId="{EEFA4658-260A-43A0-B784-D945F60EC69A}" srcOrd="1" destOrd="0" parTransId="{0AB56352-1CB8-4EC3-BB02-75721446027E}" sibTransId="{CC6E3E0C-F304-4F1E-9375-F368C2759D54}"/>
    <dgm:cxn modelId="{42162EAD-E367-47BB-B196-0A9DD40CB626}" type="presOf" srcId="{F4A21451-08A1-489E-85DC-53C449C77764}" destId="{9AEDCB78-B8BA-48AC-83FA-3B1D9B012588}" srcOrd="1" destOrd="0" presId="urn:microsoft.com/office/officeart/2005/8/layout/hierarchy2#1"/>
    <dgm:cxn modelId="{72633F69-55EA-40FF-8D15-9484EB7CCEE9}" type="presOf" srcId="{DE2C386C-7CBD-48BC-BDB3-BB7476AA9C0B}" destId="{5CFF9E26-12BC-446E-B0FE-4C5B05A4BEAA}" srcOrd="0" destOrd="0" presId="urn:microsoft.com/office/officeart/2005/8/layout/hierarchy2#1"/>
    <dgm:cxn modelId="{6C906C07-8DFC-4F63-95EA-DC185849E72F}" srcId="{F012B2E0-64D9-4402-BE43-D9CCCD93139F}" destId="{9B7EF876-EAB2-4294-8F22-CE1F341E0E10}" srcOrd="0" destOrd="0" parTransId="{55184F6D-888D-471B-9232-B68566DDBD67}" sibTransId="{BA22D0C4-369E-44FC-9BA5-533B13111B90}"/>
    <dgm:cxn modelId="{9C46E6D6-DDBB-4BA0-83EE-2D615214BCE9}" srcId="{EEC2C036-8126-4F9E-A469-DF360CF167A3}" destId="{190600C6-37A9-4598-956C-75B7AA27489B}" srcOrd="0" destOrd="0" parTransId="{CB20A15C-6F9A-4E3B-8774-A699048DF981}" sibTransId="{F8487BD9-4045-4E86-B6C9-775CA31A2F6E}"/>
    <dgm:cxn modelId="{40259325-B6C3-4737-BC3E-139F6C079F6E}" type="presOf" srcId="{55184F6D-888D-471B-9232-B68566DDBD67}" destId="{D6CFB229-D235-406F-B550-381537D0C4B2}" srcOrd="1" destOrd="0" presId="urn:microsoft.com/office/officeart/2005/8/layout/hierarchy2#1"/>
    <dgm:cxn modelId="{501A9D7A-9B28-4B7D-BF8C-2A846A4C1CBB}" type="presParOf" srcId="{ED970A0F-1C93-47CF-B0E1-F87AF41A84AE}" destId="{2CB7B048-995E-4912-A9D2-9CBB9CF117F4}" srcOrd="0" destOrd="0" presId="urn:microsoft.com/office/officeart/2005/8/layout/hierarchy2#1"/>
    <dgm:cxn modelId="{2B4A2521-438F-4AF5-B9BC-12397573E8A4}" type="presParOf" srcId="{2CB7B048-995E-4912-A9D2-9CBB9CF117F4}" destId="{A4E4C22A-0FBC-4FB8-B2A0-2699B83C7252}" srcOrd="0" destOrd="0" presId="urn:microsoft.com/office/officeart/2005/8/layout/hierarchy2#1"/>
    <dgm:cxn modelId="{D25E4AE0-7416-4729-8D1B-56F44F6D7482}" type="presParOf" srcId="{2CB7B048-995E-4912-A9D2-9CBB9CF117F4}" destId="{DFF3F13E-65B1-4368-9BFA-64DB279DBDE4}" srcOrd="1" destOrd="0" presId="urn:microsoft.com/office/officeart/2005/8/layout/hierarchy2#1"/>
    <dgm:cxn modelId="{49EF03C5-6D08-46AA-924F-02639131DBE5}" type="presParOf" srcId="{DFF3F13E-65B1-4368-9BFA-64DB279DBDE4}" destId="{4B026739-32A8-4C69-AD21-0443B6EDD30C}" srcOrd="0" destOrd="0" presId="urn:microsoft.com/office/officeart/2005/8/layout/hierarchy2#1"/>
    <dgm:cxn modelId="{6DB003E5-F87A-4716-80F5-F8B019C90211}" type="presParOf" srcId="{4B026739-32A8-4C69-AD21-0443B6EDD30C}" destId="{9AEDCB78-B8BA-48AC-83FA-3B1D9B012588}" srcOrd="0" destOrd="0" presId="urn:microsoft.com/office/officeart/2005/8/layout/hierarchy2#1"/>
    <dgm:cxn modelId="{ED1D08F0-B50D-400F-9C9B-09C8A9D8B477}" type="presParOf" srcId="{DFF3F13E-65B1-4368-9BFA-64DB279DBDE4}" destId="{65DD93D3-C794-4DD1-8B0F-585EE72CCFCA}" srcOrd="1" destOrd="0" presId="urn:microsoft.com/office/officeart/2005/8/layout/hierarchy2#1"/>
    <dgm:cxn modelId="{64EDA02B-B110-4F51-BB29-05830E38A5D2}" type="presParOf" srcId="{65DD93D3-C794-4DD1-8B0F-585EE72CCFCA}" destId="{56FF073F-7C70-4E86-A607-780C0A0E2F90}" srcOrd="0" destOrd="0" presId="urn:microsoft.com/office/officeart/2005/8/layout/hierarchy2#1"/>
    <dgm:cxn modelId="{66361E18-5185-4E9F-BE77-68888078BB0D}" type="presParOf" srcId="{65DD93D3-C794-4DD1-8B0F-585EE72CCFCA}" destId="{E7583947-9469-4444-8F83-50B8920A435A}" srcOrd="1" destOrd="0" presId="urn:microsoft.com/office/officeart/2005/8/layout/hierarchy2#1"/>
    <dgm:cxn modelId="{1423BAE7-8498-4710-BFA1-80A7A4563C86}" type="presParOf" srcId="{E7583947-9469-4444-8F83-50B8920A435A}" destId="{A8C54A69-50E6-4EE7-AF65-E5BA61D41FD9}" srcOrd="0" destOrd="0" presId="urn:microsoft.com/office/officeart/2005/8/layout/hierarchy2#1"/>
    <dgm:cxn modelId="{26C39A0D-7B0E-446A-AAB6-66AEE0E92979}" type="presParOf" srcId="{A8C54A69-50E6-4EE7-AF65-E5BA61D41FD9}" destId="{D6CFB229-D235-406F-B550-381537D0C4B2}" srcOrd="0" destOrd="0" presId="urn:microsoft.com/office/officeart/2005/8/layout/hierarchy2#1"/>
    <dgm:cxn modelId="{365C1701-2C22-47FF-8C4B-C563600073C3}" type="presParOf" srcId="{E7583947-9469-4444-8F83-50B8920A435A}" destId="{2E7B5D7C-C15B-4A1F-9B04-CDB82BFE9205}" srcOrd="1" destOrd="0" presId="urn:microsoft.com/office/officeart/2005/8/layout/hierarchy2#1"/>
    <dgm:cxn modelId="{3E5073E9-72CC-439A-BD1F-D3F6735CAD7A}" type="presParOf" srcId="{2E7B5D7C-C15B-4A1F-9B04-CDB82BFE9205}" destId="{10842C8E-BC5D-44F7-8A72-A82B507D8A5A}" srcOrd="0" destOrd="0" presId="urn:microsoft.com/office/officeart/2005/8/layout/hierarchy2#1"/>
    <dgm:cxn modelId="{24F35665-77EE-4A5E-8978-54E88752B0BC}" type="presParOf" srcId="{2E7B5D7C-C15B-4A1F-9B04-CDB82BFE9205}" destId="{83D7CF03-BEB6-41E7-AF74-84397F2BC85A}" srcOrd="1" destOrd="0" presId="urn:microsoft.com/office/officeart/2005/8/layout/hierarchy2#1"/>
    <dgm:cxn modelId="{7AEE6C2A-8FB5-4D12-9240-08A217A7F22D}" type="presParOf" srcId="{E7583947-9469-4444-8F83-50B8920A435A}" destId="{80EB466B-64C0-4F5F-9535-AF6F25A2D7B7}" srcOrd="2" destOrd="0" presId="urn:microsoft.com/office/officeart/2005/8/layout/hierarchy2#1"/>
    <dgm:cxn modelId="{C3AAAEE4-94DA-4D7D-95CF-C211ABCD1B11}" type="presParOf" srcId="{80EB466B-64C0-4F5F-9535-AF6F25A2D7B7}" destId="{134DD179-745C-454A-B68D-906906C7B2F8}" srcOrd="0" destOrd="0" presId="urn:microsoft.com/office/officeart/2005/8/layout/hierarchy2#1"/>
    <dgm:cxn modelId="{0F613D30-74C5-419F-83AD-0220EB47BFAF}" type="presParOf" srcId="{E7583947-9469-4444-8F83-50B8920A435A}" destId="{5A45E937-ACD4-4DFB-BEF1-2342E3C635B5}" srcOrd="3" destOrd="0" presId="urn:microsoft.com/office/officeart/2005/8/layout/hierarchy2#1"/>
    <dgm:cxn modelId="{E998A1EE-A80E-4D43-80C0-A772816BFA93}" type="presParOf" srcId="{5A45E937-ACD4-4DFB-BEF1-2342E3C635B5}" destId="{5CFF9E26-12BC-446E-B0FE-4C5B05A4BEAA}" srcOrd="0" destOrd="0" presId="urn:microsoft.com/office/officeart/2005/8/layout/hierarchy2#1"/>
    <dgm:cxn modelId="{183929C5-FAAE-444C-81EA-7154B7AF6978}" type="presParOf" srcId="{5A45E937-ACD4-4DFB-BEF1-2342E3C635B5}" destId="{6A12D4EE-253B-4453-8E8D-129910DF3D8F}" srcOrd="1" destOrd="0" presId="urn:microsoft.com/office/officeart/2005/8/layout/hierarchy2#1"/>
    <dgm:cxn modelId="{03CC5336-6622-44B5-818C-5C42582971CB}" type="presParOf" srcId="{DFF3F13E-65B1-4368-9BFA-64DB279DBDE4}" destId="{58BC881A-93D4-4814-AB99-5947846F6AC8}" srcOrd="2" destOrd="0" presId="urn:microsoft.com/office/officeart/2005/8/layout/hierarchy2#1"/>
    <dgm:cxn modelId="{81085755-03C0-4F22-83A9-D8F5464DD570}" type="presParOf" srcId="{58BC881A-93D4-4814-AB99-5947846F6AC8}" destId="{F0CC26BF-4E05-4457-9033-D4765073B427}" srcOrd="0" destOrd="0" presId="urn:microsoft.com/office/officeart/2005/8/layout/hierarchy2#1"/>
    <dgm:cxn modelId="{2E49E748-E4BE-42F3-BCC9-077710E41C4C}" type="presParOf" srcId="{DFF3F13E-65B1-4368-9BFA-64DB279DBDE4}" destId="{AF805FFA-D4F8-4CF3-858D-463A94AA79EE}" srcOrd="3" destOrd="0" presId="urn:microsoft.com/office/officeart/2005/8/layout/hierarchy2#1"/>
    <dgm:cxn modelId="{9389E5DB-4909-459F-A288-522F34E5131E}" type="presParOf" srcId="{AF805FFA-D4F8-4CF3-858D-463A94AA79EE}" destId="{B3D1435B-FBEE-4B68-9BC0-72331EA1BD94}" srcOrd="0" destOrd="0" presId="urn:microsoft.com/office/officeart/2005/8/layout/hierarchy2#1"/>
    <dgm:cxn modelId="{3FB13E96-08F9-42AA-BD4D-57F62318BD63}" type="presParOf" srcId="{AF805FFA-D4F8-4CF3-858D-463A94AA79EE}" destId="{3D0ECCD8-40C4-4495-BFA7-D2D888C80ECB}" srcOrd="1" destOrd="0" presId="urn:microsoft.com/office/officeart/2005/8/layout/hierarchy2#1"/>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D10AE9-3C38-46BA-BA02-DECE1A846C68}" type="doc">
      <dgm:prSet loTypeId="urn:microsoft.com/office/officeart/2005/8/layout/hierarchy2#11" loCatId="hierarchy" qsTypeId="urn:microsoft.com/office/officeart/2005/8/quickstyle/simple1#2" qsCatId="simple" csTypeId="urn:microsoft.com/office/officeart/2005/8/colors/colorful1#24" csCatId="colorful" phldr="1"/>
      <dgm:spPr/>
      <dgm:t>
        <a:bodyPr/>
        <a:lstStyle/>
        <a:p>
          <a:endParaRPr lang="zh-CN" altLang="en-US"/>
        </a:p>
      </dgm:t>
    </dgm:pt>
    <dgm:pt modelId="{45F61A00-F5CB-4CB4-A2B5-A90E4949F53D}">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避免交叉污染</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FEE47526-0C03-4655-812A-D78ECA129804}" type="parTrans" cxnId="{E22C16CF-B02B-470B-931F-8B18510DE87E}">
      <dgm:prSet/>
      <dgm:spPr/>
      <dgm:t>
        <a:bodyPr/>
        <a:lstStyle/>
        <a:p>
          <a:endParaRPr lang="zh-CN" altLang="en-US" sz="2000">
            <a:solidFill>
              <a:schemeClr val="tx1"/>
            </a:solidFill>
          </a:endParaRPr>
        </a:p>
      </dgm:t>
    </dgm:pt>
    <dgm:pt modelId="{7401FD19-C6FD-4FE4-8EE2-D0AB5FD4B138}" type="sibTrans" cxnId="{E22C16CF-B02B-470B-931F-8B18510DE87E}">
      <dgm:prSet/>
      <dgm:spPr/>
      <dgm:t>
        <a:bodyPr/>
        <a:lstStyle/>
        <a:p>
          <a:endParaRPr lang="zh-CN" altLang="en-US" sz="2000">
            <a:solidFill>
              <a:schemeClr val="tx1"/>
            </a:solidFill>
          </a:endParaRPr>
        </a:p>
      </dgm:t>
    </dgm:pt>
    <dgm:pt modelId="{6BA82CB5-7AAA-423E-892C-B30B63DBAAE5}">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分开存放</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7512B1BE-863B-426E-A26D-203A5710C000}" type="parTrans" cxnId="{CA12C692-863A-4B2E-A347-34787136B969}">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6C19224D-5E57-4F99-B203-E4B7CF008134}" type="sibTrans" cxnId="{CA12C692-863A-4B2E-A347-34787136B969}">
      <dgm:prSet/>
      <dgm:spPr/>
      <dgm:t>
        <a:bodyPr/>
        <a:lstStyle/>
        <a:p>
          <a:endParaRPr lang="zh-CN" altLang="en-US" sz="2000">
            <a:solidFill>
              <a:schemeClr val="tx1"/>
            </a:solidFill>
          </a:endParaRPr>
        </a:p>
      </dgm:t>
    </dgm:pt>
    <dgm:pt modelId="{ABC41C3E-80C9-488D-9E25-20655A9DA32F}">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不同类型食品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CCE7A353-AF5A-493F-9621-04A30D0C5011}" type="parTrans" cxnId="{61928A89-2439-4B30-8FE4-65E16C02A8D8}">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8B446F85-8475-44EC-8F15-34FE4E7E4A46}" type="sibTrans" cxnId="{61928A89-2439-4B30-8FE4-65E16C02A8D8}">
      <dgm:prSet/>
      <dgm:spPr/>
      <dgm:t>
        <a:bodyPr/>
        <a:lstStyle/>
        <a:p>
          <a:endParaRPr lang="zh-CN" altLang="en-US" sz="2000">
            <a:solidFill>
              <a:schemeClr val="tx1"/>
            </a:solidFill>
          </a:endParaRPr>
        </a:p>
      </dgm:t>
    </dgm:pt>
    <dgm:pt modelId="{0DA08111-42B7-4335-827E-8354DB3709E1}">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植物性食品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977EA39F-06AA-4690-956D-58ED2EFC29FF}" type="parTrans" cxnId="{E4A338BB-C4B2-4139-9E07-5E96514FDE7A}">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ACF523BF-7CD0-471F-9CDB-F0C640CBD936}" type="sibTrans" cxnId="{E4A338BB-C4B2-4139-9E07-5E96514FDE7A}">
      <dgm:prSet/>
      <dgm:spPr/>
      <dgm:t>
        <a:bodyPr/>
        <a:lstStyle/>
        <a:p>
          <a:endParaRPr lang="zh-CN" altLang="en-US" sz="2000">
            <a:solidFill>
              <a:schemeClr val="tx1"/>
            </a:solidFill>
          </a:endParaRPr>
        </a:p>
      </dgm:t>
    </dgm:pt>
    <dgm:pt modelId="{69669D8F-73AB-4399-8126-EA1C8D6CEF48}">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动物性食品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FCCEAF51-426E-4E45-B78C-DB478461E695}" type="parTrans" cxnId="{CDF31D22-CBFE-4B84-971D-0A21EFB71ED2}">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BA08F5E8-0E71-4F65-ACE4-E09D9ACFD55D}" type="sibTrans" cxnId="{CDF31D22-CBFE-4B84-971D-0A21EFB71ED2}">
      <dgm:prSet/>
      <dgm:spPr/>
      <dgm:t>
        <a:bodyPr/>
        <a:lstStyle/>
        <a:p>
          <a:endParaRPr lang="zh-CN" altLang="en-US" sz="2000">
            <a:solidFill>
              <a:schemeClr val="tx1"/>
            </a:solidFill>
          </a:endParaRPr>
        </a:p>
      </dgm:t>
    </dgm:pt>
    <dgm:pt modelId="{8F994E26-992A-43E5-831D-A92E2B14BDFC}">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水产品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FB5BDB4A-DB7D-4768-893B-225586F44DB9}" type="parTrans" cxnId="{6021A928-2BA0-43D7-96CC-F1478D5647EA}">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E29BDFE2-B63F-42D2-8C44-4AFE985837D0}" type="sibTrans" cxnId="{6021A928-2BA0-43D7-96CC-F1478D5647EA}">
      <dgm:prSet/>
      <dgm:spPr/>
      <dgm:t>
        <a:bodyPr/>
        <a:lstStyle/>
        <a:p>
          <a:endParaRPr lang="zh-CN" altLang="en-US" sz="2000">
            <a:solidFill>
              <a:schemeClr val="tx1"/>
            </a:solidFill>
          </a:endParaRPr>
        </a:p>
      </dgm:t>
    </dgm:pt>
    <dgm:pt modelId="{C06E483C-7CD9-4B27-9CC2-15FC7623C266}">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不同存在形式食品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8F45BAA1-B9AB-4AF2-A08B-F08340E32C0B}" type="parTrans" cxnId="{68D1E82A-562A-4502-AA3B-ED439612328A}">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E08F87EE-97D8-43C4-AF94-9F3AAB083FDC}" type="sibTrans" cxnId="{68D1E82A-562A-4502-AA3B-ED439612328A}">
      <dgm:prSet/>
      <dgm:spPr/>
      <dgm:t>
        <a:bodyPr/>
        <a:lstStyle/>
        <a:p>
          <a:endParaRPr lang="zh-CN" altLang="en-US" sz="2000">
            <a:solidFill>
              <a:schemeClr val="tx1"/>
            </a:solidFill>
          </a:endParaRPr>
        </a:p>
      </dgm:t>
    </dgm:pt>
    <dgm:pt modelId="{E6211584-5F48-4F2B-ADFA-2FB0BBA60837}">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原料</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3CC72B6C-87AC-408A-BDB9-4B65B869ED7D}" type="parTrans" cxnId="{D90CCB96-A106-4410-8456-A6FD5F1BBF51}">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3A1B7CD1-D354-4B6F-95EA-1FF03ECB1173}" type="sibTrans" cxnId="{D90CCB96-A106-4410-8456-A6FD5F1BBF51}">
      <dgm:prSet/>
      <dgm:spPr/>
      <dgm:t>
        <a:bodyPr/>
        <a:lstStyle/>
        <a:p>
          <a:endParaRPr lang="zh-CN" altLang="en-US" sz="2000">
            <a:solidFill>
              <a:schemeClr val="tx1"/>
            </a:solidFill>
          </a:endParaRPr>
        </a:p>
      </dgm:t>
    </dgm:pt>
    <dgm:pt modelId="{B666F022-5607-4AB5-AAA6-906D18F3863F}">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半成品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44513760-B0F9-4348-9BF2-4415AE1AAA19}" type="parTrans" cxnId="{521C4D51-1832-4A19-B56F-02D9C652A919}">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216EF899-65F3-42C9-9ED1-796F5B829265}" type="sibTrans" cxnId="{521C4D51-1832-4A19-B56F-02D9C652A919}">
      <dgm:prSet/>
      <dgm:spPr/>
      <dgm:t>
        <a:bodyPr/>
        <a:lstStyle/>
        <a:p>
          <a:endParaRPr lang="zh-CN" altLang="en-US" sz="2000">
            <a:solidFill>
              <a:schemeClr val="tx1"/>
            </a:solidFill>
          </a:endParaRPr>
        </a:p>
      </dgm:t>
    </dgm:pt>
    <dgm:pt modelId="{D9509221-A08B-49E5-A421-C511385ED52C}">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成品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4B3EA8C3-A048-43F1-A45F-3D0ADA3F4157}" type="parTrans" cxnId="{455F312F-9848-4806-B27B-1C231D269D36}">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3522700F-C211-4FF0-92DD-6F8A037F8465}" type="sibTrans" cxnId="{455F312F-9848-4806-B27B-1C231D269D36}">
      <dgm:prSet/>
      <dgm:spPr/>
      <dgm:t>
        <a:bodyPr/>
        <a:lstStyle/>
        <a:p>
          <a:endParaRPr lang="zh-CN" altLang="en-US" sz="2000">
            <a:solidFill>
              <a:schemeClr val="tx1"/>
            </a:solidFill>
          </a:endParaRPr>
        </a:p>
      </dgm:t>
    </dgm:pt>
    <dgm:pt modelId="{76926494-C338-4EAA-B43F-94EB02B569EB}">
      <dgm:prSet phldrT="[文本]" phldr="0" custT="1"/>
      <dgm:spPr/>
      <dgm:t>
        <a:bodyPr vert="horz" wrap="square"/>
        <a:lstStyle/>
        <a:p>
          <a:pPr>
            <a:lnSpc>
              <a:spcPct val="100000"/>
            </a:lnSpc>
            <a:spcBef>
              <a:spcPct val="0"/>
            </a:spcBef>
            <a:spcAft>
              <a:spcPct val="35000"/>
            </a:spcAft>
          </a:pPr>
          <a:r>
            <a:rPr lang="zh-CN" altLang="en-US" sz="1000" b="1" dirty="0" smtClean="0">
              <a:solidFill>
                <a:schemeClr val="tx1"/>
              </a:solidFill>
              <a:latin typeface="微软雅黑" panose="020B0503020204020204" pitchFamily="34" charset="-122"/>
              <a:ea typeface="微软雅黑" panose="020B0503020204020204" pitchFamily="34" charset="-122"/>
            </a:rPr>
            <a:t>分类管理、分开使用、定位存放</a:t>
          </a:r>
          <a:endParaRPr lang="zh-CN" altLang="en-US" sz="1000" b="1" dirty="0">
            <a:solidFill>
              <a:schemeClr val="tx1"/>
            </a:solidFill>
            <a:latin typeface="微软雅黑" panose="020B0503020204020204" pitchFamily="34" charset="-122"/>
            <a:ea typeface="微软雅黑" panose="020B0503020204020204" pitchFamily="34" charset="-122"/>
          </a:endParaRPr>
        </a:p>
      </dgm:t>
    </dgm:pt>
    <dgm:pt modelId="{FDAC9CEE-3972-4BE0-A162-210F1F6641FB}" type="parTrans" cxnId="{28F30B11-2310-44FD-B11F-DCE89ECDEC20}">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72472561-FF2A-4E6D-9E6A-36D06E6523A1}" type="sibTrans" cxnId="{28F30B11-2310-44FD-B11F-DCE89ECDEC20}">
      <dgm:prSet/>
      <dgm:spPr/>
      <dgm:t>
        <a:bodyPr/>
        <a:lstStyle/>
        <a:p>
          <a:endParaRPr lang="zh-CN" altLang="en-US" sz="2000">
            <a:solidFill>
              <a:schemeClr val="tx1"/>
            </a:solidFill>
          </a:endParaRPr>
        </a:p>
      </dgm:t>
    </dgm:pt>
    <dgm:pt modelId="{80ECDA8D-CE02-45E6-AEFE-6009140C1663}">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盛放容器</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C35082F5-330E-4902-BF25-D16125D21309}" type="parTrans" cxnId="{7BC4F90C-FCA6-4FE6-90A0-540B61E1AC9B}">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F67E1A3C-C286-495C-ABE5-CED9431B4A51}" type="sibTrans" cxnId="{7BC4F90C-FCA6-4FE6-90A0-540B61E1AC9B}">
      <dgm:prSet/>
      <dgm:spPr/>
      <dgm:t>
        <a:bodyPr/>
        <a:lstStyle/>
        <a:p>
          <a:endParaRPr lang="zh-CN" altLang="en-US" sz="2000">
            <a:solidFill>
              <a:schemeClr val="tx1"/>
            </a:solidFill>
          </a:endParaRPr>
        </a:p>
      </dgm:t>
    </dgm:pt>
    <dgm:pt modelId="{6E13C151-4BF9-417D-A3B4-8CCCFE6669F7}">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加工制作工具</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28F5497B-F741-474A-9626-6E4216A4C09E}" type="parTrans" cxnId="{B1E7F6E8-3B10-4B7F-A795-40F8F4C28EAE}">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4A6DEEE6-E5E0-46DB-8713-5ADFD4D92372}" type="sibTrans" cxnId="{B1E7F6E8-3B10-4B7F-A795-40F8F4C28EAE}">
      <dgm:prSet/>
      <dgm:spPr/>
      <dgm:t>
        <a:bodyPr/>
        <a:lstStyle/>
        <a:p>
          <a:endParaRPr lang="zh-CN" altLang="en-US" sz="2000">
            <a:solidFill>
              <a:schemeClr val="tx1"/>
            </a:solidFill>
          </a:endParaRPr>
        </a:p>
      </dgm:t>
    </dgm:pt>
    <dgm:pt modelId="{8E963169-3C21-4B26-AF68-7D7BE5961747}" type="pres">
      <dgm:prSet presAssocID="{F2D10AE9-3C38-46BA-BA02-DECE1A846C68}" presName="diagram" presStyleCnt="0">
        <dgm:presLayoutVars>
          <dgm:chPref val="1"/>
          <dgm:dir/>
          <dgm:animOne val="branch"/>
          <dgm:animLvl val="lvl"/>
          <dgm:resizeHandles val="exact"/>
        </dgm:presLayoutVars>
      </dgm:prSet>
      <dgm:spPr/>
      <dgm:t>
        <a:bodyPr/>
        <a:lstStyle/>
        <a:p>
          <a:endParaRPr lang="zh-CN" altLang="en-US"/>
        </a:p>
      </dgm:t>
    </dgm:pt>
    <dgm:pt modelId="{1EC07F00-5DD8-4820-8902-3D86A01D1FE2}" type="pres">
      <dgm:prSet presAssocID="{45F61A00-F5CB-4CB4-A2B5-A90E4949F53D}" presName="root1" presStyleCnt="0"/>
      <dgm:spPr/>
    </dgm:pt>
    <dgm:pt modelId="{0AB87EE6-0E59-4442-A3C3-38941819D4AB}" type="pres">
      <dgm:prSet presAssocID="{45F61A00-F5CB-4CB4-A2B5-A90E4949F53D}" presName="LevelOneTextNode" presStyleLbl="node0" presStyleIdx="0" presStyleCnt="1">
        <dgm:presLayoutVars>
          <dgm:chPref val="3"/>
        </dgm:presLayoutVars>
      </dgm:prSet>
      <dgm:spPr/>
      <dgm:t>
        <a:bodyPr/>
        <a:lstStyle/>
        <a:p>
          <a:endParaRPr lang="zh-CN" altLang="en-US"/>
        </a:p>
      </dgm:t>
    </dgm:pt>
    <dgm:pt modelId="{38C5CC3B-4123-47C7-9E29-604C07590F3D}" type="pres">
      <dgm:prSet presAssocID="{45F61A00-F5CB-4CB4-A2B5-A90E4949F53D}" presName="level2hierChild" presStyleCnt="0"/>
      <dgm:spPr/>
    </dgm:pt>
    <dgm:pt modelId="{64BA6D5A-BAE0-4E4D-AAB8-DA27B5C6A2BA}" type="pres">
      <dgm:prSet presAssocID="{7512B1BE-863B-426E-A26D-203A5710C000}" presName="conn2-1" presStyleLbl="parChTrans1D2" presStyleIdx="0" presStyleCnt="2"/>
      <dgm:spPr/>
      <dgm:t>
        <a:bodyPr/>
        <a:lstStyle/>
        <a:p>
          <a:endParaRPr lang="zh-CN" altLang="en-US"/>
        </a:p>
      </dgm:t>
    </dgm:pt>
    <dgm:pt modelId="{A009DE63-C219-4C1C-852C-6CB44FAA9D50}" type="pres">
      <dgm:prSet presAssocID="{7512B1BE-863B-426E-A26D-203A5710C000}" presName="connTx" presStyleLbl="parChTrans1D2" presStyleIdx="0" presStyleCnt="2"/>
      <dgm:spPr/>
      <dgm:t>
        <a:bodyPr/>
        <a:lstStyle/>
        <a:p>
          <a:endParaRPr lang="zh-CN" altLang="en-US"/>
        </a:p>
      </dgm:t>
    </dgm:pt>
    <dgm:pt modelId="{289FBAD1-3E6F-4091-8F03-551830629A30}" type="pres">
      <dgm:prSet presAssocID="{6BA82CB5-7AAA-423E-892C-B30B63DBAAE5}" presName="root2" presStyleCnt="0"/>
      <dgm:spPr/>
    </dgm:pt>
    <dgm:pt modelId="{716C61F5-EC94-4B39-97D0-4934B871B600}" type="pres">
      <dgm:prSet presAssocID="{6BA82CB5-7AAA-423E-892C-B30B63DBAAE5}" presName="LevelTwoTextNode" presStyleLbl="node2" presStyleIdx="0" presStyleCnt="2">
        <dgm:presLayoutVars>
          <dgm:chPref val="3"/>
        </dgm:presLayoutVars>
      </dgm:prSet>
      <dgm:spPr/>
      <dgm:t>
        <a:bodyPr/>
        <a:lstStyle/>
        <a:p>
          <a:endParaRPr lang="zh-CN" altLang="en-US"/>
        </a:p>
      </dgm:t>
    </dgm:pt>
    <dgm:pt modelId="{8F4669C2-4F0C-4459-AC92-69EC55B98F84}" type="pres">
      <dgm:prSet presAssocID="{6BA82CB5-7AAA-423E-892C-B30B63DBAAE5}" presName="level3hierChild" presStyleCnt="0"/>
      <dgm:spPr/>
    </dgm:pt>
    <dgm:pt modelId="{A53AC8C1-D052-46F7-B545-E291388E3AB3}" type="pres">
      <dgm:prSet presAssocID="{CCE7A353-AF5A-493F-9621-04A30D0C5011}" presName="conn2-1" presStyleLbl="parChTrans1D3" presStyleIdx="0" presStyleCnt="4"/>
      <dgm:spPr/>
      <dgm:t>
        <a:bodyPr/>
        <a:lstStyle/>
        <a:p>
          <a:endParaRPr lang="zh-CN" altLang="en-US"/>
        </a:p>
      </dgm:t>
    </dgm:pt>
    <dgm:pt modelId="{CD641170-B659-49CC-93B9-7E9475F73ED2}" type="pres">
      <dgm:prSet presAssocID="{CCE7A353-AF5A-493F-9621-04A30D0C5011}" presName="connTx" presStyleLbl="parChTrans1D3" presStyleIdx="0" presStyleCnt="4"/>
      <dgm:spPr/>
      <dgm:t>
        <a:bodyPr/>
        <a:lstStyle/>
        <a:p>
          <a:endParaRPr lang="zh-CN" altLang="en-US"/>
        </a:p>
      </dgm:t>
    </dgm:pt>
    <dgm:pt modelId="{AE4697D1-5EAA-4FFF-98A9-EDFC985F8E09}" type="pres">
      <dgm:prSet presAssocID="{ABC41C3E-80C9-488D-9E25-20655A9DA32F}" presName="root2" presStyleCnt="0"/>
      <dgm:spPr/>
    </dgm:pt>
    <dgm:pt modelId="{61A1B00D-67BA-4936-8B6B-28A11E4275B8}" type="pres">
      <dgm:prSet presAssocID="{ABC41C3E-80C9-488D-9E25-20655A9DA32F}" presName="LevelTwoTextNode" presStyleLbl="node3" presStyleIdx="0" presStyleCnt="4">
        <dgm:presLayoutVars>
          <dgm:chPref val="3"/>
        </dgm:presLayoutVars>
      </dgm:prSet>
      <dgm:spPr/>
      <dgm:t>
        <a:bodyPr/>
        <a:lstStyle/>
        <a:p>
          <a:endParaRPr lang="zh-CN" altLang="en-US"/>
        </a:p>
      </dgm:t>
    </dgm:pt>
    <dgm:pt modelId="{BA29B324-40C0-4D8C-BAAF-78487C87DA24}" type="pres">
      <dgm:prSet presAssocID="{ABC41C3E-80C9-488D-9E25-20655A9DA32F}" presName="level3hierChild" presStyleCnt="0"/>
      <dgm:spPr/>
    </dgm:pt>
    <dgm:pt modelId="{867EFEB3-F74C-482F-815D-C0F173E7BFF3}" type="pres">
      <dgm:prSet presAssocID="{977EA39F-06AA-4690-956D-58ED2EFC29FF}" presName="conn2-1" presStyleLbl="parChTrans1D4" presStyleIdx="0" presStyleCnt="6"/>
      <dgm:spPr/>
      <dgm:t>
        <a:bodyPr/>
        <a:lstStyle/>
        <a:p>
          <a:endParaRPr lang="zh-CN" altLang="en-US"/>
        </a:p>
      </dgm:t>
    </dgm:pt>
    <dgm:pt modelId="{772F24FA-3466-4BF9-BF57-49D5A0C961A8}" type="pres">
      <dgm:prSet presAssocID="{977EA39F-06AA-4690-956D-58ED2EFC29FF}" presName="connTx" presStyleLbl="parChTrans1D4" presStyleIdx="0" presStyleCnt="6"/>
      <dgm:spPr/>
      <dgm:t>
        <a:bodyPr/>
        <a:lstStyle/>
        <a:p>
          <a:endParaRPr lang="zh-CN" altLang="en-US"/>
        </a:p>
      </dgm:t>
    </dgm:pt>
    <dgm:pt modelId="{E5E6D079-ED90-4BEE-9CC5-323A4A8850C4}" type="pres">
      <dgm:prSet presAssocID="{0DA08111-42B7-4335-827E-8354DB3709E1}" presName="root2" presStyleCnt="0"/>
      <dgm:spPr/>
    </dgm:pt>
    <dgm:pt modelId="{FA86B825-E321-40B0-B573-021C566B4C4C}" type="pres">
      <dgm:prSet presAssocID="{0DA08111-42B7-4335-827E-8354DB3709E1}" presName="LevelTwoTextNode" presStyleLbl="node4" presStyleIdx="0" presStyleCnt="6">
        <dgm:presLayoutVars>
          <dgm:chPref val="3"/>
        </dgm:presLayoutVars>
      </dgm:prSet>
      <dgm:spPr/>
      <dgm:t>
        <a:bodyPr/>
        <a:lstStyle/>
        <a:p>
          <a:endParaRPr lang="zh-CN" altLang="en-US"/>
        </a:p>
      </dgm:t>
    </dgm:pt>
    <dgm:pt modelId="{60867FD8-9261-4089-A595-A01D58CEEFD4}" type="pres">
      <dgm:prSet presAssocID="{0DA08111-42B7-4335-827E-8354DB3709E1}" presName="level3hierChild" presStyleCnt="0"/>
      <dgm:spPr/>
    </dgm:pt>
    <dgm:pt modelId="{69653120-F3CD-4247-B7D1-6C439A842D18}" type="pres">
      <dgm:prSet presAssocID="{FCCEAF51-426E-4E45-B78C-DB478461E695}" presName="conn2-1" presStyleLbl="parChTrans1D4" presStyleIdx="1" presStyleCnt="6"/>
      <dgm:spPr/>
      <dgm:t>
        <a:bodyPr/>
        <a:lstStyle/>
        <a:p>
          <a:endParaRPr lang="zh-CN" altLang="en-US"/>
        </a:p>
      </dgm:t>
    </dgm:pt>
    <dgm:pt modelId="{8BF05394-D46D-4915-A42E-1B86DCEF27DB}" type="pres">
      <dgm:prSet presAssocID="{FCCEAF51-426E-4E45-B78C-DB478461E695}" presName="connTx" presStyleLbl="parChTrans1D4" presStyleIdx="1" presStyleCnt="6"/>
      <dgm:spPr/>
      <dgm:t>
        <a:bodyPr/>
        <a:lstStyle/>
        <a:p>
          <a:endParaRPr lang="zh-CN" altLang="en-US"/>
        </a:p>
      </dgm:t>
    </dgm:pt>
    <dgm:pt modelId="{4EAD06B2-6A95-4435-80FE-23997DDB2B3E}" type="pres">
      <dgm:prSet presAssocID="{69669D8F-73AB-4399-8126-EA1C8D6CEF48}" presName="root2" presStyleCnt="0"/>
      <dgm:spPr/>
    </dgm:pt>
    <dgm:pt modelId="{F25A8DA3-9667-4A5D-BC2C-241EBD735CF8}" type="pres">
      <dgm:prSet presAssocID="{69669D8F-73AB-4399-8126-EA1C8D6CEF48}" presName="LevelTwoTextNode" presStyleLbl="node4" presStyleIdx="1" presStyleCnt="6">
        <dgm:presLayoutVars>
          <dgm:chPref val="3"/>
        </dgm:presLayoutVars>
      </dgm:prSet>
      <dgm:spPr/>
      <dgm:t>
        <a:bodyPr/>
        <a:lstStyle/>
        <a:p>
          <a:endParaRPr lang="zh-CN" altLang="en-US"/>
        </a:p>
      </dgm:t>
    </dgm:pt>
    <dgm:pt modelId="{D8CCBA95-86FA-4DA9-A7AC-E1DE54143C29}" type="pres">
      <dgm:prSet presAssocID="{69669D8F-73AB-4399-8126-EA1C8D6CEF48}" presName="level3hierChild" presStyleCnt="0"/>
      <dgm:spPr/>
    </dgm:pt>
    <dgm:pt modelId="{D90A442F-F672-4251-B8C8-35656C67DB2A}" type="pres">
      <dgm:prSet presAssocID="{FB5BDB4A-DB7D-4768-893B-225586F44DB9}" presName="conn2-1" presStyleLbl="parChTrans1D4" presStyleIdx="2" presStyleCnt="6"/>
      <dgm:spPr/>
      <dgm:t>
        <a:bodyPr/>
        <a:lstStyle/>
        <a:p>
          <a:endParaRPr lang="zh-CN" altLang="en-US"/>
        </a:p>
      </dgm:t>
    </dgm:pt>
    <dgm:pt modelId="{E087BCA4-37A4-4822-96A5-3B0179C4E62D}" type="pres">
      <dgm:prSet presAssocID="{FB5BDB4A-DB7D-4768-893B-225586F44DB9}" presName="connTx" presStyleLbl="parChTrans1D4" presStyleIdx="2" presStyleCnt="6"/>
      <dgm:spPr/>
      <dgm:t>
        <a:bodyPr/>
        <a:lstStyle/>
        <a:p>
          <a:endParaRPr lang="zh-CN" altLang="en-US"/>
        </a:p>
      </dgm:t>
    </dgm:pt>
    <dgm:pt modelId="{EBA2939E-C33D-456C-BEA0-5F2F12986498}" type="pres">
      <dgm:prSet presAssocID="{8F994E26-992A-43E5-831D-A92E2B14BDFC}" presName="root2" presStyleCnt="0"/>
      <dgm:spPr/>
    </dgm:pt>
    <dgm:pt modelId="{BDA94136-10BB-4797-A11F-A3909B4DB669}" type="pres">
      <dgm:prSet presAssocID="{8F994E26-992A-43E5-831D-A92E2B14BDFC}" presName="LevelTwoTextNode" presStyleLbl="node4" presStyleIdx="2" presStyleCnt="6">
        <dgm:presLayoutVars>
          <dgm:chPref val="3"/>
        </dgm:presLayoutVars>
      </dgm:prSet>
      <dgm:spPr/>
      <dgm:t>
        <a:bodyPr/>
        <a:lstStyle/>
        <a:p>
          <a:endParaRPr lang="zh-CN" altLang="en-US"/>
        </a:p>
      </dgm:t>
    </dgm:pt>
    <dgm:pt modelId="{08257978-4717-4F08-AA57-139B6AA198ED}" type="pres">
      <dgm:prSet presAssocID="{8F994E26-992A-43E5-831D-A92E2B14BDFC}" presName="level3hierChild" presStyleCnt="0"/>
      <dgm:spPr/>
    </dgm:pt>
    <dgm:pt modelId="{E0586F3F-15A8-491B-910B-861D42D8E46B}" type="pres">
      <dgm:prSet presAssocID="{8F45BAA1-B9AB-4AF2-A08B-F08340E32C0B}" presName="conn2-1" presStyleLbl="parChTrans1D3" presStyleIdx="1" presStyleCnt="4"/>
      <dgm:spPr/>
      <dgm:t>
        <a:bodyPr/>
        <a:lstStyle/>
        <a:p>
          <a:endParaRPr lang="zh-CN" altLang="en-US"/>
        </a:p>
      </dgm:t>
    </dgm:pt>
    <dgm:pt modelId="{6C630F86-F9FC-4836-BA2A-048012348745}" type="pres">
      <dgm:prSet presAssocID="{8F45BAA1-B9AB-4AF2-A08B-F08340E32C0B}" presName="connTx" presStyleLbl="parChTrans1D3" presStyleIdx="1" presStyleCnt="4"/>
      <dgm:spPr/>
      <dgm:t>
        <a:bodyPr/>
        <a:lstStyle/>
        <a:p>
          <a:endParaRPr lang="zh-CN" altLang="en-US"/>
        </a:p>
      </dgm:t>
    </dgm:pt>
    <dgm:pt modelId="{139D319A-7D5E-4690-8DEE-84C26165C63F}" type="pres">
      <dgm:prSet presAssocID="{C06E483C-7CD9-4B27-9CC2-15FC7623C266}" presName="root2" presStyleCnt="0"/>
      <dgm:spPr/>
    </dgm:pt>
    <dgm:pt modelId="{0AAD5561-63D7-425D-B5AB-AFA0D55F1A84}" type="pres">
      <dgm:prSet presAssocID="{C06E483C-7CD9-4B27-9CC2-15FC7623C266}" presName="LevelTwoTextNode" presStyleLbl="node3" presStyleIdx="1" presStyleCnt="4">
        <dgm:presLayoutVars>
          <dgm:chPref val="3"/>
        </dgm:presLayoutVars>
      </dgm:prSet>
      <dgm:spPr/>
      <dgm:t>
        <a:bodyPr/>
        <a:lstStyle/>
        <a:p>
          <a:endParaRPr lang="zh-CN" altLang="en-US"/>
        </a:p>
      </dgm:t>
    </dgm:pt>
    <dgm:pt modelId="{C3508822-5BD9-41DF-8340-45CACD203FBE}" type="pres">
      <dgm:prSet presAssocID="{C06E483C-7CD9-4B27-9CC2-15FC7623C266}" presName="level3hierChild" presStyleCnt="0"/>
      <dgm:spPr/>
    </dgm:pt>
    <dgm:pt modelId="{2323363B-E78D-42B7-BF99-C9829A0A795B}" type="pres">
      <dgm:prSet presAssocID="{3CC72B6C-87AC-408A-BDB9-4B65B869ED7D}" presName="conn2-1" presStyleLbl="parChTrans1D4" presStyleIdx="3" presStyleCnt="6"/>
      <dgm:spPr/>
      <dgm:t>
        <a:bodyPr/>
        <a:lstStyle/>
        <a:p>
          <a:endParaRPr lang="zh-CN" altLang="en-US"/>
        </a:p>
      </dgm:t>
    </dgm:pt>
    <dgm:pt modelId="{292023AC-3919-4554-8390-471A05C6298D}" type="pres">
      <dgm:prSet presAssocID="{3CC72B6C-87AC-408A-BDB9-4B65B869ED7D}" presName="connTx" presStyleLbl="parChTrans1D4" presStyleIdx="3" presStyleCnt="6"/>
      <dgm:spPr/>
      <dgm:t>
        <a:bodyPr/>
        <a:lstStyle/>
        <a:p>
          <a:endParaRPr lang="zh-CN" altLang="en-US"/>
        </a:p>
      </dgm:t>
    </dgm:pt>
    <dgm:pt modelId="{6DBF5582-8335-46CB-8F7D-73B1415E65A4}" type="pres">
      <dgm:prSet presAssocID="{E6211584-5F48-4F2B-ADFA-2FB0BBA60837}" presName="root2" presStyleCnt="0"/>
      <dgm:spPr/>
    </dgm:pt>
    <dgm:pt modelId="{81CA53A5-BA88-402F-B98C-06E024BEC086}" type="pres">
      <dgm:prSet presAssocID="{E6211584-5F48-4F2B-ADFA-2FB0BBA60837}" presName="LevelTwoTextNode" presStyleLbl="node4" presStyleIdx="3" presStyleCnt="6">
        <dgm:presLayoutVars>
          <dgm:chPref val="3"/>
        </dgm:presLayoutVars>
      </dgm:prSet>
      <dgm:spPr/>
      <dgm:t>
        <a:bodyPr/>
        <a:lstStyle/>
        <a:p>
          <a:endParaRPr lang="zh-CN" altLang="en-US"/>
        </a:p>
      </dgm:t>
    </dgm:pt>
    <dgm:pt modelId="{3243F498-3952-4302-BD4E-59FDFB45C345}" type="pres">
      <dgm:prSet presAssocID="{E6211584-5F48-4F2B-ADFA-2FB0BBA60837}" presName="level3hierChild" presStyleCnt="0"/>
      <dgm:spPr/>
    </dgm:pt>
    <dgm:pt modelId="{A2E3ECFD-146E-4650-9D6B-5A94D5760131}" type="pres">
      <dgm:prSet presAssocID="{44513760-B0F9-4348-9BF2-4415AE1AAA19}" presName="conn2-1" presStyleLbl="parChTrans1D4" presStyleIdx="4" presStyleCnt="6"/>
      <dgm:spPr/>
      <dgm:t>
        <a:bodyPr/>
        <a:lstStyle/>
        <a:p>
          <a:endParaRPr lang="zh-CN" altLang="en-US"/>
        </a:p>
      </dgm:t>
    </dgm:pt>
    <dgm:pt modelId="{D903A2B8-7FF0-4A27-B785-F78C7322EC6B}" type="pres">
      <dgm:prSet presAssocID="{44513760-B0F9-4348-9BF2-4415AE1AAA19}" presName="connTx" presStyleLbl="parChTrans1D4" presStyleIdx="4" presStyleCnt="6"/>
      <dgm:spPr/>
      <dgm:t>
        <a:bodyPr/>
        <a:lstStyle/>
        <a:p>
          <a:endParaRPr lang="zh-CN" altLang="en-US"/>
        </a:p>
      </dgm:t>
    </dgm:pt>
    <dgm:pt modelId="{9B37D264-1D97-4D4E-9183-99366420679D}" type="pres">
      <dgm:prSet presAssocID="{B666F022-5607-4AB5-AAA6-906D18F3863F}" presName="root2" presStyleCnt="0"/>
      <dgm:spPr/>
    </dgm:pt>
    <dgm:pt modelId="{3293447B-5253-42A3-BCA8-70C22177CA64}" type="pres">
      <dgm:prSet presAssocID="{B666F022-5607-4AB5-AAA6-906D18F3863F}" presName="LevelTwoTextNode" presStyleLbl="node4" presStyleIdx="4" presStyleCnt="6">
        <dgm:presLayoutVars>
          <dgm:chPref val="3"/>
        </dgm:presLayoutVars>
      </dgm:prSet>
      <dgm:spPr/>
      <dgm:t>
        <a:bodyPr/>
        <a:lstStyle/>
        <a:p>
          <a:endParaRPr lang="zh-CN" altLang="en-US"/>
        </a:p>
      </dgm:t>
    </dgm:pt>
    <dgm:pt modelId="{FE103DEA-40F1-4D3E-80C6-5AB3EA8A647B}" type="pres">
      <dgm:prSet presAssocID="{B666F022-5607-4AB5-AAA6-906D18F3863F}" presName="level3hierChild" presStyleCnt="0"/>
      <dgm:spPr/>
    </dgm:pt>
    <dgm:pt modelId="{34B167CD-DD2E-4E25-8896-ED362DED67F8}" type="pres">
      <dgm:prSet presAssocID="{4B3EA8C3-A048-43F1-A45F-3D0ADA3F4157}" presName="conn2-1" presStyleLbl="parChTrans1D4" presStyleIdx="5" presStyleCnt="6"/>
      <dgm:spPr/>
      <dgm:t>
        <a:bodyPr/>
        <a:lstStyle/>
        <a:p>
          <a:endParaRPr lang="zh-CN" altLang="en-US"/>
        </a:p>
      </dgm:t>
    </dgm:pt>
    <dgm:pt modelId="{168F8A2D-F243-4238-B579-B78E7552EEE0}" type="pres">
      <dgm:prSet presAssocID="{4B3EA8C3-A048-43F1-A45F-3D0ADA3F4157}" presName="connTx" presStyleLbl="parChTrans1D4" presStyleIdx="5" presStyleCnt="6"/>
      <dgm:spPr/>
      <dgm:t>
        <a:bodyPr/>
        <a:lstStyle/>
        <a:p>
          <a:endParaRPr lang="zh-CN" altLang="en-US"/>
        </a:p>
      </dgm:t>
    </dgm:pt>
    <dgm:pt modelId="{8FE9D1CD-C126-43F1-B126-EADC82F2DE0C}" type="pres">
      <dgm:prSet presAssocID="{D9509221-A08B-49E5-A421-C511385ED52C}" presName="root2" presStyleCnt="0"/>
      <dgm:spPr/>
    </dgm:pt>
    <dgm:pt modelId="{A8D18E2B-B6B7-49F5-A9A8-2DD392E75FFF}" type="pres">
      <dgm:prSet presAssocID="{D9509221-A08B-49E5-A421-C511385ED52C}" presName="LevelTwoTextNode" presStyleLbl="node4" presStyleIdx="5" presStyleCnt="6">
        <dgm:presLayoutVars>
          <dgm:chPref val="3"/>
        </dgm:presLayoutVars>
      </dgm:prSet>
      <dgm:spPr/>
      <dgm:t>
        <a:bodyPr/>
        <a:lstStyle/>
        <a:p>
          <a:endParaRPr lang="zh-CN" altLang="en-US"/>
        </a:p>
      </dgm:t>
    </dgm:pt>
    <dgm:pt modelId="{A539B1E0-69DD-4B50-97F7-CDAA21E24428}" type="pres">
      <dgm:prSet presAssocID="{D9509221-A08B-49E5-A421-C511385ED52C}" presName="level3hierChild" presStyleCnt="0"/>
      <dgm:spPr/>
    </dgm:pt>
    <dgm:pt modelId="{96A671A9-1DFF-4284-A615-A97E13F15764}" type="pres">
      <dgm:prSet presAssocID="{FDAC9CEE-3972-4BE0-A162-210F1F6641FB}" presName="conn2-1" presStyleLbl="parChTrans1D2" presStyleIdx="1" presStyleCnt="2"/>
      <dgm:spPr/>
      <dgm:t>
        <a:bodyPr/>
        <a:lstStyle/>
        <a:p>
          <a:endParaRPr lang="zh-CN" altLang="en-US"/>
        </a:p>
      </dgm:t>
    </dgm:pt>
    <dgm:pt modelId="{3E25B714-9CBE-4EEF-85B3-088FAD6A2269}" type="pres">
      <dgm:prSet presAssocID="{FDAC9CEE-3972-4BE0-A162-210F1F6641FB}" presName="connTx" presStyleLbl="parChTrans1D2" presStyleIdx="1" presStyleCnt="2"/>
      <dgm:spPr/>
      <dgm:t>
        <a:bodyPr/>
        <a:lstStyle/>
        <a:p>
          <a:endParaRPr lang="zh-CN" altLang="en-US"/>
        </a:p>
      </dgm:t>
    </dgm:pt>
    <dgm:pt modelId="{2777F7B6-6A5E-4FA7-9562-AF26414AC43F}" type="pres">
      <dgm:prSet presAssocID="{76926494-C338-4EAA-B43F-94EB02B569EB}" presName="root2" presStyleCnt="0"/>
      <dgm:spPr/>
    </dgm:pt>
    <dgm:pt modelId="{8C740ACA-AEAF-405C-A30C-47FFA2FBA6F6}" type="pres">
      <dgm:prSet presAssocID="{76926494-C338-4EAA-B43F-94EB02B569EB}" presName="LevelTwoTextNode" presStyleLbl="node2" presStyleIdx="1" presStyleCnt="2">
        <dgm:presLayoutVars>
          <dgm:chPref val="3"/>
        </dgm:presLayoutVars>
      </dgm:prSet>
      <dgm:spPr/>
      <dgm:t>
        <a:bodyPr/>
        <a:lstStyle/>
        <a:p>
          <a:endParaRPr lang="zh-CN" altLang="en-US"/>
        </a:p>
      </dgm:t>
    </dgm:pt>
    <dgm:pt modelId="{349FB6E7-5B13-4BE6-9814-2D24BB2FED51}" type="pres">
      <dgm:prSet presAssocID="{76926494-C338-4EAA-B43F-94EB02B569EB}" presName="level3hierChild" presStyleCnt="0"/>
      <dgm:spPr/>
    </dgm:pt>
    <dgm:pt modelId="{E8696989-0546-499C-ABFE-3F93260F459E}" type="pres">
      <dgm:prSet presAssocID="{C35082F5-330E-4902-BF25-D16125D21309}" presName="conn2-1" presStyleLbl="parChTrans1D3" presStyleIdx="2" presStyleCnt="4"/>
      <dgm:spPr/>
      <dgm:t>
        <a:bodyPr/>
        <a:lstStyle/>
        <a:p>
          <a:endParaRPr lang="zh-CN" altLang="en-US"/>
        </a:p>
      </dgm:t>
    </dgm:pt>
    <dgm:pt modelId="{9AB9689A-4A88-4299-8322-37CFE62CEAE9}" type="pres">
      <dgm:prSet presAssocID="{C35082F5-330E-4902-BF25-D16125D21309}" presName="connTx" presStyleLbl="parChTrans1D3" presStyleIdx="2" presStyleCnt="4"/>
      <dgm:spPr/>
      <dgm:t>
        <a:bodyPr/>
        <a:lstStyle/>
        <a:p>
          <a:endParaRPr lang="zh-CN" altLang="en-US"/>
        </a:p>
      </dgm:t>
    </dgm:pt>
    <dgm:pt modelId="{59FD3757-33B3-4015-A6D7-830943B34C7C}" type="pres">
      <dgm:prSet presAssocID="{80ECDA8D-CE02-45E6-AEFE-6009140C1663}" presName="root2" presStyleCnt="0"/>
      <dgm:spPr/>
    </dgm:pt>
    <dgm:pt modelId="{30DF4726-8F7B-46E3-B002-278386296A26}" type="pres">
      <dgm:prSet presAssocID="{80ECDA8D-CE02-45E6-AEFE-6009140C1663}" presName="LevelTwoTextNode" presStyleLbl="node3" presStyleIdx="2" presStyleCnt="4">
        <dgm:presLayoutVars>
          <dgm:chPref val="3"/>
        </dgm:presLayoutVars>
      </dgm:prSet>
      <dgm:spPr/>
      <dgm:t>
        <a:bodyPr/>
        <a:lstStyle/>
        <a:p>
          <a:endParaRPr lang="zh-CN" altLang="en-US"/>
        </a:p>
      </dgm:t>
    </dgm:pt>
    <dgm:pt modelId="{A5C4E711-D574-4D75-A9F5-DC1C75164375}" type="pres">
      <dgm:prSet presAssocID="{80ECDA8D-CE02-45E6-AEFE-6009140C1663}" presName="level3hierChild" presStyleCnt="0"/>
      <dgm:spPr/>
    </dgm:pt>
    <dgm:pt modelId="{9464824D-E871-4DE0-9EBE-476A42ACCCD6}" type="pres">
      <dgm:prSet presAssocID="{28F5497B-F741-474A-9626-6E4216A4C09E}" presName="conn2-1" presStyleLbl="parChTrans1D3" presStyleIdx="3" presStyleCnt="4"/>
      <dgm:spPr/>
      <dgm:t>
        <a:bodyPr/>
        <a:lstStyle/>
        <a:p>
          <a:endParaRPr lang="zh-CN" altLang="en-US"/>
        </a:p>
      </dgm:t>
    </dgm:pt>
    <dgm:pt modelId="{12142DF6-832B-469B-9E1D-EB0E3BC440FD}" type="pres">
      <dgm:prSet presAssocID="{28F5497B-F741-474A-9626-6E4216A4C09E}" presName="connTx" presStyleLbl="parChTrans1D3" presStyleIdx="3" presStyleCnt="4"/>
      <dgm:spPr/>
      <dgm:t>
        <a:bodyPr/>
        <a:lstStyle/>
        <a:p>
          <a:endParaRPr lang="zh-CN" altLang="en-US"/>
        </a:p>
      </dgm:t>
    </dgm:pt>
    <dgm:pt modelId="{C6436638-3C3E-4DC4-B8FB-3FC6DE971DF2}" type="pres">
      <dgm:prSet presAssocID="{6E13C151-4BF9-417D-A3B4-8CCCFE6669F7}" presName="root2" presStyleCnt="0"/>
      <dgm:spPr/>
    </dgm:pt>
    <dgm:pt modelId="{88B42502-D6A8-4E84-BDB0-9BFBDBFA6B1B}" type="pres">
      <dgm:prSet presAssocID="{6E13C151-4BF9-417D-A3B4-8CCCFE6669F7}" presName="LevelTwoTextNode" presStyleLbl="node3" presStyleIdx="3" presStyleCnt="4">
        <dgm:presLayoutVars>
          <dgm:chPref val="3"/>
        </dgm:presLayoutVars>
      </dgm:prSet>
      <dgm:spPr/>
      <dgm:t>
        <a:bodyPr/>
        <a:lstStyle/>
        <a:p>
          <a:endParaRPr lang="zh-CN" altLang="en-US"/>
        </a:p>
      </dgm:t>
    </dgm:pt>
    <dgm:pt modelId="{6C01D3D3-11AB-4B3B-B9A6-845BD9F21BA4}" type="pres">
      <dgm:prSet presAssocID="{6E13C151-4BF9-417D-A3B4-8CCCFE6669F7}" presName="level3hierChild" presStyleCnt="0"/>
      <dgm:spPr/>
    </dgm:pt>
  </dgm:ptLst>
  <dgm:cxnLst>
    <dgm:cxn modelId="{8C369762-1682-413D-9152-48045928B97F}" type="presOf" srcId="{FB5BDB4A-DB7D-4768-893B-225586F44DB9}" destId="{E087BCA4-37A4-4822-96A5-3B0179C4E62D}" srcOrd="1" destOrd="0" presId="urn:microsoft.com/office/officeart/2005/8/layout/hierarchy2#11"/>
    <dgm:cxn modelId="{3AE3440F-17AE-459E-93D6-A473A7207FA9}" type="presOf" srcId="{4B3EA8C3-A048-43F1-A45F-3D0ADA3F4157}" destId="{168F8A2D-F243-4238-B579-B78E7552EEE0}" srcOrd="1" destOrd="0" presId="urn:microsoft.com/office/officeart/2005/8/layout/hierarchy2#11"/>
    <dgm:cxn modelId="{9B491611-CEE1-4C39-8D2C-FE818A13511E}" type="presOf" srcId="{FDAC9CEE-3972-4BE0-A162-210F1F6641FB}" destId="{3E25B714-9CBE-4EEF-85B3-088FAD6A2269}" srcOrd="1" destOrd="0" presId="urn:microsoft.com/office/officeart/2005/8/layout/hierarchy2#11"/>
    <dgm:cxn modelId="{28F30B11-2310-44FD-B11F-DCE89ECDEC20}" srcId="{45F61A00-F5CB-4CB4-A2B5-A90E4949F53D}" destId="{76926494-C338-4EAA-B43F-94EB02B569EB}" srcOrd="1" destOrd="0" parTransId="{FDAC9CEE-3972-4BE0-A162-210F1F6641FB}" sibTransId="{72472561-FF2A-4E6D-9E6A-36D06E6523A1}"/>
    <dgm:cxn modelId="{8E7175C3-5201-42D7-8EE0-6F817FDD3AF4}" type="presOf" srcId="{FDAC9CEE-3972-4BE0-A162-210F1F6641FB}" destId="{96A671A9-1DFF-4284-A615-A97E13F15764}" srcOrd="0" destOrd="0" presId="urn:microsoft.com/office/officeart/2005/8/layout/hierarchy2#11"/>
    <dgm:cxn modelId="{96172AB8-169A-4074-85D1-01C6F04AEB80}" type="presOf" srcId="{977EA39F-06AA-4690-956D-58ED2EFC29FF}" destId="{772F24FA-3466-4BF9-BF57-49D5A0C961A8}" srcOrd="1" destOrd="0" presId="urn:microsoft.com/office/officeart/2005/8/layout/hierarchy2#11"/>
    <dgm:cxn modelId="{EA9C4712-0ADB-4AB1-8684-96CD8B10939D}" type="presOf" srcId="{76926494-C338-4EAA-B43F-94EB02B569EB}" destId="{8C740ACA-AEAF-405C-A30C-47FFA2FBA6F6}" srcOrd="0" destOrd="0" presId="urn:microsoft.com/office/officeart/2005/8/layout/hierarchy2#11"/>
    <dgm:cxn modelId="{DCA7ED99-AE9B-4100-AB43-0DB879CB4B7A}" type="presOf" srcId="{80ECDA8D-CE02-45E6-AEFE-6009140C1663}" destId="{30DF4726-8F7B-46E3-B002-278386296A26}" srcOrd="0" destOrd="0" presId="urn:microsoft.com/office/officeart/2005/8/layout/hierarchy2#11"/>
    <dgm:cxn modelId="{CDF31D22-CBFE-4B84-971D-0A21EFB71ED2}" srcId="{ABC41C3E-80C9-488D-9E25-20655A9DA32F}" destId="{69669D8F-73AB-4399-8126-EA1C8D6CEF48}" srcOrd="1" destOrd="0" parTransId="{FCCEAF51-426E-4E45-B78C-DB478461E695}" sibTransId="{BA08F5E8-0E71-4F65-ACE4-E09D9ACFD55D}"/>
    <dgm:cxn modelId="{2F9AF769-D180-4988-A456-F440BC0E1F0C}" type="presOf" srcId="{977EA39F-06AA-4690-956D-58ED2EFC29FF}" destId="{867EFEB3-F74C-482F-815D-C0F173E7BFF3}" srcOrd="0" destOrd="0" presId="urn:microsoft.com/office/officeart/2005/8/layout/hierarchy2#11"/>
    <dgm:cxn modelId="{1C23B039-9BB3-494A-94E7-29CFB9928A25}" type="presOf" srcId="{E6211584-5F48-4F2B-ADFA-2FB0BBA60837}" destId="{81CA53A5-BA88-402F-B98C-06E024BEC086}" srcOrd="0" destOrd="0" presId="urn:microsoft.com/office/officeart/2005/8/layout/hierarchy2#11"/>
    <dgm:cxn modelId="{AA2A1469-1A63-435E-9A3C-C4F2A917D706}" type="presOf" srcId="{44513760-B0F9-4348-9BF2-4415AE1AAA19}" destId="{D903A2B8-7FF0-4A27-B785-F78C7322EC6B}" srcOrd="1" destOrd="0" presId="urn:microsoft.com/office/officeart/2005/8/layout/hierarchy2#11"/>
    <dgm:cxn modelId="{D90CCB96-A106-4410-8456-A6FD5F1BBF51}" srcId="{C06E483C-7CD9-4B27-9CC2-15FC7623C266}" destId="{E6211584-5F48-4F2B-ADFA-2FB0BBA60837}" srcOrd="0" destOrd="0" parTransId="{3CC72B6C-87AC-408A-BDB9-4B65B869ED7D}" sibTransId="{3A1B7CD1-D354-4B6F-95EA-1FF03ECB1173}"/>
    <dgm:cxn modelId="{9A0958D0-1E95-4F49-B519-4CEB00F48FCA}" type="presOf" srcId="{CCE7A353-AF5A-493F-9621-04A30D0C5011}" destId="{CD641170-B659-49CC-93B9-7E9475F73ED2}" srcOrd="1" destOrd="0" presId="urn:microsoft.com/office/officeart/2005/8/layout/hierarchy2#11"/>
    <dgm:cxn modelId="{C4930FF4-F95E-465E-8722-19422FDDFB3B}" type="presOf" srcId="{8F45BAA1-B9AB-4AF2-A08B-F08340E32C0B}" destId="{E0586F3F-15A8-491B-910B-861D42D8E46B}" srcOrd="0" destOrd="0" presId="urn:microsoft.com/office/officeart/2005/8/layout/hierarchy2#11"/>
    <dgm:cxn modelId="{455F312F-9848-4806-B27B-1C231D269D36}" srcId="{C06E483C-7CD9-4B27-9CC2-15FC7623C266}" destId="{D9509221-A08B-49E5-A421-C511385ED52C}" srcOrd="2" destOrd="0" parTransId="{4B3EA8C3-A048-43F1-A45F-3D0ADA3F4157}" sibTransId="{3522700F-C211-4FF0-92DD-6F8A037F8465}"/>
    <dgm:cxn modelId="{6021A928-2BA0-43D7-96CC-F1478D5647EA}" srcId="{ABC41C3E-80C9-488D-9E25-20655A9DA32F}" destId="{8F994E26-992A-43E5-831D-A92E2B14BDFC}" srcOrd="2" destOrd="0" parTransId="{FB5BDB4A-DB7D-4768-893B-225586F44DB9}" sibTransId="{E29BDFE2-B63F-42D2-8C44-4AFE985837D0}"/>
    <dgm:cxn modelId="{DB238995-7A8D-43D5-B7BA-9820C342485E}" type="presOf" srcId="{C35082F5-330E-4902-BF25-D16125D21309}" destId="{E8696989-0546-499C-ABFE-3F93260F459E}" srcOrd="0" destOrd="0" presId="urn:microsoft.com/office/officeart/2005/8/layout/hierarchy2#11"/>
    <dgm:cxn modelId="{D7408FAA-6350-4273-9D7B-33A776D8E4FC}" type="presOf" srcId="{6BA82CB5-7AAA-423E-892C-B30B63DBAAE5}" destId="{716C61F5-EC94-4B39-97D0-4934B871B600}" srcOrd="0" destOrd="0" presId="urn:microsoft.com/office/officeart/2005/8/layout/hierarchy2#11"/>
    <dgm:cxn modelId="{CC788196-0C19-4D2F-8332-8666B0132EE6}" type="presOf" srcId="{F2D10AE9-3C38-46BA-BA02-DECE1A846C68}" destId="{8E963169-3C21-4B26-AF68-7D7BE5961747}" srcOrd="0" destOrd="0" presId="urn:microsoft.com/office/officeart/2005/8/layout/hierarchy2#11"/>
    <dgm:cxn modelId="{3E6CB443-6852-445B-A7AF-597D37CD5E11}" type="presOf" srcId="{D9509221-A08B-49E5-A421-C511385ED52C}" destId="{A8D18E2B-B6B7-49F5-A9A8-2DD392E75FFF}" srcOrd="0" destOrd="0" presId="urn:microsoft.com/office/officeart/2005/8/layout/hierarchy2#11"/>
    <dgm:cxn modelId="{83D8CCFC-0394-4785-84B0-4E64F9091A28}" type="presOf" srcId="{C35082F5-330E-4902-BF25-D16125D21309}" destId="{9AB9689A-4A88-4299-8322-37CFE62CEAE9}" srcOrd="1" destOrd="0" presId="urn:microsoft.com/office/officeart/2005/8/layout/hierarchy2#11"/>
    <dgm:cxn modelId="{D8026F61-95FA-4779-92B6-A844D30A4C13}" type="presOf" srcId="{FB5BDB4A-DB7D-4768-893B-225586F44DB9}" destId="{D90A442F-F672-4251-B8C8-35656C67DB2A}" srcOrd="0" destOrd="0" presId="urn:microsoft.com/office/officeart/2005/8/layout/hierarchy2#11"/>
    <dgm:cxn modelId="{710892AD-4690-4D87-BBA6-23DBA0D75A97}" type="presOf" srcId="{28F5497B-F741-474A-9626-6E4216A4C09E}" destId="{12142DF6-832B-469B-9E1D-EB0E3BC440FD}" srcOrd="1" destOrd="0" presId="urn:microsoft.com/office/officeart/2005/8/layout/hierarchy2#11"/>
    <dgm:cxn modelId="{4A94DDEA-F1F9-4834-B4E2-497B6F74483D}" type="presOf" srcId="{28F5497B-F741-474A-9626-6E4216A4C09E}" destId="{9464824D-E871-4DE0-9EBE-476A42ACCCD6}" srcOrd="0" destOrd="0" presId="urn:microsoft.com/office/officeart/2005/8/layout/hierarchy2#11"/>
    <dgm:cxn modelId="{61928A89-2439-4B30-8FE4-65E16C02A8D8}" srcId="{6BA82CB5-7AAA-423E-892C-B30B63DBAAE5}" destId="{ABC41C3E-80C9-488D-9E25-20655A9DA32F}" srcOrd="0" destOrd="0" parTransId="{CCE7A353-AF5A-493F-9621-04A30D0C5011}" sibTransId="{8B446F85-8475-44EC-8F15-34FE4E7E4A46}"/>
    <dgm:cxn modelId="{83B11C98-43CB-493B-B885-74EA94844F52}" type="presOf" srcId="{3CC72B6C-87AC-408A-BDB9-4B65B869ED7D}" destId="{2323363B-E78D-42B7-BF99-C9829A0A795B}" srcOrd="0" destOrd="0" presId="urn:microsoft.com/office/officeart/2005/8/layout/hierarchy2#11"/>
    <dgm:cxn modelId="{521C4D51-1832-4A19-B56F-02D9C652A919}" srcId="{C06E483C-7CD9-4B27-9CC2-15FC7623C266}" destId="{B666F022-5607-4AB5-AAA6-906D18F3863F}" srcOrd="1" destOrd="0" parTransId="{44513760-B0F9-4348-9BF2-4415AE1AAA19}" sibTransId="{216EF899-65F3-42C9-9ED1-796F5B829265}"/>
    <dgm:cxn modelId="{D22D5C0C-D815-428B-8386-16D6167534B7}" type="presOf" srcId="{7512B1BE-863B-426E-A26D-203A5710C000}" destId="{A009DE63-C219-4C1C-852C-6CB44FAA9D50}" srcOrd="1" destOrd="0" presId="urn:microsoft.com/office/officeart/2005/8/layout/hierarchy2#11"/>
    <dgm:cxn modelId="{C81F688D-9D87-426B-BC20-7AE4A4FF7CDB}" type="presOf" srcId="{6E13C151-4BF9-417D-A3B4-8CCCFE6669F7}" destId="{88B42502-D6A8-4E84-BDB0-9BFBDBFA6B1B}" srcOrd="0" destOrd="0" presId="urn:microsoft.com/office/officeart/2005/8/layout/hierarchy2#11"/>
    <dgm:cxn modelId="{8181A6AB-8562-47CE-A092-551E76A2FD68}" type="presOf" srcId="{4B3EA8C3-A048-43F1-A45F-3D0ADA3F4157}" destId="{34B167CD-DD2E-4E25-8896-ED362DED67F8}" srcOrd="0" destOrd="0" presId="urn:microsoft.com/office/officeart/2005/8/layout/hierarchy2#11"/>
    <dgm:cxn modelId="{CFF7F72D-3F56-4EE3-AA68-C497737D3023}" type="presOf" srcId="{FCCEAF51-426E-4E45-B78C-DB478461E695}" destId="{69653120-F3CD-4247-B7D1-6C439A842D18}" srcOrd="0" destOrd="0" presId="urn:microsoft.com/office/officeart/2005/8/layout/hierarchy2#11"/>
    <dgm:cxn modelId="{8B89B125-6499-43FD-8000-84DC80AD4091}" type="presOf" srcId="{ABC41C3E-80C9-488D-9E25-20655A9DA32F}" destId="{61A1B00D-67BA-4936-8B6B-28A11E4275B8}" srcOrd="0" destOrd="0" presId="urn:microsoft.com/office/officeart/2005/8/layout/hierarchy2#11"/>
    <dgm:cxn modelId="{D3005ECC-B4E3-48FF-9D86-8CD77F6C69BE}" type="presOf" srcId="{45F61A00-F5CB-4CB4-A2B5-A90E4949F53D}" destId="{0AB87EE6-0E59-4442-A3C3-38941819D4AB}" srcOrd="0" destOrd="0" presId="urn:microsoft.com/office/officeart/2005/8/layout/hierarchy2#11"/>
    <dgm:cxn modelId="{59CA6C33-CD0A-43A5-9082-5505424B8AA0}" type="presOf" srcId="{CCE7A353-AF5A-493F-9621-04A30D0C5011}" destId="{A53AC8C1-D052-46F7-B545-E291388E3AB3}" srcOrd="0" destOrd="0" presId="urn:microsoft.com/office/officeart/2005/8/layout/hierarchy2#11"/>
    <dgm:cxn modelId="{B5717BD9-9860-43F8-8CD7-5BF62EF024F8}" type="presOf" srcId="{69669D8F-73AB-4399-8126-EA1C8D6CEF48}" destId="{F25A8DA3-9667-4A5D-BC2C-241EBD735CF8}" srcOrd="0" destOrd="0" presId="urn:microsoft.com/office/officeart/2005/8/layout/hierarchy2#11"/>
    <dgm:cxn modelId="{E53980A5-6077-4596-9D9A-7AD7ED942513}" type="presOf" srcId="{8F994E26-992A-43E5-831D-A92E2B14BDFC}" destId="{BDA94136-10BB-4797-A11F-A3909B4DB669}" srcOrd="0" destOrd="0" presId="urn:microsoft.com/office/officeart/2005/8/layout/hierarchy2#11"/>
    <dgm:cxn modelId="{7BC4F90C-FCA6-4FE6-90A0-540B61E1AC9B}" srcId="{76926494-C338-4EAA-B43F-94EB02B569EB}" destId="{80ECDA8D-CE02-45E6-AEFE-6009140C1663}" srcOrd="0" destOrd="0" parTransId="{C35082F5-330E-4902-BF25-D16125D21309}" sibTransId="{F67E1A3C-C286-495C-ABE5-CED9431B4A51}"/>
    <dgm:cxn modelId="{E4A338BB-C4B2-4139-9E07-5E96514FDE7A}" srcId="{ABC41C3E-80C9-488D-9E25-20655A9DA32F}" destId="{0DA08111-42B7-4335-827E-8354DB3709E1}" srcOrd="0" destOrd="0" parTransId="{977EA39F-06AA-4690-956D-58ED2EFC29FF}" sibTransId="{ACF523BF-7CD0-471F-9CDB-F0C640CBD936}"/>
    <dgm:cxn modelId="{CEAD53FE-6317-4CEC-991A-FDB86A878D46}" type="presOf" srcId="{7512B1BE-863B-426E-A26D-203A5710C000}" destId="{64BA6D5A-BAE0-4E4D-AAB8-DA27B5C6A2BA}" srcOrd="0" destOrd="0" presId="urn:microsoft.com/office/officeart/2005/8/layout/hierarchy2#11"/>
    <dgm:cxn modelId="{EDDDD8E1-CB0C-4726-95C9-D0C70A33F04D}" type="presOf" srcId="{3CC72B6C-87AC-408A-BDB9-4B65B869ED7D}" destId="{292023AC-3919-4554-8390-471A05C6298D}" srcOrd="1" destOrd="0" presId="urn:microsoft.com/office/officeart/2005/8/layout/hierarchy2#11"/>
    <dgm:cxn modelId="{DBDB6E09-0A8B-46E1-B54E-2EC10207C0BC}" type="presOf" srcId="{C06E483C-7CD9-4B27-9CC2-15FC7623C266}" destId="{0AAD5561-63D7-425D-B5AB-AFA0D55F1A84}" srcOrd="0" destOrd="0" presId="urn:microsoft.com/office/officeart/2005/8/layout/hierarchy2#11"/>
    <dgm:cxn modelId="{B1E7F6E8-3B10-4B7F-A795-40F8F4C28EAE}" srcId="{76926494-C338-4EAA-B43F-94EB02B569EB}" destId="{6E13C151-4BF9-417D-A3B4-8CCCFE6669F7}" srcOrd="1" destOrd="0" parTransId="{28F5497B-F741-474A-9626-6E4216A4C09E}" sibTransId="{4A6DEEE6-E5E0-46DB-8713-5ADFD4D92372}"/>
    <dgm:cxn modelId="{68D1E82A-562A-4502-AA3B-ED439612328A}" srcId="{6BA82CB5-7AAA-423E-892C-B30B63DBAAE5}" destId="{C06E483C-7CD9-4B27-9CC2-15FC7623C266}" srcOrd="1" destOrd="0" parTransId="{8F45BAA1-B9AB-4AF2-A08B-F08340E32C0B}" sibTransId="{E08F87EE-97D8-43C4-AF94-9F3AAB083FDC}"/>
    <dgm:cxn modelId="{885976F7-409A-465B-B294-65CE0BF30D3B}" type="presOf" srcId="{44513760-B0F9-4348-9BF2-4415AE1AAA19}" destId="{A2E3ECFD-146E-4650-9D6B-5A94D5760131}" srcOrd="0" destOrd="0" presId="urn:microsoft.com/office/officeart/2005/8/layout/hierarchy2#11"/>
    <dgm:cxn modelId="{DE21746D-2825-4829-9C5B-DBC850D635FF}" type="presOf" srcId="{B666F022-5607-4AB5-AAA6-906D18F3863F}" destId="{3293447B-5253-42A3-BCA8-70C22177CA64}" srcOrd="0" destOrd="0" presId="urn:microsoft.com/office/officeart/2005/8/layout/hierarchy2#11"/>
    <dgm:cxn modelId="{E22C16CF-B02B-470B-931F-8B18510DE87E}" srcId="{F2D10AE9-3C38-46BA-BA02-DECE1A846C68}" destId="{45F61A00-F5CB-4CB4-A2B5-A90E4949F53D}" srcOrd="0" destOrd="0" parTransId="{FEE47526-0C03-4655-812A-D78ECA129804}" sibTransId="{7401FD19-C6FD-4FE4-8EE2-D0AB5FD4B138}"/>
    <dgm:cxn modelId="{1620F074-F009-4141-8421-5D8BB7EEAF2B}" type="presOf" srcId="{FCCEAF51-426E-4E45-B78C-DB478461E695}" destId="{8BF05394-D46D-4915-A42E-1B86DCEF27DB}" srcOrd="1" destOrd="0" presId="urn:microsoft.com/office/officeart/2005/8/layout/hierarchy2#11"/>
    <dgm:cxn modelId="{CA12C692-863A-4B2E-A347-34787136B969}" srcId="{45F61A00-F5CB-4CB4-A2B5-A90E4949F53D}" destId="{6BA82CB5-7AAA-423E-892C-B30B63DBAAE5}" srcOrd="0" destOrd="0" parTransId="{7512B1BE-863B-426E-A26D-203A5710C000}" sibTransId="{6C19224D-5E57-4F99-B203-E4B7CF008134}"/>
    <dgm:cxn modelId="{FF8656EA-4FB7-4975-93E3-3105486FA8CE}" type="presOf" srcId="{0DA08111-42B7-4335-827E-8354DB3709E1}" destId="{FA86B825-E321-40B0-B573-021C566B4C4C}" srcOrd="0" destOrd="0" presId="urn:microsoft.com/office/officeart/2005/8/layout/hierarchy2#11"/>
    <dgm:cxn modelId="{92883504-E2F5-4038-96A9-1124C60661AD}" type="presOf" srcId="{8F45BAA1-B9AB-4AF2-A08B-F08340E32C0B}" destId="{6C630F86-F9FC-4836-BA2A-048012348745}" srcOrd="1" destOrd="0" presId="urn:microsoft.com/office/officeart/2005/8/layout/hierarchy2#11"/>
    <dgm:cxn modelId="{B08620E0-6379-49E4-997E-340ED90EB497}" type="presParOf" srcId="{8E963169-3C21-4B26-AF68-7D7BE5961747}" destId="{1EC07F00-5DD8-4820-8902-3D86A01D1FE2}" srcOrd="0" destOrd="0" presId="urn:microsoft.com/office/officeart/2005/8/layout/hierarchy2#11"/>
    <dgm:cxn modelId="{217A3FC2-7D81-43BB-8E55-2C8EE9D2620E}" type="presParOf" srcId="{1EC07F00-5DD8-4820-8902-3D86A01D1FE2}" destId="{0AB87EE6-0E59-4442-A3C3-38941819D4AB}" srcOrd="0" destOrd="0" presId="urn:microsoft.com/office/officeart/2005/8/layout/hierarchy2#11"/>
    <dgm:cxn modelId="{0E03DA9B-A71F-41E3-B594-39942B8E434A}" type="presParOf" srcId="{1EC07F00-5DD8-4820-8902-3D86A01D1FE2}" destId="{38C5CC3B-4123-47C7-9E29-604C07590F3D}" srcOrd="1" destOrd="0" presId="urn:microsoft.com/office/officeart/2005/8/layout/hierarchy2#11"/>
    <dgm:cxn modelId="{A7F70DCD-9E34-45A5-BB5C-4DF6126142B7}" type="presParOf" srcId="{38C5CC3B-4123-47C7-9E29-604C07590F3D}" destId="{64BA6D5A-BAE0-4E4D-AAB8-DA27B5C6A2BA}" srcOrd="0" destOrd="0" presId="urn:microsoft.com/office/officeart/2005/8/layout/hierarchy2#11"/>
    <dgm:cxn modelId="{1AFE37B9-E97B-404A-A355-7F89AFEAA50C}" type="presParOf" srcId="{64BA6D5A-BAE0-4E4D-AAB8-DA27B5C6A2BA}" destId="{A009DE63-C219-4C1C-852C-6CB44FAA9D50}" srcOrd="0" destOrd="0" presId="urn:microsoft.com/office/officeart/2005/8/layout/hierarchy2#11"/>
    <dgm:cxn modelId="{0FDC9B50-1879-4366-8379-ED70E458A8D0}" type="presParOf" srcId="{38C5CC3B-4123-47C7-9E29-604C07590F3D}" destId="{289FBAD1-3E6F-4091-8F03-551830629A30}" srcOrd="1" destOrd="0" presId="urn:microsoft.com/office/officeart/2005/8/layout/hierarchy2#11"/>
    <dgm:cxn modelId="{A39F0778-2E6B-436C-ACF7-6EB3C9CBF99B}" type="presParOf" srcId="{289FBAD1-3E6F-4091-8F03-551830629A30}" destId="{716C61F5-EC94-4B39-97D0-4934B871B600}" srcOrd="0" destOrd="0" presId="urn:microsoft.com/office/officeart/2005/8/layout/hierarchy2#11"/>
    <dgm:cxn modelId="{BB7D03C0-E26F-4D3A-9868-538E4AF68A2A}" type="presParOf" srcId="{289FBAD1-3E6F-4091-8F03-551830629A30}" destId="{8F4669C2-4F0C-4459-AC92-69EC55B98F84}" srcOrd="1" destOrd="0" presId="urn:microsoft.com/office/officeart/2005/8/layout/hierarchy2#11"/>
    <dgm:cxn modelId="{69B9E070-AC53-4B28-BB42-5526FAFDCDB5}" type="presParOf" srcId="{8F4669C2-4F0C-4459-AC92-69EC55B98F84}" destId="{A53AC8C1-D052-46F7-B545-E291388E3AB3}" srcOrd="0" destOrd="0" presId="urn:microsoft.com/office/officeart/2005/8/layout/hierarchy2#11"/>
    <dgm:cxn modelId="{E61C79B1-ED9E-4FFE-ADE5-24578583C1A8}" type="presParOf" srcId="{A53AC8C1-D052-46F7-B545-E291388E3AB3}" destId="{CD641170-B659-49CC-93B9-7E9475F73ED2}" srcOrd="0" destOrd="0" presId="urn:microsoft.com/office/officeart/2005/8/layout/hierarchy2#11"/>
    <dgm:cxn modelId="{DC885007-F649-426A-816E-0BB43BD939B5}" type="presParOf" srcId="{8F4669C2-4F0C-4459-AC92-69EC55B98F84}" destId="{AE4697D1-5EAA-4FFF-98A9-EDFC985F8E09}" srcOrd="1" destOrd="0" presId="urn:microsoft.com/office/officeart/2005/8/layout/hierarchy2#11"/>
    <dgm:cxn modelId="{AEF6F67F-DCE0-4FB7-A7AE-86165F9DC98B}" type="presParOf" srcId="{AE4697D1-5EAA-4FFF-98A9-EDFC985F8E09}" destId="{61A1B00D-67BA-4936-8B6B-28A11E4275B8}" srcOrd="0" destOrd="0" presId="urn:microsoft.com/office/officeart/2005/8/layout/hierarchy2#11"/>
    <dgm:cxn modelId="{7C0C879E-7126-4ECB-A8BA-AB71E293F2DE}" type="presParOf" srcId="{AE4697D1-5EAA-4FFF-98A9-EDFC985F8E09}" destId="{BA29B324-40C0-4D8C-BAAF-78487C87DA24}" srcOrd="1" destOrd="0" presId="urn:microsoft.com/office/officeart/2005/8/layout/hierarchy2#11"/>
    <dgm:cxn modelId="{90748A16-0561-44C0-9010-57C6BBFD73A7}" type="presParOf" srcId="{BA29B324-40C0-4D8C-BAAF-78487C87DA24}" destId="{867EFEB3-F74C-482F-815D-C0F173E7BFF3}" srcOrd="0" destOrd="0" presId="urn:microsoft.com/office/officeart/2005/8/layout/hierarchy2#11"/>
    <dgm:cxn modelId="{F4BFA5A1-837C-4456-B9BC-0902C029BDA4}" type="presParOf" srcId="{867EFEB3-F74C-482F-815D-C0F173E7BFF3}" destId="{772F24FA-3466-4BF9-BF57-49D5A0C961A8}" srcOrd="0" destOrd="0" presId="urn:microsoft.com/office/officeart/2005/8/layout/hierarchy2#11"/>
    <dgm:cxn modelId="{5B0A7F16-E8FD-4BC9-92EF-841A2C01F2B9}" type="presParOf" srcId="{BA29B324-40C0-4D8C-BAAF-78487C87DA24}" destId="{E5E6D079-ED90-4BEE-9CC5-323A4A8850C4}" srcOrd="1" destOrd="0" presId="urn:microsoft.com/office/officeart/2005/8/layout/hierarchy2#11"/>
    <dgm:cxn modelId="{3D45B3BB-551D-4FAB-AFE4-7EB8E00F1716}" type="presParOf" srcId="{E5E6D079-ED90-4BEE-9CC5-323A4A8850C4}" destId="{FA86B825-E321-40B0-B573-021C566B4C4C}" srcOrd="0" destOrd="0" presId="urn:microsoft.com/office/officeart/2005/8/layout/hierarchy2#11"/>
    <dgm:cxn modelId="{BB57F68B-8A81-4A87-B418-6E3D2E4F75F2}" type="presParOf" srcId="{E5E6D079-ED90-4BEE-9CC5-323A4A8850C4}" destId="{60867FD8-9261-4089-A595-A01D58CEEFD4}" srcOrd="1" destOrd="0" presId="urn:microsoft.com/office/officeart/2005/8/layout/hierarchy2#11"/>
    <dgm:cxn modelId="{BBE357F0-85EA-4ABE-A32E-B5E1A98A4B4D}" type="presParOf" srcId="{BA29B324-40C0-4D8C-BAAF-78487C87DA24}" destId="{69653120-F3CD-4247-B7D1-6C439A842D18}" srcOrd="2" destOrd="0" presId="urn:microsoft.com/office/officeart/2005/8/layout/hierarchy2#11"/>
    <dgm:cxn modelId="{57771A10-D060-4180-B2BE-D8F7E71BADA2}" type="presParOf" srcId="{69653120-F3CD-4247-B7D1-6C439A842D18}" destId="{8BF05394-D46D-4915-A42E-1B86DCEF27DB}" srcOrd="0" destOrd="0" presId="urn:microsoft.com/office/officeart/2005/8/layout/hierarchy2#11"/>
    <dgm:cxn modelId="{2AE67D06-6BB1-40AF-8B9D-FCC43CB86562}" type="presParOf" srcId="{BA29B324-40C0-4D8C-BAAF-78487C87DA24}" destId="{4EAD06B2-6A95-4435-80FE-23997DDB2B3E}" srcOrd="3" destOrd="0" presId="urn:microsoft.com/office/officeart/2005/8/layout/hierarchy2#11"/>
    <dgm:cxn modelId="{06C684D9-9051-4662-8BD3-DA3D49A2AF25}" type="presParOf" srcId="{4EAD06B2-6A95-4435-80FE-23997DDB2B3E}" destId="{F25A8DA3-9667-4A5D-BC2C-241EBD735CF8}" srcOrd="0" destOrd="0" presId="urn:microsoft.com/office/officeart/2005/8/layout/hierarchy2#11"/>
    <dgm:cxn modelId="{50690970-4554-4502-8E89-DFD100A1CD49}" type="presParOf" srcId="{4EAD06B2-6A95-4435-80FE-23997DDB2B3E}" destId="{D8CCBA95-86FA-4DA9-A7AC-E1DE54143C29}" srcOrd="1" destOrd="0" presId="urn:microsoft.com/office/officeart/2005/8/layout/hierarchy2#11"/>
    <dgm:cxn modelId="{199D2F1B-348D-4358-9812-A9992C0F1924}" type="presParOf" srcId="{BA29B324-40C0-4D8C-BAAF-78487C87DA24}" destId="{D90A442F-F672-4251-B8C8-35656C67DB2A}" srcOrd="4" destOrd="0" presId="urn:microsoft.com/office/officeart/2005/8/layout/hierarchy2#11"/>
    <dgm:cxn modelId="{3836C41E-6703-4EA0-88CF-D52CD4C7DA2A}" type="presParOf" srcId="{D90A442F-F672-4251-B8C8-35656C67DB2A}" destId="{E087BCA4-37A4-4822-96A5-3B0179C4E62D}" srcOrd="0" destOrd="0" presId="urn:microsoft.com/office/officeart/2005/8/layout/hierarchy2#11"/>
    <dgm:cxn modelId="{8F0333A6-8393-4FAB-B15D-1A7C0E8CBC53}" type="presParOf" srcId="{BA29B324-40C0-4D8C-BAAF-78487C87DA24}" destId="{EBA2939E-C33D-456C-BEA0-5F2F12986498}" srcOrd="5" destOrd="0" presId="urn:microsoft.com/office/officeart/2005/8/layout/hierarchy2#11"/>
    <dgm:cxn modelId="{D5AF0928-C55E-4A29-8806-FD26EB462F68}" type="presParOf" srcId="{EBA2939E-C33D-456C-BEA0-5F2F12986498}" destId="{BDA94136-10BB-4797-A11F-A3909B4DB669}" srcOrd="0" destOrd="0" presId="urn:microsoft.com/office/officeart/2005/8/layout/hierarchy2#11"/>
    <dgm:cxn modelId="{F8E4CD2C-F702-4388-B996-1E6BE83111B3}" type="presParOf" srcId="{EBA2939E-C33D-456C-BEA0-5F2F12986498}" destId="{08257978-4717-4F08-AA57-139B6AA198ED}" srcOrd="1" destOrd="0" presId="urn:microsoft.com/office/officeart/2005/8/layout/hierarchy2#11"/>
    <dgm:cxn modelId="{A9D58143-5C26-4E24-B871-2253F8D4C240}" type="presParOf" srcId="{8F4669C2-4F0C-4459-AC92-69EC55B98F84}" destId="{E0586F3F-15A8-491B-910B-861D42D8E46B}" srcOrd="2" destOrd="0" presId="urn:microsoft.com/office/officeart/2005/8/layout/hierarchy2#11"/>
    <dgm:cxn modelId="{BA58F3AB-E522-4A64-B8A5-E7AD5CD1E17F}" type="presParOf" srcId="{E0586F3F-15A8-491B-910B-861D42D8E46B}" destId="{6C630F86-F9FC-4836-BA2A-048012348745}" srcOrd="0" destOrd="0" presId="urn:microsoft.com/office/officeart/2005/8/layout/hierarchy2#11"/>
    <dgm:cxn modelId="{B062AA02-580B-459A-A9F7-0CC52BD418EF}" type="presParOf" srcId="{8F4669C2-4F0C-4459-AC92-69EC55B98F84}" destId="{139D319A-7D5E-4690-8DEE-84C26165C63F}" srcOrd="3" destOrd="0" presId="urn:microsoft.com/office/officeart/2005/8/layout/hierarchy2#11"/>
    <dgm:cxn modelId="{7414AEE5-CB79-49BB-BF13-A30FA4A761EA}" type="presParOf" srcId="{139D319A-7D5E-4690-8DEE-84C26165C63F}" destId="{0AAD5561-63D7-425D-B5AB-AFA0D55F1A84}" srcOrd="0" destOrd="0" presId="urn:microsoft.com/office/officeart/2005/8/layout/hierarchy2#11"/>
    <dgm:cxn modelId="{6C9BA637-0697-47D1-AB25-CF9FDA417EB7}" type="presParOf" srcId="{139D319A-7D5E-4690-8DEE-84C26165C63F}" destId="{C3508822-5BD9-41DF-8340-45CACD203FBE}" srcOrd="1" destOrd="0" presId="urn:microsoft.com/office/officeart/2005/8/layout/hierarchy2#11"/>
    <dgm:cxn modelId="{82153B2B-4E65-4D74-8F21-7F2A16AEBAB4}" type="presParOf" srcId="{C3508822-5BD9-41DF-8340-45CACD203FBE}" destId="{2323363B-E78D-42B7-BF99-C9829A0A795B}" srcOrd="0" destOrd="0" presId="urn:microsoft.com/office/officeart/2005/8/layout/hierarchy2#11"/>
    <dgm:cxn modelId="{0BABCBD4-4230-461A-AC9C-B2F4196D5328}" type="presParOf" srcId="{2323363B-E78D-42B7-BF99-C9829A0A795B}" destId="{292023AC-3919-4554-8390-471A05C6298D}" srcOrd="0" destOrd="0" presId="urn:microsoft.com/office/officeart/2005/8/layout/hierarchy2#11"/>
    <dgm:cxn modelId="{9A9FE260-ED7B-4B30-9295-07DD4C9C82F3}" type="presParOf" srcId="{C3508822-5BD9-41DF-8340-45CACD203FBE}" destId="{6DBF5582-8335-46CB-8F7D-73B1415E65A4}" srcOrd="1" destOrd="0" presId="urn:microsoft.com/office/officeart/2005/8/layout/hierarchy2#11"/>
    <dgm:cxn modelId="{B8B4C348-574C-4AED-9C00-A538FA76C11D}" type="presParOf" srcId="{6DBF5582-8335-46CB-8F7D-73B1415E65A4}" destId="{81CA53A5-BA88-402F-B98C-06E024BEC086}" srcOrd="0" destOrd="0" presId="urn:microsoft.com/office/officeart/2005/8/layout/hierarchy2#11"/>
    <dgm:cxn modelId="{04ABD0CC-D62A-4307-85FF-EE674D239F26}" type="presParOf" srcId="{6DBF5582-8335-46CB-8F7D-73B1415E65A4}" destId="{3243F498-3952-4302-BD4E-59FDFB45C345}" srcOrd="1" destOrd="0" presId="urn:microsoft.com/office/officeart/2005/8/layout/hierarchy2#11"/>
    <dgm:cxn modelId="{D18CB7E6-2EE2-40EA-B92E-7EB678FDC5EF}" type="presParOf" srcId="{C3508822-5BD9-41DF-8340-45CACD203FBE}" destId="{A2E3ECFD-146E-4650-9D6B-5A94D5760131}" srcOrd="2" destOrd="0" presId="urn:microsoft.com/office/officeart/2005/8/layout/hierarchy2#11"/>
    <dgm:cxn modelId="{41B4E04A-6EA9-4603-97D9-10B8C7618D8C}" type="presParOf" srcId="{A2E3ECFD-146E-4650-9D6B-5A94D5760131}" destId="{D903A2B8-7FF0-4A27-B785-F78C7322EC6B}" srcOrd="0" destOrd="0" presId="urn:microsoft.com/office/officeart/2005/8/layout/hierarchy2#11"/>
    <dgm:cxn modelId="{36ECB1BA-B4EF-4733-B2B6-4328AF7263E3}" type="presParOf" srcId="{C3508822-5BD9-41DF-8340-45CACD203FBE}" destId="{9B37D264-1D97-4D4E-9183-99366420679D}" srcOrd="3" destOrd="0" presId="urn:microsoft.com/office/officeart/2005/8/layout/hierarchy2#11"/>
    <dgm:cxn modelId="{4BE0D219-DF66-42CC-8395-E8ECA4D0BBD2}" type="presParOf" srcId="{9B37D264-1D97-4D4E-9183-99366420679D}" destId="{3293447B-5253-42A3-BCA8-70C22177CA64}" srcOrd="0" destOrd="0" presId="urn:microsoft.com/office/officeart/2005/8/layout/hierarchy2#11"/>
    <dgm:cxn modelId="{035715B0-9426-4AA1-886D-20C7A0EC3F5B}" type="presParOf" srcId="{9B37D264-1D97-4D4E-9183-99366420679D}" destId="{FE103DEA-40F1-4D3E-80C6-5AB3EA8A647B}" srcOrd="1" destOrd="0" presId="urn:microsoft.com/office/officeart/2005/8/layout/hierarchy2#11"/>
    <dgm:cxn modelId="{3C03FB69-BA0F-4311-92F6-C9295950213E}" type="presParOf" srcId="{C3508822-5BD9-41DF-8340-45CACD203FBE}" destId="{34B167CD-DD2E-4E25-8896-ED362DED67F8}" srcOrd="4" destOrd="0" presId="urn:microsoft.com/office/officeart/2005/8/layout/hierarchy2#11"/>
    <dgm:cxn modelId="{5E60A742-9899-4CAF-BE66-FAE60417E047}" type="presParOf" srcId="{34B167CD-DD2E-4E25-8896-ED362DED67F8}" destId="{168F8A2D-F243-4238-B579-B78E7552EEE0}" srcOrd="0" destOrd="0" presId="urn:microsoft.com/office/officeart/2005/8/layout/hierarchy2#11"/>
    <dgm:cxn modelId="{0EB8F8E1-080F-4A67-8A15-C773FA660D11}" type="presParOf" srcId="{C3508822-5BD9-41DF-8340-45CACD203FBE}" destId="{8FE9D1CD-C126-43F1-B126-EADC82F2DE0C}" srcOrd="5" destOrd="0" presId="urn:microsoft.com/office/officeart/2005/8/layout/hierarchy2#11"/>
    <dgm:cxn modelId="{F6FBC1E3-A239-4557-A767-3AD451C46FC1}" type="presParOf" srcId="{8FE9D1CD-C126-43F1-B126-EADC82F2DE0C}" destId="{A8D18E2B-B6B7-49F5-A9A8-2DD392E75FFF}" srcOrd="0" destOrd="0" presId="urn:microsoft.com/office/officeart/2005/8/layout/hierarchy2#11"/>
    <dgm:cxn modelId="{CC369A71-583F-43FB-B61E-52E1CAEE2F3F}" type="presParOf" srcId="{8FE9D1CD-C126-43F1-B126-EADC82F2DE0C}" destId="{A539B1E0-69DD-4B50-97F7-CDAA21E24428}" srcOrd="1" destOrd="0" presId="urn:microsoft.com/office/officeart/2005/8/layout/hierarchy2#11"/>
    <dgm:cxn modelId="{51E36BAF-855D-4B95-9BBE-748FAAD7D5CB}" type="presParOf" srcId="{38C5CC3B-4123-47C7-9E29-604C07590F3D}" destId="{96A671A9-1DFF-4284-A615-A97E13F15764}" srcOrd="2" destOrd="0" presId="urn:microsoft.com/office/officeart/2005/8/layout/hierarchy2#11"/>
    <dgm:cxn modelId="{90CAA188-6ADD-4546-B0C6-5C634EB7F342}" type="presParOf" srcId="{96A671A9-1DFF-4284-A615-A97E13F15764}" destId="{3E25B714-9CBE-4EEF-85B3-088FAD6A2269}" srcOrd="0" destOrd="0" presId="urn:microsoft.com/office/officeart/2005/8/layout/hierarchy2#11"/>
    <dgm:cxn modelId="{5DBAA40A-D2BF-4806-A51E-861E88B5300E}" type="presParOf" srcId="{38C5CC3B-4123-47C7-9E29-604C07590F3D}" destId="{2777F7B6-6A5E-4FA7-9562-AF26414AC43F}" srcOrd="3" destOrd="0" presId="urn:microsoft.com/office/officeart/2005/8/layout/hierarchy2#11"/>
    <dgm:cxn modelId="{E3E9E2DD-3311-4AFE-958C-A0D17342DC4E}" type="presParOf" srcId="{2777F7B6-6A5E-4FA7-9562-AF26414AC43F}" destId="{8C740ACA-AEAF-405C-A30C-47FFA2FBA6F6}" srcOrd="0" destOrd="0" presId="urn:microsoft.com/office/officeart/2005/8/layout/hierarchy2#11"/>
    <dgm:cxn modelId="{01391481-3B68-46D9-BCE0-DA371648123B}" type="presParOf" srcId="{2777F7B6-6A5E-4FA7-9562-AF26414AC43F}" destId="{349FB6E7-5B13-4BE6-9814-2D24BB2FED51}" srcOrd="1" destOrd="0" presId="urn:microsoft.com/office/officeart/2005/8/layout/hierarchy2#11"/>
    <dgm:cxn modelId="{E19DAAD6-D507-4D66-A931-1897767A2A51}" type="presParOf" srcId="{349FB6E7-5B13-4BE6-9814-2D24BB2FED51}" destId="{E8696989-0546-499C-ABFE-3F93260F459E}" srcOrd="0" destOrd="0" presId="urn:microsoft.com/office/officeart/2005/8/layout/hierarchy2#11"/>
    <dgm:cxn modelId="{6058DFE9-4BDA-4B4D-8A47-7585F0660BF7}" type="presParOf" srcId="{E8696989-0546-499C-ABFE-3F93260F459E}" destId="{9AB9689A-4A88-4299-8322-37CFE62CEAE9}" srcOrd="0" destOrd="0" presId="urn:microsoft.com/office/officeart/2005/8/layout/hierarchy2#11"/>
    <dgm:cxn modelId="{AC746D26-DCF8-43F8-9F44-2019E97CE8F4}" type="presParOf" srcId="{349FB6E7-5B13-4BE6-9814-2D24BB2FED51}" destId="{59FD3757-33B3-4015-A6D7-830943B34C7C}" srcOrd="1" destOrd="0" presId="urn:microsoft.com/office/officeart/2005/8/layout/hierarchy2#11"/>
    <dgm:cxn modelId="{F431D758-3ED5-4DF9-9433-4EF9447D5FC3}" type="presParOf" srcId="{59FD3757-33B3-4015-A6D7-830943B34C7C}" destId="{30DF4726-8F7B-46E3-B002-278386296A26}" srcOrd="0" destOrd="0" presId="urn:microsoft.com/office/officeart/2005/8/layout/hierarchy2#11"/>
    <dgm:cxn modelId="{F1722DED-FD85-4BF8-A5E7-32A0D0B52990}" type="presParOf" srcId="{59FD3757-33B3-4015-A6D7-830943B34C7C}" destId="{A5C4E711-D574-4D75-A9F5-DC1C75164375}" srcOrd="1" destOrd="0" presId="urn:microsoft.com/office/officeart/2005/8/layout/hierarchy2#11"/>
    <dgm:cxn modelId="{367B0F1D-96F8-42FB-AFEC-DF308C4B0648}" type="presParOf" srcId="{349FB6E7-5B13-4BE6-9814-2D24BB2FED51}" destId="{9464824D-E871-4DE0-9EBE-476A42ACCCD6}" srcOrd="2" destOrd="0" presId="urn:microsoft.com/office/officeart/2005/8/layout/hierarchy2#11"/>
    <dgm:cxn modelId="{A22441E7-556C-41F9-8727-A88AA599182B}" type="presParOf" srcId="{9464824D-E871-4DE0-9EBE-476A42ACCCD6}" destId="{12142DF6-832B-469B-9E1D-EB0E3BC440FD}" srcOrd="0" destOrd="0" presId="urn:microsoft.com/office/officeart/2005/8/layout/hierarchy2#11"/>
    <dgm:cxn modelId="{29E0910D-7F4C-4DA6-B9D6-61DEBF69D115}" type="presParOf" srcId="{349FB6E7-5B13-4BE6-9814-2D24BB2FED51}" destId="{C6436638-3C3E-4DC4-B8FB-3FC6DE971DF2}" srcOrd="3" destOrd="0" presId="urn:microsoft.com/office/officeart/2005/8/layout/hierarchy2#11"/>
    <dgm:cxn modelId="{C7C3FF35-7333-4581-AB78-946B563F42AB}" type="presParOf" srcId="{C6436638-3C3E-4DC4-B8FB-3FC6DE971DF2}" destId="{88B42502-D6A8-4E84-BDB0-9BFBDBFA6B1B}" srcOrd="0" destOrd="0" presId="urn:microsoft.com/office/officeart/2005/8/layout/hierarchy2#11"/>
    <dgm:cxn modelId="{ECF9F916-AA30-4391-ADE6-7B8FE7AA88C4}" type="presParOf" srcId="{C6436638-3C3E-4DC4-B8FB-3FC6DE971DF2}" destId="{6C01D3D3-11AB-4B3B-B9A6-845BD9F21BA4}" srcOrd="1" destOrd="0" presId="urn:microsoft.com/office/officeart/2005/8/layout/hierarchy2#11"/>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0A3A949-1CFA-43AC-BC07-45AD52AC5672}" type="doc">
      <dgm:prSet loTypeId="urn:microsoft.com/office/officeart/2005/8/layout/hierarchy2#12" loCatId="hierarchy" qsTypeId="urn:microsoft.com/office/officeart/2005/8/quickstyle/3d4#14" qsCatId="3D" csTypeId="urn:microsoft.com/office/officeart/2005/8/colors/colorful4#3" csCatId="colorful" phldr="1"/>
      <dgm:spPr/>
      <dgm:t>
        <a:bodyPr/>
        <a:lstStyle/>
        <a:p>
          <a:endParaRPr lang="zh-CN" altLang="en-US"/>
        </a:p>
      </dgm:t>
    </dgm:pt>
    <dgm:pt modelId="{13628708-03F0-40B2-B457-1193A4A47662}">
      <dgm:prSet phldrT="[文本]" phldr="0" custT="1"/>
      <dgm:spPr/>
      <dgm:t>
        <a:bodyPr vert="horz" wrap="square"/>
        <a:lstStyle/>
        <a:p>
          <a:pPr>
            <a:lnSpc>
              <a:spcPct val="100000"/>
            </a:lnSpc>
            <a:spcBef>
              <a:spcPct val="0"/>
            </a:spcBef>
            <a:spcAft>
              <a:spcPct val="35000"/>
            </a:spcAft>
          </a:pPr>
          <a:r>
            <a:rPr lang="zh-CN" altLang="en-US" sz="1400" dirty="0" smtClean="0">
              <a:solidFill>
                <a:schemeClr val="tx1"/>
              </a:solidFill>
              <a:latin typeface="微软雅黑" panose="020B0503020204020204" pitchFamily="34" charset="-122"/>
              <a:ea typeface="微软雅黑" panose="020B0503020204020204" pitchFamily="34" charset="-122"/>
            </a:rPr>
            <a:t>避免交叉污染</a:t>
          </a:r>
          <a:endParaRPr lang="zh-CN" altLang="en-US" sz="1400" dirty="0">
            <a:solidFill>
              <a:schemeClr val="tx1"/>
            </a:solidFill>
            <a:latin typeface="微软雅黑" panose="020B0503020204020204" pitchFamily="34" charset="-122"/>
            <a:ea typeface="微软雅黑" panose="020B0503020204020204" pitchFamily="34" charset="-122"/>
          </a:endParaRPr>
        </a:p>
      </dgm:t>
    </dgm:pt>
    <dgm:pt modelId="{D3B7888F-39AC-4D56-B20E-A32F70819FB5}" type="parTrans" cxnId="{7153E133-C750-4E52-91F8-E2EF8B753D72}">
      <dgm:prSet/>
      <dgm:spPr/>
      <dgm:t>
        <a:bodyPr/>
        <a:lstStyle/>
        <a:p>
          <a:endParaRPr lang="zh-CN" altLang="en-US">
            <a:solidFill>
              <a:schemeClr val="tx1"/>
            </a:solidFill>
          </a:endParaRPr>
        </a:p>
      </dgm:t>
    </dgm:pt>
    <dgm:pt modelId="{F875A445-4509-44A1-82B8-DD8C5837D41D}" type="sibTrans" cxnId="{7153E133-C750-4E52-91F8-E2EF8B753D72}">
      <dgm:prSet/>
      <dgm:spPr/>
      <dgm:t>
        <a:bodyPr/>
        <a:lstStyle/>
        <a:p>
          <a:endParaRPr lang="zh-CN" altLang="en-US">
            <a:solidFill>
              <a:schemeClr val="tx1"/>
            </a:solidFill>
          </a:endParaRPr>
        </a:p>
      </dgm:t>
    </dgm:pt>
    <dgm:pt modelId="{8E27364D-0C05-4561-8E22-DE93A6D9E91B}">
      <dgm:prSet phldr="0" custT="1"/>
      <dgm:spPr/>
      <dgm:t>
        <a:bodyPr vert="horz" wrap="square"/>
        <a:lstStyle/>
        <a:p>
          <a:pPr>
            <a:lnSpc>
              <a:spcPct val="100000"/>
            </a:lnSpc>
            <a:spcBef>
              <a:spcPct val="0"/>
            </a:spcBef>
            <a:spcAft>
              <a:spcPct val="35000"/>
            </a:spcAft>
          </a:pPr>
          <a:r>
            <a:rPr lang="zh-CN" altLang="en-US" sz="1400" dirty="0" smtClean="0">
              <a:solidFill>
                <a:schemeClr val="tx1"/>
              </a:solidFill>
              <a:latin typeface="微软雅黑" panose="020B0503020204020204" pitchFamily="34" charset="-122"/>
              <a:ea typeface="微软雅黑" panose="020B0503020204020204" pitchFamily="34" charset="-122"/>
            </a:rPr>
            <a:t>接触食品的容器和工具</a:t>
          </a:r>
          <a:endParaRPr lang="zh-CN" altLang="en-US" sz="1400" dirty="0">
            <a:solidFill>
              <a:schemeClr val="tx1"/>
            </a:solidFill>
            <a:latin typeface="微软雅黑" panose="020B0503020204020204" pitchFamily="34" charset="-122"/>
            <a:ea typeface="微软雅黑" panose="020B0503020204020204" pitchFamily="34" charset="-122"/>
          </a:endParaRPr>
        </a:p>
      </dgm:t>
    </dgm:pt>
    <dgm:pt modelId="{E3E4C4ED-D42E-45B1-B3AA-02D22F6AD112}" type="parTrans" cxnId="{582DD533-36AE-47AA-B18B-C955E713AF2A}">
      <dgm:prSet phldr="0" custT="1"/>
      <dgm:spPr/>
      <dgm:t>
        <a:bodyPr vert="horz" wrap="square"/>
        <a:lstStyle/>
        <a:p>
          <a:pPr>
            <a:lnSpc>
              <a:spcPct val="100000"/>
            </a:lnSpc>
            <a:spcBef>
              <a:spcPct val="0"/>
            </a:spcBef>
            <a:spcAft>
              <a:spcPct val="35000"/>
            </a:spcAft>
          </a:pPr>
          <a:endParaRPr lang="zh-CN" altLang="en-US" sz="1400">
            <a:solidFill>
              <a:schemeClr val="tx1"/>
            </a:solidFill>
            <a:latin typeface="微软雅黑" panose="020B0503020204020204" pitchFamily="34" charset="-122"/>
            <a:ea typeface="微软雅黑" panose="020B0503020204020204" pitchFamily="34" charset="-122"/>
          </a:endParaRPr>
        </a:p>
      </dgm:t>
    </dgm:pt>
    <dgm:pt modelId="{A95880F9-AB20-4167-8823-60EAC65918AA}" type="sibTrans" cxnId="{582DD533-36AE-47AA-B18B-C955E713AF2A}">
      <dgm:prSet/>
      <dgm:spPr/>
      <dgm:t>
        <a:bodyPr/>
        <a:lstStyle/>
        <a:p>
          <a:endParaRPr lang="zh-CN" altLang="en-US"/>
        </a:p>
      </dgm:t>
    </dgm:pt>
    <dgm:pt modelId="{2C0A02E6-02EE-4A3A-B8BD-E2CDA2F962AA}">
      <dgm:prSet phldrT="[文本]" phldr="0" custT="1"/>
      <dgm:spPr/>
      <dgm:t>
        <a:bodyPr vert="horz" wrap="square"/>
        <a:lstStyle/>
        <a:p>
          <a:pPr>
            <a:lnSpc>
              <a:spcPct val="100000"/>
            </a:lnSpc>
            <a:spcBef>
              <a:spcPct val="0"/>
            </a:spcBef>
            <a:spcAft>
              <a:spcPct val="35000"/>
            </a:spcAft>
          </a:pPr>
          <a:r>
            <a:rPr lang="zh-CN" altLang="en-US" sz="1400" b="1" dirty="0" smtClean="0">
              <a:solidFill>
                <a:srgbClr val="FF0000"/>
              </a:solidFill>
              <a:latin typeface="微软雅黑" panose="020B0503020204020204" pitchFamily="34" charset="-122"/>
              <a:ea typeface="微软雅黑" panose="020B0503020204020204" pitchFamily="34" charset="-122"/>
            </a:rPr>
            <a:t>不得</a:t>
          </a:r>
          <a:endParaRPr lang="zh-CN" altLang="en-US" sz="1400" b="1" dirty="0">
            <a:solidFill>
              <a:srgbClr val="FF0000"/>
            </a:solidFill>
            <a:latin typeface="微软雅黑" panose="020B0503020204020204" pitchFamily="34" charset="-122"/>
            <a:ea typeface="微软雅黑" panose="020B0503020204020204" pitchFamily="34" charset="-122"/>
          </a:endParaRPr>
        </a:p>
      </dgm:t>
    </dgm:pt>
    <dgm:pt modelId="{33E9905A-F33C-442A-BD77-3780E9E489D4}" type="parTrans" cxnId="{8AB59C44-0624-4A29-B4FE-B1743F51A764}">
      <dgm:prSet phldr="0" custT="1"/>
      <dgm:spPr/>
      <dgm:t>
        <a:bodyPr vert="horz" wrap="square"/>
        <a:lstStyle/>
        <a:p>
          <a:pPr>
            <a:lnSpc>
              <a:spcPct val="100000"/>
            </a:lnSpc>
            <a:spcBef>
              <a:spcPct val="0"/>
            </a:spcBef>
            <a:spcAft>
              <a:spcPct val="35000"/>
            </a:spcAft>
          </a:pPr>
          <a:endParaRPr lang="zh-CN" altLang="en-US" sz="1400">
            <a:solidFill>
              <a:schemeClr val="tx1"/>
            </a:solidFill>
            <a:latin typeface="微软雅黑" panose="020B0503020204020204" pitchFamily="34" charset="-122"/>
            <a:ea typeface="微软雅黑" panose="020B0503020204020204" pitchFamily="34" charset="-122"/>
          </a:endParaRPr>
        </a:p>
      </dgm:t>
    </dgm:pt>
    <dgm:pt modelId="{30B34CA2-8B9B-42B4-96DB-7085837BF899}" type="sibTrans" cxnId="{8AB59C44-0624-4A29-B4FE-B1743F51A764}">
      <dgm:prSet/>
      <dgm:spPr/>
      <dgm:t>
        <a:bodyPr/>
        <a:lstStyle/>
        <a:p>
          <a:endParaRPr lang="zh-CN" altLang="en-US">
            <a:solidFill>
              <a:schemeClr val="tx1"/>
            </a:solidFill>
          </a:endParaRPr>
        </a:p>
      </dgm:t>
    </dgm:pt>
    <dgm:pt modelId="{C5B7C331-A4B5-4EB4-81B8-F42C5AF9E78D}">
      <dgm:prSet phldr="0" custT="1"/>
      <dgm:spPr/>
      <dgm:t>
        <a:bodyPr vert="horz" wrap="square"/>
        <a:lstStyle/>
        <a:p>
          <a:pPr>
            <a:lnSpc>
              <a:spcPct val="100000"/>
            </a:lnSpc>
            <a:spcBef>
              <a:spcPct val="0"/>
            </a:spcBef>
            <a:spcAft>
              <a:spcPct val="35000"/>
            </a:spcAft>
          </a:pPr>
          <a:r>
            <a:rPr lang="zh-CN" altLang="en-US" sz="1400" dirty="0" smtClean="0">
              <a:solidFill>
                <a:schemeClr val="tx1"/>
              </a:solidFill>
              <a:latin typeface="微软雅黑" panose="020B0503020204020204" pitchFamily="34" charset="-122"/>
              <a:ea typeface="微软雅黑" panose="020B0503020204020204" pitchFamily="34" charset="-122"/>
            </a:rPr>
            <a:t>直接放置在地面</a:t>
          </a:r>
          <a:endParaRPr lang="zh-CN" altLang="en-US" sz="1400" dirty="0">
            <a:solidFill>
              <a:schemeClr val="tx1"/>
            </a:solidFill>
            <a:latin typeface="微软雅黑" panose="020B0503020204020204" pitchFamily="34" charset="-122"/>
            <a:ea typeface="微软雅黑" panose="020B0503020204020204" pitchFamily="34" charset="-122"/>
          </a:endParaRPr>
        </a:p>
      </dgm:t>
    </dgm:pt>
    <dgm:pt modelId="{A27770B2-2E69-46DC-B999-E6810107DA33}" type="parTrans" cxnId="{5F05B12D-E19C-4718-A6A8-47C9CA7BA1AE}">
      <dgm:prSet phldr="0" custT="1"/>
      <dgm:spPr/>
      <dgm:t>
        <a:bodyPr vert="horz" wrap="square"/>
        <a:lstStyle/>
        <a:p>
          <a:pPr>
            <a:lnSpc>
              <a:spcPct val="100000"/>
            </a:lnSpc>
            <a:spcBef>
              <a:spcPct val="0"/>
            </a:spcBef>
            <a:spcAft>
              <a:spcPct val="35000"/>
            </a:spcAft>
          </a:pPr>
          <a:endParaRPr lang="zh-CN" altLang="en-US" sz="1400">
            <a:solidFill>
              <a:schemeClr val="tx1"/>
            </a:solidFill>
            <a:latin typeface="微软雅黑" panose="020B0503020204020204" pitchFamily="34" charset="-122"/>
            <a:ea typeface="微软雅黑" panose="020B0503020204020204" pitchFamily="34" charset="-122"/>
          </a:endParaRPr>
        </a:p>
      </dgm:t>
    </dgm:pt>
    <dgm:pt modelId="{6720711B-2FCE-45C1-9C0D-50316DEEB4B0}" type="sibTrans" cxnId="{5F05B12D-E19C-4718-A6A8-47C9CA7BA1AE}">
      <dgm:prSet/>
      <dgm:spPr/>
      <dgm:t>
        <a:bodyPr/>
        <a:lstStyle/>
        <a:p>
          <a:endParaRPr lang="zh-CN" altLang="en-US">
            <a:solidFill>
              <a:schemeClr val="tx1"/>
            </a:solidFill>
          </a:endParaRPr>
        </a:p>
      </dgm:t>
    </dgm:pt>
    <dgm:pt modelId="{8D450FC0-FBE9-44CF-B76C-0486E8670701}">
      <dgm:prSet phldr="0" custT="1"/>
      <dgm:spPr>
        <a:solidFill>
          <a:srgbClr val="C00000"/>
        </a:solidFill>
      </dgm:spPr>
      <dgm:t>
        <a:bodyPr vert="horz" wrap="square"/>
        <a:lstStyle/>
        <a:p>
          <a:pPr>
            <a:lnSpc>
              <a:spcPct val="100000"/>
            </a:lnSpc>
            <a:spcBef>
              <a:spcPct val="0"/>
            </a:spcBef>
            <a:spcAft>
              <a:spcPct val="35000"/>
            </a:spcAft>
          </a:pPr>
          <a:r>
            <a:rPr lang="zh-CN" altLang="en-US" sz="1400" dirty="0" smtClean="0">
              <a:solidFill>
                <a:schemeClr val="tx1"/>
              </a:solidFill>
              <a:latin typeface="微软雅黑" panose="020B0503020204020204" pitchFamily="34" charset="-122"/>
              <a:ea typeface="微软雅黑" panose="020B0503020204020204" pitchFamily="34" charset="-122"/>
            </a:rPr>
            <a:t>或者</a:t>
          </a:r>
          <a:endParaRPr lang="zh-CN" altLang="en-US" sz="1400" dirty="0">
            <a:solidFill>
              <a:schemeClr val="tx1"/>
            </a:solidFill>
            <a:latin typeface="微软雅黑" panose="020B0503020204020204" pitchFamily="34" charset="-122"/>
            <a:ea typeface="微软雅黑" panose="020B0503020204020204" pitchFamily="34" charset="-122"/>
          </a:endParaRPr>
        </a:p>
      </dgm:t>
    </dgm:pt>
    <dgm:pt modelId="{96392804-CAB9-446C-8D47-30BB1E8F2BC7}" type="parTrans" cxnId="{C7EB8414-B28C-4123-BB4B-C9F8D30309BD}">
      <dgm:prSet phldr="0" custT="1"/>
      <dgm:spPr>
        <a:ln>
          <a:noFill/>
        </a:ln>
      </dgm:spPr>
      <dgm:t>
        <a:bodyPr vert="horz" wrap="square"/>
        <a:lstStyle/>
        <a:p>
          <a:pPr>
            <a:lnSpc>
              <a:spcPct val="100000"/>
            </a:lnSpc>
            <a:spcBef>
              <a:spcPct val="0"/>
            </a:spcBef>
            <a:spcAft>
              <a:spcPct val="35000"/>
            </a:spcAft>
          </a:pPr>
          <a:endParaRPr lang="zh-CN" altLang="en-US" sz="1400">
            <a:solidFill>
              <a:schemeClr val="tx1"/>
            </a:solidFill>
            <a:latin typeface="微软雅黑" panose="020B0503020204020204" pitchFamily="34" charset="-122"/>
            <a:ea typeface="微软雅黑" panose="020B0503020204020204" pitchFamily="34" charset="-122"/>
          </a:endParaRPr>
        </a:p>
      </dgm:t>
    </dgm:pt>
    <dgm:pt modelId="{1F92582D-9335-4F43-B5F2-F6F0FB71F96D}" type="sibTrans" cxnId="{C7EB8414-B28C-4123-BB4B-C9F8D30309BD}">
      <dgm:prSet/>
      <dgm:spPr/>
      <dgm:t>
        <a:bodyPr/>
        <a:lstStyle/>
        <a:p>
          <a:endParaRPr lang="zh-CN" altLang="en-US">
            <a:solidFill>
              <a:schemeClr val="tx1"/>
            </a:solidFill>
          </a:endParaRPr>
        </a:p>
      </dgm:t>
    </dgm:pt>
    <dgm:pt modelId="{0CDBDBAC-E7AA-4BFF-8030-E1B923BEB892}">
      <dgm:prSet phldr="0" custT="1"/>
      <dgm:spPr/>
      <dgm:t>
        <a:bodyPr vert="horz" wrap="square"/>
        <a:lstStyle/>
        <a:p>
          <a:pPr>
            <a:lnSpc>
              <a:spcPct val="100000"/>
            </a:lnSpc>
            <a:spcBef>
              <a:spcPct val="0"/>
            </a:spcBef>
            <a:spcAft>
              <a:spcPct val="35000"/>
            </a:spcAft>
          </a:pPr>
          <a:r>
            <a:rPr lang="zh-CN" altLang="en-US" sz="1400" dirty="0" smtClean="0">
              <a:solidFill>
                <a:schemeClr val="tx1"/>
              </a:solidFill>
              <a:latin typeface="微软雅黑" panose="020B0503020204020204" pitchFamily="34" charset="-122"/>
              <a:ea typeface="微软雅黑" panose="020B0503020204020204" pitchFamily="34" charset="-122"/>
            </a:rPr>
            <a:t>接触不洁物</a:t>
          </a:r>
          <a:endParaRPr lang="zh-CN" altLang="en-US" sz="1400" dirty="0">
            <a:solidFill>
              <a:schemeClr val="tx1"/>
            </a:solidFill>
            <a:latin typeface="微软雅黑" panose="020B0503020204020204" pitchFamily="34" charset="-122"/>
            <a:ea typeface="微软雅黑" panose="020B0503020204020204" pitchFamily="34" charset="-122"/>
          </a:endParaRPr>
        </a:p>
      </dgm:t>
    </dgm:pt>
    <dgm:pt modelId="{886B0620-65C3-4EAB-9ADD-4E63987E8F99}" type="parTrans" cxnId="{114C2FF3-F803-4AE4-A1A5-C2DF99EE6F1A}">
      <dgm:prSet phldr="0" custT="1"/>
      <dgm:spPr/>
      <dgm:t>
        <a:bodyPr vert="horz" wrap="square"/>
        <a:lstStyle/>
        <a:p>
          <a:pPr>
            <a:lnSpc>
              <a:spcPct val="100000"/>
            </a:lnSpc>
            <a:spcBef>
              <a:spcPct val="0"/>
            </a:spcBef>
            <a:spcAft>
              <a:spcPct val="35000"/>
            </a:spcAft>
          </a:pPr>
          <a:endParaRPr lang="zh-CN" altLang="en-US" sz="1400">
            <a:solidFill>
              <a:schemeClr val="tx1"/>
            </a:solidFill>
            <a:latin typeface="微软雅黑" panose="020B0503020204020204" pitchFamily="34" charset="-122"/>
            <a:ea typeface="微软雅黑" panose="020B0503020204020204" pitchFamily="34" charset="-122"/>
          </a:endParaRPr>
        </a:p>
      </dgm:t>
    </dgm:pt>
    <dgm:pt modelId="{F0E3131C-AC49-4E82-B6D3-620E85AA9DCB}" type="sibTrans" cxnId="{114C2FF3-F803-4AE4-A1A5-C2DF99EE6F1A}">
      <dgm:prSet/>
      <dgm:spPr/>
      <dgm:t>
        <a:bodyPr/>
        <a:lstStyle/>
        <a:p>
          <a:endParaRPr lang="zh-CN" altLang="en-US">
            <a:solidFill>
              <a:schemeClr val="tx1"/>
            </a:solidFill>
          </a:endParaRPr>
        </a:p>
      </dgm:t>
    </dgm:pt>
    <dgm:pt modelId="{56D26473-A739-412F-BADD-3B2F9B6ED8B0}" type="pres">
      <dgm:prSet presAssocID="{00A3A949-1CFA-43AC-BC07-45AD52AC5672}" presName="diagram" presStyleCnt="0">
        <dgm:presLayoutVars>
          <dgm:chPref val="1"/>
          <dgm:dir/>
          <dgm:animOne val="branch"/>
          <dgm:animLvl val="lvl"/>
          <dgm:resizeHandles val="exact"/>
        </dgm:presLayoutVars>
      </dgm:prSet>
      <dgm:spPr/>
      <dgm:t>
        <a:bodyPr/>
        <a:lstStyle/>
        <a:p>
          <a:endParaRPr lang="zh-CN" altLang="en-US"/>
        </a:p>
      </dgm:t>
    </dgm:pt>
    <dgm:pt modelId="{353DF778-E3B6-402E-8B62-8C2732170FE7}" type="pres">
      <dgm:prSet presAssocID="{13628708-03F0-40B2-B457-1193A4A47662}" presName="root1" presStyleCnt="0"/>
      <dgm:spPr/>
    </dgm:pt>
    <dgm:pt modelId="{C5C17395-4689-41D5-B308-CFA3370613AD}" type="pres">
      <dgm:prSet presAssocID="{13628708-03F0-40B2-B457-1193A4A47662}" presName="LevelOneTextNode" presStyleLbl="node0" presStyleIdx="0" presStyleCnt="1">
        <dgm:presLayoutVars>
          <dgm:chPref val="3"/>
        </dgm:presLayoutVars>
      </dgm:prSet>
      <dgm:spPr/>
      <dgm:t>
        <a:bodyPr/>
        <a:lstStyle/>
        <a:p>
          <a:endParaRPr lang="zh-CN" altLang="en-US"/>
        </a:p>
      </dgm:t>
    </dgm:pt>
    <dgm:pt modelId="{53F16E38-B198-426C-BD18-8E4417657522}" type="pres">
      <dgm:prSet presAssocID="{13628708-03F0-40B2-B457-1193A4A47662}" presName="level2hierChild" presStyleCnt="0"/>
      <dgm:spPr/>
    </dgm:pt>
    <dgm:pt modelId="{A05F8533-0686-487E-ADE0-935D1D5571AA}" type="pres">
      <dgm:prSet presAssocID="{E3E4C4ED-D42E-45B1-B3AA-02D22F6AD112}" presName="conn2-1" presStyleLbl="parChTrans1D2" presStyleIdx="0" presStyleCnt="1"/>
      <dgm:spPr/>
      <dgm:t>
        <a:bodyPr/>
        <a:lstStyle/>
        <a:p>
          <a:endParaRPr lang="zh-CN" altLang="en-US"/>
        </a:p>
      </dgm:t>
    </dgm:pt>
    <dgm:pt modelId="{C5EB43D0-A3BC-4561-8E98-B01309F41EDC}" type="pres">
      <dgm:prSet presAssocID="{E3E4C4ED-D42E-45B1-B3AA-02D22F6AD112}" presName="connTx" presStyleLbl="parChTrans1D2" presStyleIdx="0" presStyleCnt="1"/>
      <dgm:spPr/>
      <dgm:t>
        <a:bodyPr/>
        <a:lstStyle/>
        <a:p>
          <a:endParaRPr lang="zh-CN" altLang="en-US"/>
        </a:p>
      </dgm:t>
    </dgm:pt>
    <dgm:pt modelId="{854F3ECB-B74E-4E18-8A0C-FA26689A6DD3}" type="pres">
      <dgm:prSet presAssocID="{8E27364D-0C05-4561-8E22-DE93A6D9E91B}" presName="root2" presStyleCnt="0"/>
      <dgm:spPr/>
    </dgm:pt>
    <dgm:pt modelId="{075E6524-927F-4302-A9A4-FAC0687453E1}" type="pres">
      <dgm:prSet presAssocID="{8E27364D-0C05-4561-8E22-DE93A6D9E91B}" presName="LevelTwoTextNode" presStyleLbl="node2" presStyleIdx="0" presStyleCnt="1">
        <dgm:presLayoutVars>
          <dgm:chPref val="3"/>
        </dgm:presLayoutVars>
      </dgm:prSet>
      <dgm:spPr/>
      <dgm:t>
        <a:bodyPr/>
        <a:lstStyle/>
        <a:p>
          <a:endParaRPr lang="zh-CN" altLang="en-US"/>
        </a:p>
      </dgm:t>
    </dgm:pt>
    <dgm:pt modelId="{6F7A69D2-A32C-40E0-B502-143268E67071}" type="pres">
      <dgm:prSet presAssocID="{8E27364D-0C05-4561-8E22-DE93A6D9E91B}" presName="level3hierChild" presStyleCnt="0"/>
      <dgm:spPr/>
    </dgm:pt>
    <dgm:pt modelId="{48389213-0B06-443A-9B47-B49F51C705BC}" type="pres">
      <dgm:prSet presAssocID="{33E9905A-F33C-442A-BD77-3780E9E489D4}" presName="conn2-1" presStyleLbl="parChTrans1D3" presStyleIdx="0" presStyleCnt="1"/>
      <dgm:spPr/>
      <dgm:t>
        <a:bodyPr/>
        <a:lstStyle/>
        <a:p>
          <a:endParaRPr lang="zh-CN" altLang="en-US"/>
        </a:p>
      </dgm:t>
    </dgm:pt>
    <dgm:pt modelId="{5CA8276C-1149-4007-8BDD-3D90036FA790}" type="pres">
      <dgm:prSet presAssocID="{33E9905A-F33C-442A-BD77-3780E9E489D4}" presName="connTx" presStyleLbl="parChTrans1D3" presStyleIdx="0" presStyleCnt="1"/>
      <dgm:spPr/>
      <dgm:t>
        <a:bodyPr/>
        <a:lstStyle/>
        <a:p>
          <a:endParaRPr lang="zh-CN" altLang="en-US"/>
        </a:p>
      </dgm:t>
    </dgm:pt>
    <dgm:pt modelId="{58ADC655-E034-4398-ACF5-4D53161BB75E}" type="pres">
      <dgm:prSet presAssocID="{2C0A02E6-02EE-4A3A-B8BD-E2CDA2F962AA}" presName="root2" presStyleCnt="0"/>
      <dgm:spPr/>
    </dgm:pt>
    <dgm:pt modelId="{E1A51AB6-18CE-4EC2-AAEC-2C5AD5C97CF9}" type="pres">
      <dgm:prSet presAssocID="{2C0A02E6-02EE-4A3A-B8BD-E2CDA2F962AA}" presName="LevelTwoTextNode" presStyleLbl="node3" presStyleIdx="0" presStyleCnt="1" custScaleX="70712" custScaleY="127430">
        <dgm:presLayoutVars>
          <dgm:chPref val="3"/>
        </dgm:presLayoutVars>
      </dgm:prSet>
      <dgm:spPr>
        <a:prstGeom prst="flowChartConnector">
          <a:avLst/>
        </a:prstGeom>
      </dgm:spPr>
      <dgm:t>
        <a:bodyPr/>
        <a:lstStyle/>
        <a:p>
          <a:endParaRPr lang="zh-CN" altLang="en-US"/>
        </a:p>
      </dgm:t>
    </dgm:pt>
    <dgm:pt modelId="{C6D1F445-1169-42A8-BD8D-1597F9089736}" type="pres">
      <dgm:prSet presAssocID="{2C0A02E6-02EE-4A3A-B8BD-E2CDA2F962AA}" presName="level3hierChild" presStyleCnt="0"/>
      <dgm:spPr/>
    </dgm:pt>
    <dgm:pt modelId="{0C6F49D5-BB78-4A52-B78A-5AACC385EBFB}" type="pres">
      <dgm:prSet presAssocID="{A27770B2-2E69-46DC-B999-E6810107DA33}" presName="conn2-1" presStyleLbl="parChTrans1D4" presStyleIdx="0" presStyleCnt="3"/>
      <dgm:spPr/>
      <dgm:t>
        <a:bodyPr/>
        <a:lstStyle/>
        <a:p>
          <a:endParaRPr lang="zh-CN" altLang="en-US"/>
        </a:p>
      </dgm:t>
    </dgm:pt>
    <dgm:pt modelId="{43B7B59A-7893-4FCC-9C5D-DC87FB05EF3E}" type="pres">
      <dgm:prSet presAssocID="{A27770B2-2E69-46DC-B999-E6810107DA33}" presName="connTx" presStyleLbl="parChTrans1D4" presStyleIdx="0" presStyleCnt="3"/>
      <dgm:spPr/>
      <dgm:t>
        <a:bodyPr/>
        <a:lstStyle/>
        <a:p>
          <a:endParaRPr lang="zh-CN" altLang="en-US"/>
        </a:p>
      </dgm:t>
    </dgm:pt>
    <dgm:pt modelId="{29B1C55B-832F-443A-A364-893150DC918A}" type="pres">
      <dgm:prSet presAssocID="{C5B7C331-A4B5-4EB4-81B8-F42C5AF9E78D}" presName="root2" presStyleCnt="0"/>
      <dgm:spPr/>
    </dgm:pt>
    <dgm:pt modelId="{34AD267B-060A-422C-9FC8-C01F2407B24D}" type="pres">
      <dgm:prSet presAssocID="{C5B7C331-A4B5-4EB4-81B8-F42C5AF9E78D}" presName="LevelTwoTextNode" presStyleLbl="node4" presStyleIdx="0" presStyleCnt="3" custScaleY="67871">
        <dgm:presLayoutVars>
          <dgm:chPref val="3"/>
        </dgm:presLayoutVars>
      </dgm:prSet>
      <dgm:spPr/>
      <dgm:t>
        <a:bodyPr/>
        <a:lstStyle/>
        <a:p>
          <a:endParaRPr lang="zh-CN" altLang="en-US"/>
        </a:p>
      </dgm:t>
    </dgm:pt>
    <dgm:pt modelId="{EB8647F0-239E-4ED1-8A69-F15C2A05C577}" type="pres">
      <dgm:prSet presAssocID="{C5B7C331-A4B5-4EB4-81B8-F42C5AF9E78D}" presName="level3hierChild" presStyleCnt="0"/>
      <dgm:spPr/>
    </dgm:pt>
    <dgm:pt modelId="{12072BCD-AAE8-4E79-91C0-1B9FB3E96CFE}" type="pres">
      <dgm:prSet presAssocID="{96392804-CAB9-446C-8D47-30BB1E8F2BC7}" presName="conn2-1" presStyleLbl="parChTrans1D4" presStyleIdx="1" presStyleCnt="3"/>
      <dgm:spPr/>
      <dgm:t>
        <a:bodyPr/>
        <a:lstStyle/>
        <a:p>
          <a:endParaRPr lang="zh-CN" altLang="en-US"/>
        </a:p>
      </dgm:t>
    </dgm:pt>
    <dgm:pt modelId="{113C267C-D3EB-46E8-9A7D-2CE114DAEACB}" type="pres">
      <dgm:prSet presAssocID="{96392804-CAB9-446C-8D47-30BB1E8F2BC7}" presName="connTx" presStyleLbl="parChTrans1D4" presStyleIdx="1" presStyleCnt="3"/>
      <dgm:spPr/>
      <dgm:t>
        <a:bodyPr/>
        <a:lstStyle/>
        <a:p>
          <a:endParaRPr lang="zh-CN" altLang="en-US"/>
        </a:p>
      </dgm:t>
    </dgm:pt>
    <dgm:pt modelId="{9672FD5D-F097-484C-9969-47EE3B13D6A4}" type="pres">
      <dgm:prSet presAssocID="{8D450FC0-FBE9-44CF-B76C-0486E8670701}" presName="root2" presStyleCnt="0"/>
      <dgm:spPr/>
    </dgm:pt>
    <dgm:pt modelId="{0100E16C-2CAC-4DCB-A1B1-8B5773705766}" type="pres">
      <dgm:prSet presAssocID="{8D450FC0-FBE9-44CF-B76C-0486E8670701}" presName="LevelTwoTextNode" presStyleLbl="node4" presStyleIdx="1" presStyleCnt="3" custScaleX="55691" custLinFactNeighborX="22491" custLinFactNeighborY="4517">
        <dgm:presLayoutVars>
          <dgm:chPref val="3"/>
        </dgm:presLayoutVars>
      </dgm:prSet>
      <dgm:spPr>
        <a:prstGeom prst="flowChartConnector">
          <a:avLst/>
        </a:prstGeom>
      </dgm:spPr>
      <dgm:t>
        <a:bodyPr/>
        <a:lstStyle/>
        <a:p>
          <a:endParaRPr lang="zh-CN" altLang="en-US"/>
        </a:p>
      </dgm:t>
    </dgm:pt>
    <dgm:pt modelId="{4834D90C-5BF4-4134-B36D-7B7570AE3B28}" type="pres">
      <dgm:prSet presAssocID="{8D450FC0-FBE9-44CF-B76C-0486E8670701}" presName="level3hierChild" presStyleCnt="0"/>
      <dgm:spPr/>
    </dgm:pt>
    <dgm:pt modelId="{133BDF32-6041-4976-B573-3544C9D7B703}" type="pres">
      <dgm:prSet presAssocID="{886B0620-65C3-4EAB-9ADD-4E63987E8F99}" presName="conn2-1" presStyleLbl="parChTrans1D4" presStyleIdx="2" presStyleCnt="3"/>
      <dgm:spPr/>
      <dgm:t>
        <a:bodyPr/>
        <a:lstStyle/>
        <a:p>
          <a:endParaRPr lang="zh-CN" altLang="en-US"/>
        </a:p>
      </dgm:t>
    </dgm:pt>
    <dgm:pt modelId="{FACA8C33-C9C1-4969-B640-A3888B2FABF0}" type="pres">
      <dgm:prSet presAssocID="{886B0620-65C3-4EAB-9ADD-4E63987E8F99}" presName="connTx" presStyleLbl="parChTrans1D4" presStyleIdx="2" presStyleCnt="3"/>
      <dgm:spPr/>
      <dgm:t>
        <a:bodyPr/>
        <a:lstStyle/>
        <a:p>
          <a:endParaRPr lang="zh-CN" altLang="en-US"/>
        </a:p>
      </dgm:t>
    </dgm:pt>
    <dgm:pt modelId="{6C1BF1E0-E47A-49E8-8FCE-02B2260726B0}" type="pres">
      <dgm:prSet presAssocID="{0CDBDBAC-E7AA-4BFF-8030-E1B923BEB892}" presName="root2" presStyleCnt="0"/>
      <dgm:spPr/>
    </dgm:pt>
    <dgm:pt modelId="{B7F6AD2C-7773-4B64-A707-49FB77BC21ED}" type="pres">
      <dgm:prSet presAssocID="{0CDBDBAC-E7AA-4BFF-8030-E1B923BEB892}" presName="LevelTwoTextNode" presStyleLbl="node4" presStyleIdx="2" presStyleCnt="3" custScaleY="58257" custLinFactNeighborY="-6645">
        <dgm:presLayoutVars>
          <dgm:chPref val="3"/>
        </dgm:presLayoutVars>
      </dgm:prSet>
      <dgm:spPr/>
      <dgm:t>
        <a:bodyPr/>
        <a:lstStyle/>
        <a:p>
          <a:endParaRPr lang="zh-CN" altLang="en-US"/>
        </a:p>
      </dgm:t>
    </dgm:pt>
    <dgm:pt modelId="{91702F80-2D8B-49AC-ABC1-E54CE8775409}" type="pres">
      <dgm:prSet presAssocID="{0CDBDBAC-E7AA-4BFF-8030-E1B923BEB892}" presName="level3hierChild" presStyleCnt="0"/>
      <dgm:spPr/>
    </dgm:pt>
  </dgm:ptLst>
  <dgm:cxnLst>
    <dgm:cxn modelId="{8AB59C44-0624-4A29-B4FE-B1743F51A764}" srcId="{8E27364D-0C05-4561-8E22-DE93A6D9E91B}" destId="{2C0A02E6-02EE-4A3A-B8BD-E2CDA2F962AA}" srcOrd="0" destOrd="0" parTransId="{33E9905A-F33C-442A-BD77-3780E9E489D4}" sibTransId="{30B34CA2-8B9B-42B4-96DB-7085837BF899}"/>
    <dgm:cxn modelId="{5F05B12D-E19C-4718-A6A8-47C9CA7BA1AE}" srcId="{2C0A02E6-02EE-4A3A-B8BD-E2CDA2F962AA}" destId="{C5B7C331-A4B5-4EB4-81B8-F42C5AF9E78D}" srcOrd="0" destOrd="0" parTransId="{A27770B2-2E69-46DC-B999-E6810107DA33}" sibTransId="{6720711B-2FCE-45C1-9C0D-50316DEEB4B0}"/>
    <dgm:cxn modelId="{12E00A55-EBF9-4332-A176-0AE7C3DD2B34}" type="presOf" srcId="{33E9905A-F33C-442A-BD77-3780E9E489D4}" destId="{48389213-0B06-443A-9B47-B49F51C705BC}" srcOrd="0" destOrd="0" presId="urn:microsoft.com/office/officeart/2005/8/layout/hierarchy2#12"/>
    <dgm:cxn modelId="{DAC47AA0-809D-4FDF-BCA4-C5600B807C85}" type="presOf" srcId="{A27770B2-2E69-46DC-B999-E6810107DA33}" destId="{0C6F49D5-BB78-4A52-B78A-5AACC385EBFB}" srcOrd="0" destOrd="0" presId="urn:microsoft.com/office/officeart/2005/8/layout/hierarchy2#12"/>
    <dgm:cxn modelId="{5A3CD0D8-FE94-4268-93E8-63C32251B614}" type="presOf" srcId="{886B0620-65C3-4EAB-9ADD-4E63987E8F99}" destId="{FACA8C33-C9C1-4969-B640-A3888B2FABF0}" srcOrd="1" destOrd="0" presId="urn:microsoft.com/office/officeart/2005/8/layout/hierarchy2#12"/>
    <dgm:cxn modelId="{582DD533-36AE-47AA-B18B-C955E713AF2A}" srcId="{13628708-03F0-40B2-B457-1193A4A47662}" destId="{8E27364D-0C05-4561-8E22-DE93A6D9E91B}" srcOrd="0" destOrd="0" parTransId="{E3E4C4ED-D42E-45B1-B3AA-02D22F6AD112}" sibTransId="{A95880F9-AB20-4167-8823-60EAC65918AA}"/>
    <dgm:cxn modelId="{244DC80A-EFA4-43F7-AE4A-E3ED3053450F}" type="presOf" srcId="{33E9905A-F33C-442A-BD77-3780E9E489D4}" destId="{5CA8276C-1149-4007-8BDD-3D90036FA790}" srcOrd="1" destOrd="0" presId="urn:microsoft.com/office/officeart/2005/8/layout/hierarchy2#12"/>
    <dgm:cxn modelId="{C7EB8414-B28C-4123-BB4B-C9F8D30309BD}" srcId="{2C0A02E6-02EE-4A3A-B8BD-E2CDA2F962AA}" destId="{8D450FC0-FBE9-44CF-B76C-0486E8670701}" srcOrd="1" destOrd="0" parTransId="{96392804-CAB9-446C-8D47-30BB1E8F2BC7}" sibTransId="{1F92582D-9335-4F43-B5F2-F6F0FB71F96D}"/>
    <dgm:cxn modelId="{74831F72-20B1-4A4F-B689-CE1E8FE5AAF0}" type="presOf" srcId="{E3E4C4ED-D42E-45B1-B3AA-02D22F6AD112}" destId="{A05F8533-0686-487E-ADE0-935D1D5571AA}" srcOrd="0" destOrd="0" presId="urn:microsoft.com/office/officeart/2005/8/layout/hierarchy2#12"/>
    <dgm:cxn modelId="{60DAC98A-D9D0-4080-B070-7C2817C29026}" type="presOf" srcId="{13628708-03F0-40B2-B457-1193A4A47662}" destId="{C5C17395-4689-41D5-B308-CFA3370613AD}" srcOrd="0" destOrd="0" presId="urn:microsoft.com/office/officeart/2005/8/layout/hierarchy2#12"/>
    <dgm:cxn modelId="{114C2FF3-F803-4AE4-A1A5-C2DF99EE6F1A}" srcId="{2C0A02E6-02EE-4A3A-B8BD-E2CDA2F962AA}" destId="{0CDBDBAC-E7AA-4BFF-8030-E1B923BEB892}" srcOrd="2" destOrd="0" parTransId="{886B0620-65C3-4EAB-9ADD-4E63987E8F99}" sibTransId="{F0E3131C-AC49-4E82-B6D3-620E85AA9DCB}"/>
    <dgm:cxn modelId="{F851A633-3440-4821-BA70-D779E6BD248F}" type="presOf" srcId="{96392804-CAB9-446C-8D47-30BB1E8F2BC7}" destId="{113C267C-D3EB-46E8-9A7D-2CE114DAEACB}" srcOrd="1" destOrd="0" presId="urn:microsoft.com/office/officeart/2005/8/layout/hierarchy2#12"/>
    <dgm:cxn modelId="{5EC2F850-87D2-4D5C-A3F6-6F74D1CF84B5}" type="presOf" srcId="{A27770B2-2E69-46DC-B999-E6810107DA33}" destId="{43B7B59A-7893-4FCC-9C5D-DC87FB05EF3E}" srcOrd="1" destOrd="0" presId="urn:microsoft.com/office/officeart/2005/8/layout/hierarchy2#12"/>
    <dgm:cxn modelId="{FDC47185-DA42-45C9-90EE-8436A492D227}" type="presOf" srcId="{00A3A949-1CFA-43AC-BC07-45AD52AC5672}" destId="{56D26473-A739-412F-BADD-3B2F9B6ED8B0}" srcOrd="0" destOrd="0" presId="urn:microsoft.com/office/officeart/2005/8/layout/hierarchy2#12"/>
    <dgm:cxn modelId="{A4E0C2E1-8F0A-4A78-AD18-B7F5B3AF4761}" type="presOf" srcId="{96392804-CAB9-446C-8D47-30BB1E8F2BC7}" destId="{12072BCD-AAE8-4E79-91C0-1B9FB3E96CFE}" srcOrd="0" destOrd="0" presId="urn:microsoft.com/office/officeart/2005/8/layout/hierarchy2#12"/>
    <dgm:cxn modelId="{7C82A4EC-CFD4-45E1-8294-9916DFBC17F1}" type="presOf" srcId="{8E27364D-0C05-4561-8E22-DE93A6D9E91B}" destId="{075E6524-927F-4302-A9A4-FAC0687453E1}" srcOrd="0" destOrd="0" presId="urn:microsoft.com/office/officeart/2005/8/layout/hierarchy2#12"/>
    <dgm:cxn modelId="{C6DFE7E6-5515-4BED-82AF-172E0092DFDD}" type="presOf" srcId="{0CDBDBAC-E7AA-4BFF-8030-E1B923BEB892}" destId="{B7F6AD2C-7773-4B64-A707-49FB77BC21ED}" srcOrd="0" destOrd="0" presId="urn:microsoft.com/office/officeart/2005/8/layout/hierarchy2#12"/>
    <dgm:cxn modelId="{E714B04A-E89C-4267-85D3-E64C65AD5C09}" type="presOf" srcId="{8D450FC0-FBE9-44CF-B76C-0486E8670701}" destId="{0100E16C-2CAC-4DCB-A1B1-8B5773705766}" srcOrd="0" destOrd="0" presId="urn:microsoft.com/office/officeart/2005/8/layout/hierarchy2#12"/>
    <dgm:cxn modelId="{6597D570-39F0-464D-AF94-74DAB9F6E816}" type="presOf" srcId="{C5B7C331-A4B5-4EB4-81B8-F42C5AF9E78D}" destId="{34AD267B-060A-422C-9FC8-C01F2407B24D}" srcOrd="0" destOrd="0" presId="urn:microsoft.com/office/officeart/2005/8/layout/hierarchy2#12"/>
    <dgm:cxn modelId="{EEB57D07-962C-4C59-8CEC-A78C690B1E59}" type="presOf" srcId="{E3E4C4ED-D42E-45B1-B3AA-02D22F6AD112}" destId="{C5EB43D0-A3BC-4561-8E98-B01309F41EDC}" srcOrd="1" destOrd="0" presId="urn:microsoft.com/office/officeart/2005/8/layout/hierarchy2#12"/>
    <dgm:cxn modelId="{6EDD4D46-FFB9-46AE-8FC6-21ABEEB1087A}" type="presOf" srcId="{886B0620-65C3-4EAB-9ADD-4E63987E8F99}" destId="{133BDF32-6041-4976-B573-3544C9D7B703}" srcOrd="0" destOrd="0" presId="urn:microsoft.com/office/officeart/2005/8/layout/hierarchy2#12"/>
    <dgm:cxn modelId="{08E99D49-6661-4A3E-858B-0F0B52D5CCE0}" type="presOf" srcId="{2C0A02E6-02EE-4A3A-B8BD-E2CDA2F962AA}" destId="{E1A51AB6-18CE-4EC2-AAEC-2C5AD5C97CF9}" srcOrd="0" destOrd="0" presId="urn:microsoft.com/office/officeart/2005/8/layout/hierarchy2#12"/>
    <dgm:cxn modelId="{7153E133-C750-4E52-91F8-E2EF8B753D72}" srcId="{00A3A949-1CFA-43AC-BC07-45AD52AC5672}" destId="{13628708-03F0-40B2-B457-1193A4A47662}" srcOrd="0" destOrd="0" parTransId="{D3B7888F-39AC-4D56-B20E-A32F70819FB5}" sibTransId="{F875A445-4509-44A1-82B8-DD8C5837D41D}"/>
    <dgm:cxn modelId="{3B733758-5BFB-41FE-8BB4-A0E27ABBE4BD}" type="presParOf" srcId="{56D26473-A739-412F-BADD-3B2F9B6ED8B0}" destId="{353DF778-E3B6-402E-8B62-8C2732170FE7}" srcOrd="0" destOrd="0" presId="urn:microsoft.com/office/officeart/2005/8/layout/hierarchy2#12"/>
    <dgm:cxn modelId="{9F918D29-7271-4E91-9F38-79BBD80815B2}" type="presParOf" srcId="{353DF778-E3B6-402E-8B62-8C2732170FE7}" destId="{C5C17395-4689-41D5-B308-CFA3370613AD}" srcOrd="0" destOrd="0" presId="urn:microsoft.com/office/officeart/2005/8/layout/hierarchy2#12"/>
    <dgm:cxn modelId="{3F704244-4D8A-4955-85EC-DCDFF217610C}" type="presParOf" srcId="{353DF778-E3B6-402E-8B62-8C2732170FE7}" destId="{53F16E38-B198-426C-BD18-8E4417657522}" srcOrd="1" destOrd="0" presId="urn:microsoft.com/office/officeart/2005/8/layout/hierarchy2#12"/>
    <dgm:cxn modelId="{78B9F2D4-4324-4282-AF4A-964B4B06ACB8}" type="presParOf" srcId="{53F16E38-B198-426C-BD18-8E4417657522}" destId="{A05F8533-0686-487E-ADE0-935D1D5571AA}" srcOrd="0" destOrd="0" presId="urn:microsoft.com/office/officeart/2005/8/layout/hierarchy2#12"/>
    <dgm:cxn modelId="{4CA2B42D-8375-4A4A-9267-79988ABE34FA}" type="presParOf" srcId="{A05F8533-0686-487E-ADE0-935D1D5571AA}" destId="{C5EB43D0-A3BC-4561-8E98-B01309F41EDC}" srcOrd="0" destOrd="0" presId="urn:microsoft.com/office/officeart/2005/8/layout/hierarchy2#12"/>
    <dgm:cxn modelId="{61E8CEA7-2D7A-4C8B-8B2A-80707FB90540}" type="presParOf" srcId="{53F16E38-B198-426C-BD18-8E4417657522}" destId="{854F3ECB-B74E-4E18-8A0C-FA26689A6DD3}" srcOrd="1" destOrd="0" presId="urn:microsoft.com/office/officeart/2005/8/layout/hierarchy2#12"/>
    <dgm:cxn modelId="{F5B4B7C9-C3EA-407F-9346-A9662DD928F8}" type="presParOf" srcId="{854F3ECB-B74E-4E18-8A0C-FA26689A6DD3}" destId="{075E6524-927F-4302-A9A4-FAC0687453E1}" srcOrd="0" destOrd="0" presId="urn:microsoft.com/office/officeart/2005/8/layout/hierarchy2#12"/>
    <dgm:cxn modelId="{DFE098A1-8F7B-4B48-96DC-9E59E5241621}" type="presParOf" srcId="{854F3ECB-B74E-4E18-8A0C-FA26689A6DD3}" destId="{6F7A69D2-A32C-40E0-B502-143268E67071}" srcOrd="1" destOrd="0" presId="urn:microsoft.com/office/officeart/2005/8/layout/hierarchy2#12"/>
    <dgm:cxn modelId="{B07ABC6C-D167-42CB-8661-1AB71657F704}" type="presParOf" srcId="{6F7A69D2-A32C-40E0-B502-143268E67071}" destId="{48389213-0B06-443A-9B47-B49F51C705BC}" srcOrd="0" destOrd="0" presId="urn:microsoft.com/office/officeart/2005/8/layout/hierarchy2#12"/>
    <dgm:cxn modelId="{E723B7CF-EBF4-43A0-BE2D-1115024802C1}" type="presParOf" srcId="{48389213-0B06-443A-9B47-B49F51C705BC}" destId="{5CA8276C-1149-4007-8BDD-3D90036FA790}" srcOrd="0" destOrd="0" presId="urn:microsoft.com/office/officeart/2005/8/layout/hierarchy2#12"/>
    <dgm:cxn modelId="{6535A28E-B96F-42C7-A9E9-08179A5CEAFD}" type="presParOf" srcId="{6F7A69D2-A32C-40E0-B502-143268E67071}" destId="{58ADC655-E034-4398-ACF5-4D53161BB75E}" srcOrd="1" destOrd="0" presId="urn:microsoft.com/office/officeart/2005/8/layout/hierarchy2#12"/>
    <dgm:cxn modelId="{2ADBFCEE-D6A4-4710-8B44-CD147396705A}" type="presParOf" srcId="{58ADC655-E034-4398-ACF5-4D53161BB75E}" destId="{E1A51AB6-18CE-4EC2-AAEC-2C5AD5C97CF9}" srcOrd="0" destOrd="0" presId="urn:microsoft.com/office/officeart/2005/8/layout/hierarchy2#12"/>
    <dgm:cxn modelId="{5D80C787-A069-4E3D-8CF3-9E108E62C6C3}" type="presParOf" srcId="{58ADC655-E034-4398-ACF5-4D53161BB75E}" destId="{C6D1F445-1169-42A8-BD8D-1597F9089736}" srcOrd="1" destOrd="0" presId="urn:microsoft.com/office/officeart/2005/8/layout/hierarchy2#12"/>
    <dgm:cxn modelId="{A1EDA3D8-6EC6-4673-9778-475F1AF4ED17}" type="presParOf" srcId="{C6D1F445-1169-42A8-BD8D-1597F9089736}" destId="{0C6F49D5-BB78-4A52-B78A-5AACC385EBFB}" srcOrd="0" destOrd="0" presId="urn:microsoft.com/office/officeart/2005/8/layout/hierarchy2#12"/>
    <dgm:cxn modelId="{7B89E738-BB7B-475B-97D8-81B6DC8CDB81}" type="presParOf" srcId="{0C6F49D5-BB78-4A52-B78A-5AACC385EBFB}" destId="{43B7B59A-7893-4FCC-9C5D-DC87FB05EF3E}" srcOrd="0" destOrd="0" presId="urn:microsoft.com/office/officeart/2005/8/layout/hierarchy2#12"/>
    <dgm:cxn modelId="{602E5805-A2D9-41AC-9A4D-3F51D63FB777}" type="presParOf" srcId="{C6D1F445-1169-42A8-BD8D-1597F9089736}" destId="{29B1C55B-832F-443A-A364-893150DC918A}" srcOrd="1" destOrd="0" presId="urn:microsoft.com/office/officeart/2005/8/layout/hierarchy2#12"/>
    <dgm:cxn modelId="{2D32C170-9A5C-4D3F-8A12-A2C28F87EE0B}" type="presParOf" srcId="{29B1C55B-832F-443A-A364-893150DC918A}" destId="{34AD267B-060A-422C-9FC8-C01F2407B24D}" srcOrd="0" destOrd="0" presId="urn:microsoft.com/office/officeart/2005/8/layout/hierarchy2#12"/>
    <dgm:cxn modelId="{291E511A-2133-45C2-90CA-FD103099D9B4}" type="presParOf" srcId="{29B1C55B-832F-443A-A364-893150DC918A}" destId="{EB8647F0-239E-4ED1-8A69-F15C2A05C577}" srcOrd="1" destOrd="0" presId="urn:microsoft.com/office/officeart/2005/8/layout/hierarchy2#12"/>
    <dgm:cxn modelId="{7335EF94-3C12-4C44-ACA2-05DA5245C0AD}" type="presParOf" srcId="{C6D1F445-1169-42A8-BD8D-1597F9089736}" destId="{12072BCD-AAE8-4E79-91C0-1B9FB3E96CFE}" srcOrd="2" destOrd="0" presId="urn:microsoft.com/office/officeart/2005/8/layout/hierarchy2#12"/>
    <dgm:cxn modelId="{AD09CBCE-15E7-4D2F-ABBC-9F776CA16E1C}" type="presParOf" srcId="{12072BCD-AAE8-4E79-91C0-1B9FB3E96CFE}" destId="{113C267C-D3EB-46E8-9A7D-2CE114DAEACB}" srcOrd="0" destOrd="0" presId="urn:microsoft.com/office/officeart/2005/8/layout/hierarchy2#12"/>
    <dgm:cxn modelId="{D8FF3F2E-03CF-4086-9AD5-9F1BF2F1491F}" type="presParOf" srcId="{C6D1F445-1169-42A8-BD8D-1597F9089736}" destId="{9672FD5D-F097-484C-9969-47EE3B13D6A4}" srcOrd="3" destOrd="0" presId="urn:microsoft.com/office/officeart/2005/8/layout/hierarchy2#12"/>
    <dgm:cxn modelId="{C52D91E8-DBC6-414E-8529-87C58A7D0E52}" type="presParOf" srcId="{9672FD5D-F097-484C-9969-47EE3B13D6A4}" destId="{0100E16C-2CAC-4DCB-A1B1-8B5773705766}" srcOrd="0" destOrd="0" presId="urn:microsoft.com/office/officeart/2005/8/layout/hierarchy2#12"/>
    <dgm:cxn modelId="{AE5EBFAC-259B-483B-A881-E1892F65FDAA}" type="presParOf" srcId="{9672FD5D-F097-484C-9969-47EE3B13D6A4}" destId="{4834D90C-5BF4-4134-B36D-7B7570AE3B28}" srcOrd="1" destOrd="0" presId="urn:microsoft.com/office/officeart/2005/8/layout/hierarchy2#12"/>
    <dgm:cxn modelId="{70670A54-8228-4A85-855D-7396B3C2D554}" type="presParOf" srcId="{C6D1F445-1169-42A8-BD8D-1597F9089736}" destId="{133BDF32-6041-4976-B573-3544C9D7B703}" srcOrd="4" destOrd="0" presId="urn:microsoft.com/office/officeart/2005/8/layout/hierarchy2#12"/>
    <dgm:cxn modelId="{47F92CAA-E48D-4720-BD67-85B7984C5F97}" type="presParOf" srcId="{133BDF32-6041-4976-B573-3544C9D7B703}" destId="{FACA8C33-C9C1-4969-B640-A3888B2FABF0}" srcOrd="0" destOrd="0" presId="urn:microsoft.com/office/officeart/2005/8/layout/hierarchy2#12"/>
    <dgm:cxn modelId="{138E4D6E-6DE0-4788-BDBD-E9DF46F0A693}" type="presParOf" srcId="{C6D1F445-1169-42A8-BD8D-1597F9089736}" destId="{6C1BF1E0-E47A-49E8-8FCE-02B2260726B0}" srcOrd="5" destOrd="0" presId="urn:microsoft.com/office/officeart/2005/8/layout/hierarchy2#12"/>
    <dgm:cxn modelId="{7A62D9E2-6B5B-4717-B48A-18B0EBEEE094}" type="presParOf" srcId="{6C1BF1E0-E47A-49E8-8FCE-02B2260726B0}" destId="{B7F6AD2C-7773-4B64-A707-49FB77BC21ED}" srcOrd="0" destOrd="0" presId="urn:microsoft.com/office/officeart/2005/8/layout/hierarchy2#12"/>
    <dgm:cxn modelId="{25ACEC08-8F7D-418B-8846-D28C0DF05D21}" type="presParOf" srcId="{6C1BF1E0-E47A-49E8-8FCE-02B2260726B0}" destId="{91702F80-2D8B-49AC-ABC1-E54CE8775409}" srcOrd="1" destOrd="0" presId="urn:microsoft.com/office/officeart/2005/8/layout/hierarchy2#12"/>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DA04A-6520-4CC1-8A2D-22DC3854B508}" type="doc">
      <dgm:prSet loTypeId="urn:microsoft.com/office/officeart/2005/8/layout/cycle6#1" loCatId="relationship" qsTypeId="urn:microsoft.com/office/officeart/2005/8/quickstyle/3d4#4" qsCatId="3D" csTypeId="urn:microsoft.com/office/officeart/2005/8/colors/colorful1#22" csCatId="colorful" phldr="1"/>
      <dgm:spPr/>
      <dgm:t>
        <a:bodyPr/>
        <a:lstStyle/>
        <a:p>
          <a:endParaRPr lang="zh-CN" altLang="en-US"/>
        </a:p>
      </dgm:t>
    </dgm:pt>
    <dgm:pt modelId="{3D831B84-DB64-4176-8F48-01749799C6ED}">
      <dgm:prSet phldrT="[文本]" phldr="0" custT="1"/>
      <dgm:spPr/>
      <dgm:t>
        <a:bodyPr vert="horz" wrap="square"/>
        <a:lstStyle/>
        <a:p>
          <a:pPr>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供水设施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gm:t>
    </dgm:pt>
    <dgm:pt modelId="{8DB8A7DA-BBC5-4F35-8A8C-DE6E1FB19BB2}" type="parTrans" cxnId="{AA529C8D-B3AF-4182-ACD6-426AE6EA992D}">
      <dgm:prSet/>
      <dgm:spPr/>
      <dgm:t>
        <a:bodyPr/>
        <a:lstStyle/>
        <a:p>
          <a:endParaRPr lang="zh-CN" altLang="en-US" sz="2400">
            <a:solidFill>
              <a:schemeClr val="tx1"/>
            </a:solidFill>
          </a:endParaRPr>
        </a:p>
      </dgm:t>
    </dgm:pt>
    <dgm:pt modelId="{556AFD8E-F69D-4EBA-AF0A-53F229973F66}" type="sibTrans" cxnId="{AA529C8D-B3AF-4182-ACD6-426AE6EA992D}">
      <dgm:prSet/>
      <dgm:spPr/>
      <dgm:t>
        <a:bodyPr/>
        <a:lstStyle/>
        <a:p>
          <a:endParaRPr lang="zh-CN" altLang="en-US" sz="2400">
            <a:solidFill>
              <a:schemeClr val="tx1"/>
            </a:solidFill>
          </a:endParaRPr>
        </a:p>
      </dgm:t>
    </dgm:pt>
    <dgm:pt modelId="{D044CCB6-8CF2-4A5C-9DCE-F4E500E4BF2C}">
      <dgm:prSet phldrT="[文本]" phldr="0" custT="1"/>
      <dgm:spPr/>
      <dgm:t>
        <a:bodyPr vert="horz" wrap="square"/>
        <a:lstStyle/>
        <a:p>
          <a:pPr>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排水设施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gm:t>
    </dgm:pt>
    <dgm:pt modelId="{97E7257F-1913-45AD-88E6-359EAB57E2F2}" type="parTrans" cxnId="{A9C3F33E-4130-470A-B445-469FC57779E6}">
      <dgm:prSet/>
      <dgm:spPr/>
      <dgm:t>
        <a:bodyPr/>
        <a:lstStyle/>
        <a:p>
          <a:endParaRPr lang="zh-CN" altLang="en-US" sz="2400">
            <a:solidFill>
              <a:schemeClr val="tx1"/>
            </a:solidFill>
          </a:endParaRPr>
        </a:p>
      </dgm:t>
    </dgm:pt>
    <dgm:pt modelId="{FB7F87D7-8D61-4AD3-B6AA-117A7BFC69C6}" type="sibTrans" cxnId="{A9C3F33E-4130-470A-B445-469FC57779E6}">
      <dgm:prSet/>
      <dgm:spPr/>
      <dgm:t>
        <a:bodyPr/>
        <a:lstStyle/>
        <a:p>
          <a:endParaRPr lang="zh-CN" altLang="en-US" sz="2400">
            <a:solidFill>
              <a:schemeClr val="tx1"/>
            </a:solidFill>
          </a:endParaRPr>
        </a:p>
      </dgm:t>
    </dgm:pt>
    <dgm:pt modelId="{0EC9BE33-AEC9-47CC-B872-E59B1DD0104E}">
      <dgm:prSet phldrT="[文本]" phldr="0" custT="1"/>
      <dgm:spPr/>
      <dgm:t>
        <a:bodyPr vert="horz" wrap="square"/>
        <a:lstStyle/>
        <a:p>
          <a:pPr>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清洗消毒保洁设施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gm:t>
    </dgm:pt>
    <dgm:pt modelId="{BD8143F1-B0D9-4B70-A4F5-F386D9279BD2}" type="parTrans" cxnId="{AC9F91B0-E233-45A5-AE20-A286B8B7B407}">
      <dgm:prSet/>
      <dgm:spPr/>
      <dgm:t>
        <a:bodyPr/>
        <a:lstStyle/>
        <a:p>
          <a:endParaRPr lang="zh-CN" altLang="en-US" sz="2400">
            <a:solidFill>
              <a:schemeClr val="tx1"/>
            </a:solidFill>
          </a:endParaRPr>
        </a:p>
      </dgm:t>
    </dgm:pt>
    <dgm:pt modelId="{5DDBF5AB-CE62-43CB-B0E6-36AA4AC73A97}" type="sibTrans" cxnId="{AC9F91B0-E233-45A5-AE20-A286B8B7B407}">
      <dgm:prSet/>
      <dgm:spPr/>
      <dgm:t>
        <a:bodyPr/>
        <a:lstStyle/>
        <a:p>
          <a:endParaRPr lang="zh-CN" altLang="en-US" sz="2400">
            <a:solidFill>
              <a:schemeClr val="tx1"/>
            </a:solidFill>
          </a:endParaRPr>
        </a:p>
      </dgm:t>
    </dgm:pt>
    <dgm:pt modelId="{441A4E30-1655-4603-B7C0-684C2BB924AE}">
      <dgm:prSet phldrT="[文本]" phldr="0" custT="1"/>
      <dgm:spPr/>
      <dgm:t>
        <a:bodyPr vert="horz" wrap="square"/>
        <a:lstStyle/>
        <a:p>
          <a:pPr>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个人卫生设施和卫生间</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gm:t>
    </dgm:pt>
    <dgm:pt modelId="{86A9AA4E-54A4-4B19-82A0-F58ABD97ADB2}" type="parTrans" cxnId="{35CF9B33-A7C4-406E-B522-815026CA212F}">
      <dgm:prSet/>
      <dgm:spPr/>
      <dgm:t>
        <a:bodyPr/>
        <a:lstStyle/>
        <a:p>
          <a:endParaRPr lang="zh-CN" altLang="en-US" sz="2400">
            <a:solidFill>
              <a:schemeClr val="tx1"/>
            </a:solidFill>
          </a:endParaRPr>
        </a:p>
      </dgm:t>
    </dgm:pt>
    <dgm:pt modelId="{40500CE8-A05B-44A4-A6CD-17ADB6C54847}" type="sibTrans" cxnId="{35CF9B33-A7C4-406E-B522-815026CA212F}">
      <dgm:prSet/>
      <dgm:spPr/>
      <dgm:t>
        <a:bodyPr/>
        <a:lstStyle/>
        <a:p>
          <a:endParaRPr lang="zh-CN" altLang="en-US" sz="2400">
            <a:solidFill>
              <a:schemeClr val="tx1"/>
            </a:solidFill>
          </a:endParaRPr>
        </a:p>
      </dgm:t>
    </dgm:pt>
    <dgm:pt modelId="{8F4E2CD2-D811-4A5F-A2E8-B73F0E1D1FDF}">
      <dgm:prSet phldrT="[文本]" phldr="0" custT="1"/>
      <dgm:spPr/>
      <dgm:t>
        <a:bodyPr vert="horz" wrap="square"/>
        <a:lstStyle/>
        <a:p>
          <a:pPr>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照明设施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gm:t>
    </dgm:pt>
    <dgm:pt modelId="{19C897EE-8575-4518-AA38-5CE28A72D8D8}" type="parTrans" cxnId="{9B335E5F-7135-4F1B-99D0-FECBED0218D9}">
      <dgm:prSet/>
      <dgm:spPr/>
      <dgm:t>
        <a:bodyPr/>
        <a:lstStyle/>
        <a:p>
          <a:endParaRPr lang="zh-CN" altLang="en-US" sz="2400">
            <a:solidFill>
              <a:schemeClr val="tx1"/>
            </a:solidFill>
          </a:endParaRPr>
        </a:p>
      </dgm:t>
    </dgm:pt>
    <dgm:pt modelId="{AE84E318-F80B-4369-A622-EDB508B200E5}" type="sibTrans" cxnId="{9B335E5F-7135-4F1B-99D0-FECBED0218D9}">
      <dgm:prSet/>
      <dgm:spPr/>
      <dgm:t>
        <a:bodyPr/>
        <a:lstStyle/>
        <a:p>
          <a:endParaRPr lang="zh-CN" altLang="en-US" sz="2400">
            <a:solidFill>
              <a:schemeClr val="tx1"/>
            </a:solidFill>
          </a:endParaRPr>
        </a:p>
      </dgm:t>
    </dgm:pt>
    <dgm:pt modelId="{AAD4C7C5-5583-4361-B51C-B188FE4136DA}">
      <dgm:prSet phldr="0" custT="1"/>
      <dgm:spPr/>
      <dgm:t>
        <a:bodyPr vert="horz" wrap="square"/>
        <a:lstStyle/>
        <a:p>
          <a:pPr>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通风排烟设施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gm:t>
    </dgm:pt>
    <dgm:pt modelId="{EE4818A2-492C-4DF5-A94B-B8CB12C56F74}" type="parTrans" cxnId="{D7D0B7A2-9C20-40A7-9CD0-37D3B8AAB0BA}">
      <dgm:prSet/>
      <dgm:spPr/>
      <dgm:t>
        <a:bodyPr/>
        <a:lstStyle/>
        <a:p>
          <a:endParaRPr lang="zh-CN" altLang="en-US" sz="2400">
            <a:solidFill>
              <a:schemeClr val="tx1"/>
            </a:solidFill>
          </a:endParaRPr>
        </a:p>
      </dgm:t>
    </dgm:pt>
    <dgm:pt modelId="{A8E5417A-31CC-408D-8201-0A8C24D5BE33}" type="sibTrans" cxnId="{D7D0B7A2-9C20-40A7-9CD0-37D3B8AAB0BA}">
      <dgm:prSet/>
      <dgm:spPr/>
      <dgm:t>
        <a:bodyPr/>
        <a:lstStyle/>
        <a:p>
          <a:endParaRPr lang="zh-CN" altLang="en-US" sz="2400">
            <a:solidFill>
              <a:schemeClr val="tx1"/>
            </a:solidFill>
          </a:endParaRPr>
        </a:p>
      </dgm:t>
    </dgm:pt>
    <dgm:pt modelId="{DF35AFBF-7E1B-4E6B-BAB4-4CD2B6D0BE41}">
      <dgm:prSet phldr="0" custT="1"/>
      <dgm:spPr/>
      <dgm:t>
        <a:bodyPr vert="horz" wrap="square"/>
        <a:lstStyle/>
        <a:p>
          <a:pPr>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库房及冷冻（藏）设施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gm:t>
    </dgm:pt>
    <dgm:pt modelId="{8B72CDFC-2602-46A7-B2E3-0CA6F2AD3574}" type="parTrans" cxnId="{A4067767-08B9-40E1-A6F2-CD8B1FB9E890}">
      <dgm:prSet/>
      <dgm:spPr/>
      <dgm:t>
        <a:bodyPr/>
        <a:lstStyle/>
        <a:p>
          <a:endParaRPr lang="zh-CN" altLang="en-US" sz="2400">
            <a:solidFill>
              <a:schemeClr val="tx1"/>
            </a:solidFill>
          </a:endParaRPr>
        </a:p>
      </dgm:t>
    </dgm:pt>
    <dgm:pt modelId="{E2E192B3-9837-4452-8F1F-50F2BB3E4198}" type="sibTrans" cxnId="{A4067767-08B9-40E1-A6F2-CD8B1FB9E890}">
      <dgm:prSet/>
      <dgm:spPr/>
      <dgm:t>
        <a:bodyPr/>
        <a:lstStyle/>
        <a:p>
          <a:endParaRPr lang="zh-CN" altLang="en-US" sz="2400">
            <a:solidFill>
              <a:schemeClr val="tx1"/>
            </a:solidFill>
          </a:endParaRPr>
        </a:p>
      </dgm:t>
    </dgm:pt>
    <dgm:pt modelId="{F1806EF4-CAC8-484C-8CE9-EA4E0AA28C78}">
      <dgm:prSet phldr="0" custT="1"/>
      <dgm:spPr/>
      <dgm:t>
        <a:bodyPr vert="horz" wrap="square"/>
        <a:lstStyle/>
        <a:p>
          <a:pPr>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加工制作设备设施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gm:t>
    </dgm:pt>
    <dgm:pt modelId="{56C21EDC-6BFD-44E9-90D0-9CF455965B0D}" type="parTrans" cxnId="{FB6F882D-A8FA-4388-B531-0ACAEE29F79A}">
      <dgm:prSet/>
      <dgm:spPr/>
      <dgm:t>
        <a:bodyPr/>
        <a:lstStyle/>
        <a:p>
          <a:endParaRPr lang="zh-CN" altLang="en-US" sz="2400">
            <a:solidFill>
              <a:schemeClr val="tx1"/>
            </a:solidFill>
          </a:endParaRPr>
        </a:p>
      </dgm:t>
    </dgm:pt>
    <dgm:pt modelId="{677659A2-3F55-4C5A-96B2-242D8EE29270}" type="sibTrans" cxnId="{FB6F882D-A8FA-4388-B531-0ACAEE29F79A}">
      <dgm:prSet/>
      <dgm:spPr/>
      <dgm:t>
        <a:bodyPr/>
        <a:lstStyle/>
        <a:p>
          <a:endParaRPr lang="zh-CN" altLang="en-US" sz="2400">
            <a:solidFill>
              <a:schemeClr val="tx1"/>
            </a:solidFill>
          </a:endParaRPr>
        </a:p>
      </dgm:t>
    </dgm:pt>
    <dgm:pt modelId="{023925E3-CCF2-416E-9355-A717E4FE5125}" type="pres">
      <dgm:prSet presAssocID="{70FDA04A-6520-4CC1-8A2D-22DC3854B508}" presName="cycle" presStyleCnt="0">
        <dgm:presLayoutVars>
          <dgm:dir/>
          <dgm:resizeHandles val="exact"/>
        </dgm:presLayoutVars>
      </dgm:prSet>
      <dgm:spPr/>
      <dgm:t>
        <a:bodyPr/>
        <a:lstStyle/>
        <a:p>
          <a:endParaRPr lang="zh-CN" altLang="en-US"/>
        </a:p>
      </dgm:t>
    </dgm:pt>
    <dgm:pt modelId="{2B62B271-A31C-4E1F-AC64-88381C4D8684}" type="pres">
      <dgm:prSet presAssocID="{3D831B84-DB64-4176-8F48-01749799C6ED}" presName="node" presStyleLbl="node1" presStyleIdx="0" presStyleCnt="8" custScaleX="141135" custScaleY="119300">
        <dgm:presLayoutVars>
          <dgm:bulletEnabled val="1"/>
        </dgm:presLayoutVars>
      </dgm:prSet>
      <dgm:spPr/>
      <dgm:t>
        <a:bodyPr/>
        <a:lstStyle/>
        <a:p>
          <a:endParaRPr lang="zh-CN" altLang="en-US"/>
        </a:p>
      </dgm:t>
    </dgm:pt>
    <dgm:pt modelId="{98FF9248-93AD-44FC-9356-9C97FAA3FCE2}" type="pres">
      <dgm:prSet presAssocID="{3D831B84-DB64-4176-8F48-01749799C6ED}" presName="spNode" presStyleCnt="0"/>
      <dgm:spPr/>
    </dgm:pt>
    <dgm:pt modelId="{DF9FB34F-34A2-4F29-BDA9-B68AFEF972E8}" type="pres">
      <dgm:prSet presAssocID="{556AFD8E-F69D-4EBA-AF0A-53F229973F66}" presName="sibTrans" presStyleLbl="sibTrans1D1" presStyleIdx="0" presStyleCnt="8" custScaleX="2000000" custScaleY="2000000"/>
      <dgm:spPr/>
      <dgm:t>
        <a:bodyPr/>
        <a:lstStyle/>
        <a:p>
          <a:endParaRPr lang="zh-CN" altLang="en-US"/>
        </a:p>
      </dgm:t>
    </dgm:pt>
    <dgm:pt modelId="{26F023F9-AD52-47B9-840F-698BF4C551E3}" type="pres">
      <dgm:prSet presAssocID="{D044CCB6-8CF2-4A5C-9DCE-F4E500E4BF2C}" presName="node" presStyleLbl="node1" presStyleIdx="1" presStyleCnt="8" custScaleX="141135" custScaleY="119300">
        <dgm:presLayoutVars>
          <dgm:bulletEnabled val="1"/>
        </dgm:presLayoutVars>
      </dgm:prSet>
      <dgm:spPr/>
      <dgm:t>
        <a:bodyPr/>
        <a:lstStyle/>
        <a:p>
          <a:endParaRPr lang="zh-CN" altLang="en-US"/>
        </a:p>
      </dgm:t>
    </dgm:pt>
    <dgm:pt modelId="{5A438635-4CB5-48C3-A290-1B520FE5053C}" type="pres">
      <dgm:prSet presAssocID="{D044CCB6-8CF2-4A5C-9DCE-F4E500E4BF2C}" presName="spNode" presStyleCnt="0"/>
      <dgm:spPr/>
    </dgm:pt>
    <dgm:pt modelId="{6EC622AA-8BFF-464C-A4B7-2A0C5F52434F}" type="pres">
      <dgm:prSet presAssocID="{FB7F87D7-8D61-4AD3-B6AA-117A7BFC69C6}" presName="sibTrans" presStyleLbl="sibTrans1D1" presStyleIdx="1" presStyleCnt="8" custScaleX="2000000" custScaleY="2000000"/>
      <dgm:spPr/>
      <dgm:t>
        <a:bodyPr/>
        <a:lstStyle/>
        <a:p>
          <a:endParaRPr lang="zh-CN" altLang="en-US"/>
        </a:p>
      </dgm:t>
    </dgm:pt>
    <dgm:pt modelId="{0CAC869D-F22F-4A3A-87A2-83DA44E93680}" type="pres">
      <dgm:prSet presAssocID="{0EC9BE33-AEC9-47CC-B872-E59B1DD0104E}" presName="node" presStyleLbl="node1" presStyleIdx="2" presStyleCnt="8" custScaleX="141135" custScaleY="119300">
        <dgm:presLayoutVars>
          <dgm:bulletEnabled val="1"/>
        </dgm:presLayoutVars>
      </dgm:prSet>
      <dgm:spPr/>
      <dgm:t>
        <a:bodyPr/>
        <a:lstStyle/>
        <a:p>
          <a:endParaRPr lang="zh-CN" altLang="en-US"/>
        </a:p>
      </dgm:t>
    </dgm:pt>
    <dgm:pt modelId="{8544B772-BBF9-4789-894B-345FBF6FF3FF}" type="pres">
      <dgm:prSet presAssocID="{0EC9BE33-AEC9-47CC-B872-E59B1DD0104E}" presName="spNode" presStyleCnt="0"/>
      <dgm:spPr/>
    </dgm:pt>
    <dgm:pt modelId="{4ABB472B-5070-4FEF-ACB0-A89C18352A0A}" type="pres">
      <dgm:prSet presAssocID="{5DDBF5AB-CE62-43CB-B0E6-36AA4AC73A97}" presName="sibTrans" presStyleLbl="sibTrans1D1" presStyleIdx="2" presStyleCnt="8" custScaleX="2000000" custScaleY="2000000"/>
      <dgm:spPr/>
      <dgm:t>
        <a:bodyPr/>
        <a:lstStyle/>
        <a:p>
          <a:endParaRPr lang="zh-CN" altLang="en-US"/>
        </a:p>
      </dgm:t>
    </dgm:pt>
    <dgm:pt modelId="{096D9EFE-38DC-41AB-A5A9-480EF2CBFE31}" type="pres">
      <dgm:prSet presAssocID="{441A4E30-1655-4603-B7C0-684C2BB924AE}" presName="node" presStyleLbl="node1" presStyleIdx="3" presStyleCnt="8" custScaleX="141135" custScaleY="119300">
        <dgm:presLayoutVars>
          <dgm:bulletEnabled val="1"/>
        </dgm:presLayoutVars>
      </dgm:prSet>
      <dgm:spPr/>
      <dgm:t>
        <a:bodyPr/>
        <a:lstStyle/>
        <a:p>
          <a:endParaRPr lang="zh-CN" altLang="en-US"/>
        </a:p>
      </dgm:t>
    </dgm:pt>
    <dgm:pt modelId="{3D920B4A-D7E0-452F-B580-EFA6933C9403}" type="pres">
      <dgm:prSet presAssocID="{441A4E30-1655-4603-B7C0-684C2BB924AE}" presName="spNode" presStyleCnt="0"/>
      <dgm:spPr/>
    </dgm:pt>
    <dgm:pt modelId="{4BB5E13F-C167-49D8-9212-84A0991646F6}" type="pres">
      <dgm:prSet presAssocID="{40500CE8-A05B-44A4-A6CD-17ADB6C54847}" presName="sibTrans" presStyleLbl="sibTrans1D1" presStyleIdx="3" presStyleCnt="8" custScaleX="2000000" custScaleY="2000000"/>
      <dgm:spPr/>
      <dgm:t>
        <a:bodyPr/>
        <a:lstStyle/>
        <a:p>
          <a:endParaRPr lang="zh-CN" altLang="en-US"/>
        </a:p>
      </dgm:t>
    </dgm:pt>
    <dgm:pt modelId="{29B5A173-AC36-4081-8033-DBBA5F35CD90}" type="pres">
      <dgm:prSet presAssocID="{8F4E2CD2-D811-4A5F-A2E8-B73F0E1D1FDF}" presName="node" presStyleLbl="node1" presStyleIdx="4" presStyleCnt="8" custScaleX="141135" custScaleY="119300">
        <dgm:presLayoutVars>
          <dgm:bulletEnabled val="1"/>
        </dgm:presLayoutVars>
      </dgm:prSet>
      <dgm:spPr/>
      <dgm:t>
        <a:bodyPr/>
        <a:lstStyle/>
        <a:p>
          <a:endParaRPr lang="zh-CN" altLang="en-US"/>
        </a:p>
      </dgm:t>
    </dgm:pt>
    <dgm:pt modelId="{35CEC170-24D3-42F4-9FDC-92E081D9B42E}" type="pres">
      <dgm:prSet presAssocID="{8F4E2CD2-D811-4A5F-A2E8-B73F0E1D1FDF}" presName="spNode" presStyleCnt="0"/>
      <dgm:spPr/>
    </dgm:pt>
    <dgm:pt modelId="{A76598C9-1B16-4E35-A186-9D3E5B2506E5}" type="pres">
      <dgm:prSet presAssocID="{AE84E318-F80B-4369-A622-EDB508B200E5}" presName="sibTrans" presStyleLbl="sibTrans1D1" presStyleIdx="4" presStyleCnt="8" custScaleX="2000000" custScaleY="2000000"/>
      <dgm:spPr/>
      <dgm:t>
        <a:bodyPr/>
        <a:lstStyle/>
        <a:p>
          <a:endParaRPr lang="zh-CN" altLang="en-US"/>
        </a:p>
      </dgm:t>
    </dgm:pt>
    <dgm:pt modelId="{56A09753-C942-4B9E-8650-826BE86E69E1}" type="pres">
      <dgm:prSet presAssocID="{AAD4C7C5-5583-4361-B51C-B188FE4136DA}" presName="node" presStyleLbl="node1" presStyleIdx="5" presStyleCnt="8" custScaleX="141135" custScaleY="119300">
        <dgm:presLayoutVars>
          <dgm:bulletEnabled val="1"/>
        </dgm:presLayoutVars>
      </dgm:prSet>
      <dgm:spPr/>
      <dgm:t>
        <a:bodyPr/>
        <a:lstStyle/>
        <a:p>
          <a:endParaRPr lang="zh-CN" altLang="en-US"/>
        </a:p>
      </dgm:t>
    </dgm:pt>
    <dgm:pt modelId="{DFDBB9AB-B774-456E-81E4-395E4EA0E694}" type="pres">
      <dgm:prSet presAssocID="{AAD4C7C5-5583-4361-B51C-B188FE4136DA}" presName="spNode" presStyleCnt="0"/>
      <dgm:spPr/>
    </dgm:pt>
    <dgm:pt modelId="{8C505F6D-7F06-44E5-8FC4-111C0DBAA6D2}" type="pres">
      <dgm:prSet presAssocID="{A8E5417A-31CC-408D-8201-0A8C24D5BE33}" presName="sibTrans" presStyleLbl="sibTrans1D1" presStyleIdx="5" presStyleCnt="8" custScaleX="2000000" custScaleY="2000000"/>
      <dgm:spPr/>
      <dgm:t>
        <a:bodyPr/>
        <a:lstStyle/>
        <a:p>
          <a:endParaRPr lang="zh-CN" altLang="en-US"/>
        </a:p>
      </dgm:t>
    </dgm:pt>
    <dgm:pt modelId="{74D3D472-5D68-451F-9385-36F8E9A72454}" type="pres">
      <dgm:prSet presAssocID="{DF35AFBF-7E1B-4E6B-BAB4-4CD2B6D0BE41}" presName="node" presStyleLbl="node1" presStyleIdx="6" presStyleCnt="8" custScaleX="141135" custScaleY="119300">
        <dgm:presLayoutVars>
          <dgm:bulletEnabled val="1"/>
        </dgm:presLayoutVars>
      </dgm:prSet>
      <dgm:spPr/>
      <dgm:t>
        <a:bodyPr/>
        <a:lstStyle/>
        <a:p>
          <a:endParaRPr lang="zh-CN" altLang="en-US"/>
        </a:p>
      </dgm:t>
    </dgm:pt>
    <dgm:pt modelId="{40946FAF-8453-4EFA-B9B5-8AD65CC28D9A}" type="pres">
      <dgm:prSet presAssocID="{DF35AFBF-7E1B-4E6B-BAB4-4CD2B6D0BE41}" presName="spNode" presStyleCnt="0"/>
      <dgm:spPr/>
    </dgm:pt>
    <dgm:pt modelId="{35E943F3-8D60-489E-8DEC-F3F797DBAE5B}" type="pres">
      <dgm:prSet presAssocID="{E2E192B3-9837-4452-8F1F-50F2BB3E4198}" presName="sibTrans" presStyleLbl="sibTrans1D1" presStyleIdx="6" presStyleCnt="8" custScaleX="2000000" custScaleY="2000000"/>
      <dgm:spPr/>
      <dgm:t>
        <a:bodyPr/>
        <a:lstStyle/>
        <a:p>
          <a:endParaRPr lang="zh-CN" altLang="en-US"/>
        </a:p>
      </dgm:t>
    </dgm:pt>
    <dgm:pt modelId="{777F5FA3-A14B-4DCD-B852-CB8C6041A605}" type="pres">
      <dgm:prSet presAssocID="{F1806EF4-CAC8-484C-8CE9-EA4E0AA28C78}" presName="node" presStyleLbl="node1" presStyleIdx="7" presStyleCnt="8" custScaleX="141135" custScaleY="119300">
        <dgm:presLayoutVars>
          <dgm:bulletEnabled val="1"/>
        </dgm:presLayoutVars>
      </dgm:prSet>
      <dgm:spPr/>
      <dgm:t>
        <a:bodyPr/>
        <a:lstStyle/>
        <a:p>
          <a:endParaRPr lang="zh-CN" altLang="en-US"/>
        </a:p>
      </dgm:t>
    </dgm:pt>
    <dgm:pt modelId="{D79A1D7F-B709-4C92-904D-5B250B76B88B}" type="pres">
      <dgm:prSet presAssocID="{F1806EF4-CAC8-484C-8CE9-EA4E0AA28C78}" presName="spNode" presStyleCnt="0"/>
      <dgm:spPr/>
    </dgm:pt>
    <dgm:pt modelId="{3B5ED0A8-2CDA-4A42-BF04-BA1C30EA7503}" type="pres">
      <dgm:prSet presAssocID="{677659A2-3F55-4C5A-96B2-242D8EE29270}" presName="sibTrans" presStyleLbl="sibTrans1D1" presStyleIdx="7" presStyleCnt="8" custScaleX="2000000" custScaleY="2000000"/>
      <dgm:spPr/>
      <dgm:t>
        <a:bodyPr/>
        <a:lstStyle/>
        <a:p>
          <a:endParaRPr lang="zh-CN" altLang="en-US"/>
        </a:p>
      </dgm:t>
    </dgm:pt>
  </dgm:ptLst>
  <dgm:cxnLst>
    <dgm:cxn modelId="{6BA73EC6-0F97-42EC-8E3C-EC6FCA1BF97B}" type="presOf" srcId="{AAD4C7C5-5583-4361-B51C-B188FE4136DA}" destId="{56A09753-C942-4B9E-8650-826BE86E69E1}" srcOrd="0" destOrd="0" presId="urn:microsoft.com/office/officeart/2005/8/layout/cycle6#1"/>
    <dgm:cxn modelId="{AA529C8D-B3AF-4182-ACD6-426AE6EA992D}" srcId="{70FDA04A-6520-4CC1-8A2D-22DC3854B508}" destId="{3D831B84-DB64-4176-8F48-01749799C6ED}" srcOrd="0" destOrd="0" parTransId="{8DB8A7DA-BBC5-4F35-8A8C-DE6E1FB19BB2}" sibTransId="{556AFD8E-F69D-4EBA-AF0A-53F229973F66}"/>
    <dgm:cxn modelId="{A4067767-08B9-40E1-A6F2-CD8B1FB9E890}" srcId="{70FDA04A-6520-4CC1-8A2D-22DC3854B508}" destId="{DF35AFBF-7E1B-4E6B-BAB4-4CD2B6D0BE41}" srcOrd="6" destOrd="0" parTransId="{8B72CDFC-2602-46A7-B2E3-0CA6F2AD3574}" sibTransId="{E2E192B3-9837-4452-8F1F-50F2BB3E4198}"/>
    <dgm:cxn modelId="{71BEBE94-4C47-4C92-9D48-C4DF3F267D53}" type="presOf" srcId="{70FDA04A-6520-4CC1-8A2D-22DC3854B508}" destId="{023925E3-CCF2-416E-9355-A717E4FE5125}" srcOrd="0" destOrd="0" presId="urn:microsoft.com/office/officeart/2005/8/layout/cycle6#1"/>
    <dgm:cxn modelId="{AC9F91B0-E233-45A5-AE20-A286B8B7B407}" srcId="{70FDA04A-6520-4CC1-8A2D-22DC3854B508}" destId="{0EC9BE33-AEC9-47CC-B872-E59B1DD0104E}" srcOrd="2" destOrd="0" parTransId="{BD8143F1-B0D9-4B70-A4F5-F386D9279BD2}" sibTransId="{5DDBF5AB-CE62-43CB-B0E6-36AA4AC73A97}"/>
    <dgm:cxn modelId="{9B335E5F-7135-4F1B-99D0-FECBED0218D9}" srcId="{70FDA04A-6520-4CC1-8A2D-22DC3854B508}" destId="{8F4E2CD2-D811-4A5F-A2E8-B73F0E1D1FDF}" srcOrd="4" destOrd="0" parTransId="{19C897EE-8575-4518-AA38-5CE28A72D8D8}" sibTransId="{AE84E318-F80B-4369-A622-EDB508B200E5}"/>
    <dgm:cxn modelId="{C47E8389-B603-41E8-A60F-B9A78ED3DEA7}" type="presOf" srcId="{F1806EF4-CAC8-484C-8CE9-EA4E0AA28C78}" destId="{777F5FA3-A14B-4DCD-B852-CB8C6041A605}" srcOrd="0" destOrd="0" presId="urn:microsoft.com/office/officeart/2005/8/layout/cycle6#1"/>
    <dgm:cxn modelId="{35CF9B33-A7C4-406E-B522-815026CA212F}" srcId="{70FDA04A-6520-4CC1-8A2D-22DC3854B508}" destId="{441A4E30-1655-4603-B7C0-684C2BB924AE}" srcOrd="3" destOrd="0" parTransId="{86A9AA4E-54A4-4B19-82A0-F58ABD97ADB2}" sibTransId="{40500CE8-A05B-44A4-A6CD-17ADB6C54847}"/>
    <dgm:cxn modelId="{286C2AF2-6D34-44E7-B9E9-535DF4D9177C}" type="presOf" srcId="{3D831B84-DB64-4176-8F48-01749799C6ED}" destId="{2B62B271-A31C-4E1F-AC64-88381C4D8684}" srcOrd="0" destOrd="0" presId="urn:microsoft.com/office/officeart/2005/8/layout/cycle6#1"/>
    <dgm:cxn modelId="{03F38AC1-8512-473D-BCDA-E7EF743A8FF4}" type="presOf" srcId="{A8E5417A-31CC-408D-8201-0A8C24D5BE33}" destId="{8C505F6D-7F06-44E5-8FC4-111C0DBAA6D2}" srcOrd="0" destOrd="0" presId="urn:microsoft.com/office/officeart/2005/8/layout/cycle6#1"/>
    <dgm:cxn modelId="{FB6F882D-A8FA-4388-B531-0ACAEE29F79A}" srcId="{70FDA04A-6520-4CC1-8A2D-22DC3854B508}" destId="{F1806EF4-CAC8-484C-8CE9-EA4E0AA28C78}" srcOrd="7" destOrd="0" parTransId="{56C21EDC-6BFD-44E9-90D0-9CF455965B0D}" sibTransId="{677659A2-3F55-4C5A-96B2-242D8EE29270}"/>
    <dgm:cxn modelId="{55250B16-B442-4475-A312-27D746144849}" type="presOf" srcId="{FB7F87D7-8D61-4AD3-B6AA-117A7BFC69C6}" destId="{6EC622AA-8BFF-464C-A4B7-2A0C5F52434F}" srcOrd="0" destOrd="0" presId="urn:microsoft.com/office/officeart/2005/8/layout/cycle6#1"/>
    <dgm:cxn modelId="{D77D2534-1E10-4718-9EB9-4E448101387E}" type="presOf" srcId="{D044CCB6-8CF2-4A5C-9DCE-F4E500E4BF2C}" destId="{26F023F9-AD52-47B9-840F-698BF4C551E3}" srcOrd="0" destOrd="0" presId="urn:microsoft.com/office/officeart/2005/8/layout/cycle6#1"/>
    <dgm:cxn modelId="{4D1202F0-DD29-4051-82A5-050FD5EE9F77}" type="presOf" srcId="{E2E192B3-9837-4452-8F1F-50F2BB3E4198}" destId="{35E943F3-8D60-489E-8DEC-F3F797DBAE5B}" srcOrd="0" destOrd="0" presId="urn:microsoft.com/office/officeart/2005/8/layout/cycle6#1"/>
    <dgm:cxn modelId="{D7D0B7A2-9C20-40A7-9CD0-37D3B8AAB0BA}" srcId="{70FDA04A-6520-4CC1-8A2D-22DC3854B508}" destId="{AAD4C7C5-5583-4361-B51C-B188FE4136DA}" srcOrd="5" destOrd="0" parTransId="{EE4818A2-492C-4DF5-A94B-B8CB12C56F74}" sibTransId="{A8E5417A-31CC-408D-8201-0A8C24D5BE33}"/>
    <dgm:cxn modelId="{F3A56F7B-5A37-4FF8-A756-E59A8C49C52D}" type="presOf" srcId="{DF35AFBF-7E1B-4E6B-BAB4-4CD2B6D0BE41}" destId="{74D3D472-5D68-451F-9385-36F8E9A72454}" srcOrd="0" destOrd="0" presId="urn:microsoft.com/office/officeart/2005/8/layout/cycle6#1"/>
    <dgm:cxn modelId="{CF0EA5EF-C282-4077-8AE2-77F0BC1CA8D0}" type="presOf" srcId="{5DDBF5AB-CE62-43CB-B0E6-36AA4AC73A97}" destId="{4ABB472B-5070-4FEF-ACB0-A89C18352A0A}" srcOrd="0" destOrd="0" presId="urn:microsoft.com/office/officeart/2005/8/layout/cycle6#1"/>
    <dgm:cxn modelId="{A9C3F33E-4130-470A-B445-469FC57779E6}" srcId="{70FDA04A-6520-4CC1-8A2D-22DC3854B508}" destId="{D044CCB6-8CF2-4A5C-9DCE-F4E500E4BF2C}" srcOrd="1" destOrd="0" parTransId="{97E7257F-1913-45AD-88E6-359EAB57E2F2}" sibTransId="{FB7F87D7-8D61-4AD3-B6AA-117A7BFC69C6}"/>
    <dgm:cxn modelId="{AABD2A4E-1B44-4AC5-B321-D86146A0D98D}" type="presOf" srcId="{AE84E318-F80B-4369-A622-EDB508B200E5}" destId="{A76598C9-1B16-4E35-A186-9D3E5B2506E5}" srcOrd="0" destOrd="0" presId="urn:microsoft.com/office/officeart/2005/8/layout/cycle6#1"/>
    <dgm:cxn modelId="{BB092512-DD33-4687-9886-59FCF6C88689}" type="presOf" srcId="{8F4E2CD2-D811-4A5F-A2E8-B73F0E1D1FDF}" destId="{29B5A173-AC36-4081-8033-DBBA5F35CD90}" srcOrd="0" destOrd="0" presId="urn:microsoft.com/office/officeart/2005/8/layout/cycle6#1"/>
    <dgm:cxn modelId="{E6D8FA82-FBD5-452B-9539-9C449905F63F}" type="presOf" srcId="{441A4E30-1655-4603-B7C0-684C2BB924AE}" destId="{096D9EFE-38DC-41AB-A5A9-480EF2CBFE31}" srcOrd="0" destOrd="0" presId="urn:microsoft.com/office/officeart/2005/8/layout/cycle6#1"/>
    <dgm:cxn modelId="{5DB9094F-B7ED-4962-8BB5-D7AD16439E6A}" type="presOf" srcId="{0EC9BE33-AEC9-47CC-B872-E59B1DD0104E}" destId="{0CAC869D-F22F-4A3A-87A2-83DA44E93680}" srcOrd="0" destOrd="0" presId="urn:microsoft.com/office/officeart/2005/8/layout/cycle6#1"/>
    <dgm:cxn modelId="{94F3F00D-761D-4D26-8940-466BB364A681}" type="presOf" srcId="{40500CE8-A05B-44A4-A6CD-17ADB6C54847}" destId="{4BB5E13F-C167-49D8-9212-84A0991646F6}" srcOrd="0" destOrd="0" presId="urn:microsoft.com/office/officeart/2005/8/layout/cycle6#1"/>
    <dgm:cxn modelId="{8FBE58BB-1D1F-4A6E-A142-B1ADDE3A1AF2}" type="presOf" srcId="{677659A2-3F55-4C5A-96B2-242D8EE29270}" destId="{3B5ED0A8-2CDA-4A42-BF04-BA1C30EA7503}" srcOrd="0" destOrd="0" presId="urn:microsoft.com/office/officeart/2005/8/layout/cycle6#1"/>
    <dgm:cxn modelId="{37F6056E-C96C-4A99-806C-D77C1AB9F309}" type="presOf" srcId="{556AFD8E-F69D-4EBA-AF0A-53F229973F66}" destId="{DF9FB34F-34A2-4F29-BDA9-B68AFEF972E8}" srcOrd="0" destOrd="0" presId="urn:microsoft.com/office/officeart/2005/8/layout/cycle6#1"/>
    <dgm:cxn modelId="{99F04C0D-E291-458D-B327-467A2750E9AD}" type="presParOf" srcId="{023925E3-CCF2-416E-9355-A717E4FE5125}" destId="{2B62B271-A31C-4E1F-AC64-88381C4D8684}" srcOrd="0" destOrd="0" presId="urn:microsoft.com/office/officeart/2005/8/layout/cycle6#1"/>
    <dgm:cxn modelId="{5666AA14-6EF6-4568-BFF7-EDDEC85434FA}" type="presParOf" srcId="{023925E3-CCF2-416E-9355-A717E4FE5125}" destId="{98FF9248-93AD-44FC-9356-9C97FAA3FCE2}" srcOrd="1" destOrd="0" presId="urn:microsoft.com/office/officeart/2005/8/layout/cycle6#1"/>
    <dgm:cxn modelId="{C12B9A97-9CA7-4834-BFAE-2BD4AB396B24}" type="presParOf" srcId="{023925E3-CCF2-416E-9355-A717E4FE5125}" destId="{DF9FB34F-34A2-4F29-BDA9-B68AFEF972E8}" srcOrd="2" destOrd="0" presId="urn:microsoft.com/office/officeart/2005/8/layout/cycle6#1"/>
    <dgm:cxn modelId="{9613E30C-960C-41D5-974E-F9AA376CB2B2}" type="presParOf" srcId="{023925E3-CCF2-416E-9355-A717E4FE5125}" destId="{26F023F9-AD52-47B9-840F-698BF4C551E3}" srcOrd="3" destOrd="0" presId="urn:microsoft.com/office/officeart/2005/8/layout/cycle6#1"/>
    <dgm:cxn modelId="{B4DD4D65-C30A-4D9E-A6D7-09F27425C23A}" type="presParOf" srcId="{023925E3-CCF2-416E-9355-A717E4FE5125}" destId="{5A438635-4CB5-48C3-A290-1B520FE5053C}" srcOrd="4" destOrd="0" presId="urn:microsoft.com/office/officeart/2005/8/layout/cycle6#1"/>
    <dgm:cxn modelId="{A8C69125-9C74-4149-81EF-9F59C1358CD5}" type="presParOf" srcId="{023925E3-CCF2-416E-9355-A717E4FE5125}" destId="{6EC622AA-8BFF-464C-A4B7-2A0C5F52434F}" srcOrd="5" destOrd="0" presId="urn:microsoft.com/office/officeart/2005/8/layout/cycle6#1"/>
    <dgm:cxn modelId="{36CEEFC4-F29D-42AD-909B-987EF86F6E8E}" type="presParOf" srcId="{023925E3-CCF2-416E-9355-A717E4FE5125}" destId="{0CAC869D-F22F-4A3A-87A2-83DA44E93680}" srcOrd="6" destOrd="0" presId="urn:microsoft.com/office/officeart/2005/8/layout/cycle6#1"/>
    <dgm:cxn modelId="{2EFB1BF0-32B2-45DE-92D1-9B8694FDF818}" type="presParOf" srcId="{023925E3-CCF2-416E-9355-A717E4FE5125}" destId="{8544B772-BBF9-4789-894B-345FBF6FF3FF}" srcOrd="7" destOrd="0" presId="urn:microsoft.com/office/officeart/2005/8/layout/cycle6#1"/>
    <dgm:cxn modelId="{170A03AA-3196-4530-8450-6F19CB3339DF}" type="presParOf" srcId="{023925E3-CCF2-416E-9355-A717E4FE5125}" destId="{4ABB472B-5070-4FEF-ACB0-A89C18352A0A}" srcOrd="8" destOrd="0" presId="urn:microsoft.com/office/officeart/2005/8/layout/cycle6#1"/>
    <dgm:cxn modelId="{8DB96EAB-2DA1-4571-A051-DE647CA6D221}" type="presParOf" srcId="{023925E3-CCF2-416E-9355-A717E4FE5125}" destId="{096D9EFE-38DC-41AB-A5A9-480EF2CBFE31}" srcOrd="9" destOrd="0" presId="urn:microsoft.com/office/officeart/2005/8/layout/cycle6#1"/>
    <dgm:cxn modelId="{028E0368-8B15-474F-B1CA-24CAAA6CC0A5}" type="presParOf" srcId="{023925E3-CCF2-416E-9355-A717E4FE5125}" destId="{3D920B4A-D7E0-452F-B580-EFA6933C9403}" srcOrd="10" destOrd="0" presId="urn:microsoft.com/office/officeart/2005/8/layout/cycle6#1"/>
    <dgm:cxn modelId="{89A7AF83-F48C-4C4D-A43F-DE25183902A6}" type="presParOf" srcId="{023925E3-CCF2-416E-9355-A717E4FE5125}" destId="{4BB5E13F-C167-49D8-9212-84A0991646F6}" srcOrd="11" destOrd="0" presId="urn:microsoft.com/office/officeart/2005/8/layout/cycle6#1"/>
    <dgm:cxn modelId="{255152F9-DDCC-40B1-B4CB-75089824506C}" type="presParOf" srcId="{023925E3-CCF2-416E-9355-A717E4FE5125}" destId="{29B5A173-AC36-4081-8033-DBBA5F35CD90}" srcOrd="12" destOrd="0" presId="urn:microsoft.com/office/officeart/2005/8/layout/cycle6#1"/>
    <dgm:cxn modelId="{66F8BF22-1AC6-4B9D-8F20-BF64233B18B4}" type="presParOf" srcId="{023925E3-CCF2-416E-9355-A717E4FE5125}" destId="{35CEC170-24D3-42F4-9FDC-92E081D9B42E}" srcOrd="13" destOrd="0" presId="urn:microsoft.com/office/officeart/2005/8/layout/cycle6#1"/>
    <dgm:cxn modelId="{06292335-A160-4C51-AB03-BAFD5E6290FC}" type="presParOf" srcId="{023925E3-CCF2-416E-9355-A717E4FE5125}" destId="{A76598C9-1B16-4E35-A186-9D3E5B2506E5}" srcOrd="14" destOrd="0" presId="urn:microsoft.com/office/officeart/2005/8/layout/cycle6#1"/>
    <dgm:cxn modelId="{A8565884-09F3-4001-A63B-98FE7F7E1483}" type="presParOf" srcId="{023925E3-CCF2-416E-9355-A717E4FE5125}" destId="{56A09753-C942-4B9E-8650-826BE86E69E1}" srcOrd="15" destOrd="0" presId="urn:microsoft.com/office/officeart/2005/8/layout/cycle6#1"/>
    <dgm:cxn modelId="{2FEE53EF-6044-4B36-86E9-F75B6EE15F49}" type="presParOf" srcId="{023925E3-CCF2-416E-9355-A717E4FE5125}" destId="{DFDBB9AB-B774-456E-81E4-395E4EA0E694}" srcOrd="16" destOrd="0" presId="urn:microsoft.com/office/officeart/2005/8/layout/cycle6#1"/>
    <dgm:cxn modelId="{000CF67F-FB0E-43B8-BC24-E4AF829EF7B0}" type="presParOf" srcId="{023925E3-CCF2-416E-9355-A717E4FE5125}" destId="{8C505F6D-7F06-44E5-8FC4-111C0DBAA6D2}" srcOrd="17" destOrd="0" presId="urn:microsoft.com/office/officeart/2005/8/layout/cycle6#1"/>
    <dgm:cxn modelId="{16F47AB7-2FB0-45E2-9C64-07CECDAAFDAF}" type="presParOf" srcId="{023925E3-CCF2-416E-9355-A717E4FE5125}" destId="{74D3D472-5D68-451F-9385-36F8E9A72454}" srcOrd="18" destOrd="0" presId="urn:microsoft.com/office/officeart/2005/8/layout/cycle6#1"/>
    <dgm:cxn modelId="{44273694-AAC0-4488-822D-A08912983098}" type="presParOf" srcId="{023925E3-CCF2-416E-9355-A717E4FE5125}" destId="{40946FAF-8453-4EFA-B9B5-8AD65CC28D9A}" srcOrd="19" destOrd="0" presId="urn:microsoft.com/office/officeart/2005/8/layout/cycle6#1"/>
    <dgm:cxn modelId="{F01273CF-9AF7-4B06-A0BC-7FDDAB856194}" type="presParOf" srcId="{023925E3-CCF2-416E-9355-A717E4FE5125}" destId="{35E943F3-8D60-489E-8DEC-F3F797DBAE5B}" srcOrd="20" destOrd="0" presId="urn:microsoft.com/office/officeart/2005/8/layout/cycle6#1"/>
    <dgm:cxn modelId="{3A815956-89F3-4DB5-A925-9AA353293E0B}" type="presParOf" srcId="{023925E3-CCF2-416E-9355-A717E4FE5125}" destId="{777F5FA3-A14B-4DCD-B852-CB8C6041A605}" srcOrd="21" destOrd="0" presId="urn:microsoft.com/office/officeart/2005/8/layout/cycle6#1"/>
    <dgm:cxn modelId="{595DC494-A3D7-411B-B841-CC731C2E47AA}" type="presParOf" srcId="{023925E3-CCF2-416E-9355-A717E4FE5125}" destId="{D79A1D7F-B709-4C92-904D-5B250B76B88B}" srcOrd="22" destOrd="0" presId="urn:microsoft.com/office/officeart/2005/8/layout/cycle6#1"/>
    <dgm:cxn modelId="{960EAED0-FECB-498E-988F-D5EC4E0D1142}" type="presParOf" srcId="{023925E3-CCF2-416E-9355-A717E4FE5125}" destId="{3B5ED0A8-2CDA-4A42-BF04-BA1C30EA7503}" srcOrd="23" destOrd="0" presId="urn:microsoft.com/office/officeart/2005/8/layout/cycle6#1"/>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8D3F35-A5DA-4FC1-94AC-8C7D00FDD673}" type="doc">
      <dgm:prSet loTypeId="urn:microsoft.com/office/officeart/2005/8/layout/cycle5" loCatId="cycle" qsTypeId="urn:microsoft.com/office/officeart/2005/8/quickstyle/3d4#5" qsCatId="3D" csTypeId="urn:microsoft.com/office/officeart/2005/8/colors/colorful5#1" csCatId="colorful" phldr="1"/>
      <dgm:spPr/>
      <dgm:t>
        <a:bodyPr/>
        <a:lstStyle/>
        <a:p>
          <a:endParaRPr lang="zh-CN" altLang="en-US"/>
        </a:p>
      </dgm:t>
    </dgm:pt>
    <dgm:pt modelId="{B1646E20-63A8-4E31-A664-6A772141D0F9}">
      <dgm:prSet phldrT="[文本]" phldr="0" custT="1"/>
      <dgm:spPr/>
      <dgm:t>
        <a:bodyPr vert="horz" wrap="square"/>
        <a:lstStyle/>
        <a:p>
          <a:pPr>
            <a:lnSpc>
              <a:spcPct val="100000"/>
            </a:lnSpc>
            <a:spcBef>
              <a:spcPct val="0"/>
            </a:spcBef>
            <a:spcAft>
              <a:spcPct val="35000"/>
            </a:spcAft>
          </a:pPr>
          <a:r>
            <a:rPr lang="zh-CN" altLang="en-US" sz="2400" b="1" dirty="0" smtClean="0">
              <a:solidFill>
                <a:schemeClr val="tx1"/>
              </a:solidFill>
              <a:latin typeface="微软雅黑" panose="020B0503020204020204" pitchFamily="34" charset="-122"/>
              <a:ea typeface="微软雅黑" panose="020B0503020204020204" pitchFamily="34" charset="-122"/>
            </a:rPr>
            <a:t>原料采购</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73EF7E22-AEE6-4DDB-B3E1-313250F849F7}" type="parTrans" cxnId="{A49292F9-8C2C-4942-A21D-022CA5013EDC}">
      <dgm:prSet/>
      <dgm:spPr/>
      <dgm:t>
        <a:bodyPr/>
        <a:lstStyle/>
        <a:p>
          <a:endParaRPr lang="zh-CN" altLang="en-US" sz="1400">
            <a:solidFill>
              <a:schemeClr val="tx1"/>
            </a:solidFill>
          </a:endParaRPr>
        </a:p>
      </dgm:t>
    </dgm:pt>
    <dgm:pt modelId="{0300A8D4-A556-45F3-AD1F-12715B1A771D}" type="sibTrans" cxnId="{A49292F9-8C2C-4942-A21D-022CA5013EDC}">
      <dgm:prSet/>
      <dgm:spPr/>
      <dgm:t>
        <a:bodyPr/>
        <a:lstStyle/>
        <a:p>
          <a:endParaRPr lang="zh-CN" altLang="en-US" sz="1400">
            <a:solidFill>
              <a:schemeClr val="tx1"/>
            </a:solidFill>
          </a:endParaRPr>
        </a:p>
      </dgm:t>
    </dgm:pt>
    <dgm:pt modelId="{007547A1-FFF9-486D-945F-FAE2999E14DB}">
      <dgm:prSet phldrT="[文本]" phldr="0" custT="1"/>
      <dgm:spPr/>
      <dgm:t>
        <a:bodyPr vert="horz" wrap="square"/>
        <a:lstStyle/>
        <a:p>
          <a:pPr>
            <a:lnSpc>
              <a:spcPct val="100000"/>
            </a:lnSpc>
            <a:spcBef>
              <a:spcPct val="0"/>
            </a:spcBef>
            <a:spcAft>
              <a:spcPct val="35000"/>
            </a:spcAft>
          </a:pPr>
          <a:r>
            <a:rPr lang="zh-CN" altLang="en-US" sz="2400" b="1" dirty="0" smtClean="0">
              <a:solidFill>
                <a:schemeClr val="tx1"/>
              </a:solidFill>
              <a:latin typeface="微软雅黑" panose="020B0503020204020204" pitchFamily="34" charset="-122"/>
              <a:ea typeface="微软雅黑" panose="020B0503020204020204" pitchFamily="34" charset="-122"/>
            </a:rPr>
            <a:t>原料运输</a:t>
          </a:r>
        </a:p>
      </dgm:t>
    </dgm:pt>
    <dgm:pt modelId="{881247FC-6B0A-4943-9108-0428D3BE565C}" type="parTrans" cxnId="{21F04424-FF07-401F-86F0-A08CB23870A2}">
      <dgm:prSet/>
      <dgm:spPr/>
      <dgm:t>
        <a:bodyPr/>
        <a:lstStyle/>
        <a:p>
          <a:endParaRPr lang="zh-CN" altLang="en-US" sz="1400">
            <a:solidFill>
              <a:schemeClr val="tx1"/>
            </a:solidFill>
          </a:endParaRPr>
        </a:p>
      </dgm:t>
    </dgm:pt>
    <dgm:pt modelId="{0CD6C3BF-4B1A-4FD1-95CA-095CF278C602}" type="sibTrans" cxnId="{21F04424-FF07-401F-86F0-A08CB23870A2}">
      <dgm:prSet/>
      <dgm:spPr/>
      <dgm:t>
        <a:bodyPr/>
        <a:lstStyle/>
        <a:p>
          <a:endParaRPr lang="zh-CN" altLang="en-US" sz="1400">
            <a:solidFill>
              <a:schemeClr val="tx1"/>
            </a:solidFill>
          </a:endParaRPr>
        </a:p>
      </dgm:t>
    </dgm:pt>
    <dgm:pt modelId="{E7F4EA67-8368-401C-BD9B-D03CC02D4D15}">
      <dgm:prSet phldrT="[文本]" phldr="0" custT="1"/>
      <dgm:spPr/>
      <dgm:t>
        <a:bodyPr vert="horz" wrap="square"/>
        <a:lstStyle/>
        <a:p>
          <a:pPr>
            <a:lnSpc>
              <a:spcPct val="100000"/>
            </a:lnSpc>
            <a:spcBef>
              <a:spcPct val="0"/>
            </a:spcBef>
            <a:spcAft>
              <a:spcPct val="35000"/>
            </a:spcAft>
          </a:pPr>
          <a:r>
            <a:rPr lang="zh-CN" altLang="en-US" sz="2400" b="1" dirty="0" smtClean="0">
              <a:solidFill>
                <a:schemeClr val="tx1"/>
              </a:solidFill>
              <a:latin typeface="微软雅黑" panose="020B0503020204020204" pitchFamily="34" charset="-122"/>
              <a:ea typeface="微软雅黑" panose="020B0503020204020204" pitchFamily="34" charset="-122"/>
            </a:rPr>
            <a:t>进货查验</a:t>
          </a:r>
          <a:endParaRPr lang="zh-CN" altLang="en-US" sz="2400" b="1" dirty="0">
            <a:solidFill>
              <a:schemeClr val="tx1"/>
            </a:solidFill>
            <a:latin typeface="微软雅黑" panose="020B0503020204020204" pitchFamily="34" charset="-122"/>
            <a:ea typeface="微软雅黑" panose="020B0503020204020204" pitchFamily="34" charset="-122"/>
          </a:endParaRPr>
        </a:p>
      </dgm:t>
    </dgm:pt>
    <dgm:pt modelId="{0D04DAD2-22C0-4554-90A2-91A26FD148B3}" type="parTrans" cxnId="{61776CF2-A78A-4E60-8448-5A8BC094C9E0}">
      <dgm:prSet/>
      <dgm:spPr/>
      <dgm:t>
        <a:bodyPr/>
        <a:lstStyle/>
        <a:p>
          <a:endParaRPr lang="zh-CN" altLang="en-US" sz="1400">
            <a:solidFill>
              <a:schemeClr val="tx1"/>
            </a:solidFill>
          </a:endParaRPr>
        </a:p>
      </dgm:t>
    </dgm:pt>
    <dgm:pt modelId="{467FF518-7274-4164-9F4D-203FC30D32ED}" type="sibTrans" cxnId="{61776CF2-A78A-4E60-8448-5A8BC094C9E0}">
      <dgm:prSet/>
      <dgm:spPr/>
      <dgm:t>
        <a:bodyPr/>
        <a:lstStyle/>
        <a:p>
          <a:endParaRPr lang="zh-CN" altLang="en-US" sz="1400">
            <a:solidFill>
              <a:schemeClr val="tx1"/>
            </a:solidFill>
          </a:endParaRPr>
        </a:p>
      </dgm:t>
    </dgm:pt>
    <dgm:pt modelId="{45153E30-B5D5-401E-BA27-0C41DEB88B4E}">
      <dgm:prSet phldrT="[文本]" phldr="0" custT="1"/>
      <dgm:spPr/>
      <dgm:t>
        <a:bodyPr vert="horz" wrap="square"/>
        <a:lstStyle/>
        <a:p>
          <a:pPr>
            <a:lnSpc>
              <a:spcPct val="100000"/>
            </a:lnSpc>
            <a:spcBef>
              <a:spcPct val="0"/>
            </a:spcBef>
            <a:spcAft>
              <a:spcPct val="35000"/>
            </a:spcAft>
          </a:pPr>
          <a:r>
            <a:rPr lang="zh-CN" altLang="en-US" sz="2400" b="1" dirty="0" smtClean="0">
              <a:solidFill>
                <a:schemeClr val="tx1"/>
              </a:solidFill>
              <a:latin typeface="微软雅黑" panose="020B0503020204020204" pitchFamily="34" charset="-122"/>
              <a:ea typeface="微软雅黑" panose="020B0503020204020204" pitchFamily="34" charset="-122"/>
            </a:rPr>
            <a:t>原料贮存</a:t>
          </a:r>
        </a:p>
      </dgm:t>
    </dgm:pt>
    <dgm:pt modelId="{AAB9571A-9818-4BBF-B20E-762E3C0344B2}" type="parTrans" cxnId="{8B9D7EC3-2B1A-4D8D-94E1-5D8F26D8847A}">
      <dgm:prSet/>
      <dgm:spPr/>
      <dgm:t>
        <a:bodyPr/>
        <a:lstStyle/>
        <a:p>
          <a:endParaRPr lang="zh-CN" altLang="en-US" sz="1400">
            <a:solidFill>
              <a:schemeClr val="tx1"/>
            </a:solidFill>
          </a:endParaRPr>
        </a:p>
      </dgm:t>
    </dgm:pt>
    <dgm:pt modelId="{C56218CC-2372-4FFD-BD38-7F2ACACD2E7E}" type="sibTrans" cxnId="{8B9D7EC3-2B1A-4D8D-94E1-5D8F26D8847A}">
      <dgm:prSet/>
      <dgm:spPr/>
      <dgm:t>
        <a:bodyPr/>
        <a:lstStyle/>
        <a:p>
          <a:endParaRPr lang="zh-CN" altLang="en-US" sz="1400">
            <a:solidFill>
              <a:schemeClr val="tx1"/>
            </a:solidFill>
          </a:endParaRPr>
        </a:p>
      </dgm:t>
    </dgm:pt>
    <dgm:pt modelId="{1A32893F-21DE-411B-B549-F60B3B1A1A5B}" type="pres">
      <dgm:prSet presAssocID="{128D3F35-A5DA-4FC1-94AC-8C7D00FDD673}" presName="cycle" presStyleCnt="0">
        <dgm:presLayoutVars>
          <dgm:dir/>
          <dgm:resizeHandles val="exact"/>
        </dgm:presLayoutVars>
      </dgm:prSet>
      <dgm:spPr/>
      <dgm:t>
        <a:bodyPr/>
        <a:lstStyle/>
        <a:p>
          <a:endParaRPr lang="zh-CN" altLang="en-US"/>
        </a:p>
      </dgm:t>
    </dgm:pt>
    <dgm:pt modelId="{F3955061-3557-4812-9CF1-62906A87F89E}" type="pres">
      <dgm:prSet presAssocID="{B1646E20-63A8-4E31-A664-6A772141D0F9}" presName="node" presStyleLbl="node1" presStyleIdx="0" presStyleCnt="4">
        <dgm:presLayoutVars>
          <dgm:bulletEnabled val="1"/>
        </dgm:presLayoutVars>
      </dgm:prSet>
      <dgm:spPr/>
      <dgm:t>
        <a:bodyPr/>
        <a:lstStyle/>
        <a:p>
          <a:endParaRPr lang="zh-CN" altLang="en-US"/>
        </a:p>
      </dgm:t>
    </dgm:pt>
    <dgm:pt modelId="{01DE025B-BC6D-4B3A-941A-61247E20E2C4}" type="pres">
      <dgm:prSet presAssocID="{B1646E20-63A8-4E31-A664-6A772141D0F9}" presName="spNode" presStyleCnt="0"/>
      <dgm:spPr/>
    </dgm:pt>
    <dgm:pt modelId="{457C6BD9-2075-4815-82EA-460EF042C653}" type="pres">
      <dgm:prSet presAssocID="{0300A8D4-A556-45F3-AD1F-12715B1A771D}" presName="sibTrans" presStyleLbl="sibTrans1D1" presStyleIdx="0" presStyleCnt="4"/>
      <dgm:spPr/>
      <dgm:t>
        <a:bodyPr/>
        <a:lstStyle/>
        <a:p>
          <a:endParaRPr lang="zh-CN" altLang="en-US"/>
        </a:p>
      </dgm:t>
    </dgm:pt>
    <dgm:pt modelId="{4D27163E-1BA0-4B64-BE0E-08468182812F}" type="pres">
      <dgm:prSet presAssocID="{007547A1-FFF9-486D-945F-FAE2999E14DB}" presName="node" presStyleLbl="node1" presStyleIdx="1" presStyleCnt="4">
        <dgm:presLayoutVars>
          <dgm:bulletEnabled val="1"/>
        </dgm:presLayoutVars>
      </dgm:prSet>
      <dgm:spPr/>
      <dgm:t>
        <a:bodyPr/>
        <a:lstStyle/>
        <a:p>
          <a:endParaRPr lang="zh-CN" altLang="en-US"/>
        </a:p>
      </dgm:t>
    </dgm:pt>
    <dgm:pt modelId="{1FEDD8B8-C5AF-455A-8392-7D862D14A8CA}" type="pres">
      <dgm:prSet presAssocID="{007547A1-FFF9-486D-945F-FAE2999E14DB}" presName="spNode" presStyleCnt="0"/>
      <dgm:spPr/>
    </dgm:pt>
    <dgm:pt modelId="{D6EEE58E-0615-456C-8616-AEE4DCD45F46}" type="pres">
      <dgm:prSet presAssocID="{0CD6C3BF-4B1A-4FD1-95CA-095CF278C602}" presName="sibTrans" presStyleLbl="sibTrans1D1" presStyleIdx="1" presStyleCnt="4"/>
      <dgm:spPr/>
      <dgm:t>
        <a:bodyPr/>
        <a:lstStyle/>
        <a:p>
          <a:endParaRPr lang="zh-CN" altLang="en-US"/>
        </a:p>
      </dgm:t>
    </dgm:pt>
    <dgm:pt modelId="{771AB4AD-6621-4A5A-AE12-E23FA35C3256}" type="pres">
      <dgm:prSet presAssocID="{E7F4EA67-8368-401C-BD9B-D03CC02D4D15}" presName="node" presStyleLbl="node1" presStyleIdx="2" presStyleCnt="4">
        <dgm:presLayoutVars>
          <dgm:bulletEnabled val="1"/>
        </dgm:presLayoutVars>
      </dgm:prSet>
      <dgm:spPr/>
      <dgm:t>
        <a:bodyPr/>
        <a:lstStyle/>
        <a:p>
          <a:endParaRPr lang="zh-CN" altLang="en-US"/>
        </a:p>
      </dgm:t>
    </dgm:pt>
    <dgm:pt modelId="{7F53BF10-217B-42D7-9EBD-F8CFD0ADE2CF}" type="pres">
      <dgm:prSet presAssocID="{E7F4EA67-8368-401C-BD9B-D03CC02D4D15}" presName="spNode" presStyleCnt="0"/>
      <dgm:spPr/>
    </dgm:pt>
    <dgm:pt modelId="{EBDB662A-235F-4840-AEE8-D6A4516DE2B1}" type="pres">
      <dgm:prSet presAssocID="{467FF518-7274-4164-9F4D-203FC30D32ED}" presName="sibTrans" presStyleLbl="sibTrans1D1" presStyleIdx="2" presStyleCnt="4"/>
      <dgm:spPr/>
      <dgm:t>
        <a:bodyPr/>
        <a:lstStyle/>
        <a:p>
          <a:endParaRPr lang="zh-CN" altLang="en-US"/>
        </a:p>
      </dgm:t>
    </dgm:pt>
    <dgm:pt modelId="{32E1C7D1-DAAC-4292-A26B-260CB177FEC4}" type="pres">
      <dgm:prSet presAssocID="{45153E30-B5D5-401E-BA27-0C41DEB88B4E}" presName="node" presStyleLbl="node1" presStyleIdx="3" presStyleCnt="4">
        <dgm:presLayoutVars>
          <dgm:bulletEnabled val="1"/>
        </dgm:presLayoutVars>
      </dgm:prSet>
      <dgm:spPr/>
      <dgm:t>
        <a:bodyPr/>
        <a:lstStyle/>
        <a:p>
          <a:endParaRPr lang="zh-CN" altLang="en-US"/>
        </a:p>
      </dgm:t>
    </dgm:pt>
    <dgm:pt modelId="{BCDC5C92-A065-4FFC-B8F6-4AF6FDB61206}" type="pres">
      <dgm:prSet presAssocID="{45153E30-B5D5-401E-BA27-0C41DEB88B4E}" presName="spNode" presStyleCnt="0"/>
      <dgm:spPr/>
    </dgm:pt>
    <dgm:pt modelId="{72C00B01-A083-4F3B-BDCC-D8AA617FFB71}" type="pres">
      <dgm:prSet presAssocID="{C56218CC-2372-4FFD-BD38-7F2ACACD2E7E}" presName="sibTrans" presStyleLbl="sibTrans1D1" presStyleIdx="3" presStyleCnt="4"/>
      <dgm:spPr/>
      <dgm:t>
        <a:bodyPr/>
        <a:lstStyle/>
        <a:p>
          <a:endParaRPr lang="zh-CN" altLang="en-US"/>
        </a:p>
      </dgm:t>
    </dgm:pt>
  </dgm:ptLst>
  <dgm:cxnLst>
    <dgm:cxn modelId="{0B79B37A-DF06-4A97-8DC9-A2073ED62895}" type="presOf" srcId="{007547A1-FFF9-486D-945F-FAE2999E14DB}" destId="{4D27163E-1BA0-4B64-BE0E-08468182812F}" srcOrd="0" destOrd="0" presId="urn:microsoft.com/office/officeart/2005/8/layout/cycle5"/>
    <dgm:cxn modelId="{B3762897-6271-4BF1-B6B8-BB515215A622}" type="presOf" srcId="{0300A8D4-A556-45F3-AD1F-12715B1A771D}" destId="{457C6BD9-2075-4815-82EA-460EF042C653}" srcOrd="0" destOrd="0" presId="urn:microsoft.com/office/officeart/2005/8/layout/cycle5"/>
    <dgm:cxn modelId="{43CF51DA-DA1F-4F85-B9C4-E0F3E3E72F58}" type="presOf" srcId="{E7F4EA67-8368-401C-BD9B-D03CC02D4D15}" destId="{771AB4AD-6621-4A5A-AE12-E23FA35C3256}" srcOrd="0" destOrd="0" presId="urn:microsoft.com/office/officeart/2005/8/layout/cycle5"/>
    <dgm:cxn modelId="{61776CF2-A78A-4E60-8448-5A8BC094C9E0}" srcId="{128D3F35-A5DA-4FC1-94AC-8C7D00FDD673}" destId="{E7F4EA67-8368-401C-BD9B-D03CC02D4D15}" srcOrd="2" destOrd="0" parTransId="{0D04DAD2-22C0-4554-90A2-91A26FD148B3}" sibTransId="{467FF518-7274-4164-9F4D-203FC30D32ED}"/>
    <dgm:cxn modelId="{4D83B84E-7544-473D-9AC8-0D2914BEB548}" type="presOf" srcId="{467FF518-7274-4164-9F4D-203FC30D32ED}" destId="{EBDB662A-235F-4840-AEE8-D6A4516DE2B1}" srcOrd="0" destOrd="0" presId="urn:microsoft.com/office/officeart/2005/8/layout/cycle5"/>
    <dgm:cxn modelId="{A31143CB-E347-488C-9CC3-6B19B8FAFC01}" type="presOf" srcId="{0CD6C3BF-4B1A-4FD1-95CA-095CF278C602}" destId="{D6EEE58E-0615-456C-8616-AEE4DCD45F46}" srcOrd="0" destOrd="0" presId="urn:microsoft.com/office/officeart/2005/8/layout/cycle5"/>
    <dgm:cxn modelId="{AA11F66A-2284-4F98-93EF-D9909147D585}" type="presOf" srcId="{C56218CC-2372-4FFD-BD38-7F2ACACD2E7E}" destId="{72C00B01-A083-4F3B-BDCC-D8AA617FFB71}" srcOrd="0" destOrd="0" presId="urn:microsoft.com/office/officeart/2005/8/layout/cycle5"/>
    <dgm:cxn modelId="{8B9D7EC3-2B1A-4D8D-94E1-5D8F26D8847A}" srcId="{128D3F35-A5DA-4FC1-94AC-8C7D00FDD673}" destId="{45153E30-B5D5-401E-BA27-0C41DEB88B4E}" srcOrd="3" destOrd="0" parTransId="{AAB9571A-9818-4BBF-B20E-762E3C0344B2}" sibTransId="{C56218CC-2372-4FFD-BD38-7F2ACACD2E7E}"/>
    <dgm:cxn modelId="{7E738B05-EF1D-4B97-A97C-3FA1C8081F8A}" type="presOf" srcId="{128D3F35-A5DA-4FC1-94AC-8C7D00FDD673}" destId="{1A32893F-21DE-411B-B549-F60B3B1A1A5B}" srcOrd="0" destOrd="0" presId="urn:microsoft.com/office/officeart/2005/8/layout/cycle5"/>
    <dgm:cxn modelId="{21F04424-FF07-401F-86F0-A08CB23870A2}" srcId="{128D3F35-A5DA-4FC1-94AC-8C7D00FDD673}" destId="{007547A1-FFF9-486D-945F-FAE2999E14DB}" srcOrd="1" destOrd="0" parTransId="{881247FC-6B0A-4943-9108-0428D3BE565C}" sibTransId="{0CD6C3BF-4B1A-4FD1-95CA-095CF278C602}"/>
    <dgm:cxn modelId="{A49292F9-8C2C-4942-A21D-022CA5013EDC}" srcId="{128D3F35-A5DA-4FC1-94AC-8C7D00FDD673}" destId="{B1646E20-63A8-4E31-A664-6A772141D0F9}" srcOrd="0" destOrd="0" parTransId="{73EF7E22-AEE6-4DDB-B3E1-313250F849F7}" sibTransId="{0300A8D4-A556-45F3-AD1F-12715B1A771D}"/>
    <dgm:cxn modelId="{7B638B3D-7DC9-4236-927C-C3856EE08C95}" type="presOf" srcId="{B1646E20-63A8-4E31-A664-6A772141D0F9}" destId="{F3955061-3557-4812-9CF1-62906A87F89E}" srcOrd="0" destOrd="0" presId="urn:microsoft.com/office/officeart/2005/8/layout/cycle5"/>
    <dgm:cxn modelId="{659DE7D8-25DA-405A-87D5-F7EFCB389EA0}" type="presOf" srcId="{45153E30-B5D5-401E-BA27-0C41DEB88B4E}" destId="{32E1C7D1-DAAC-4292-A26B-260CB177FEC4}" srcOrd="0" destOrd="0" presId="urn:microsoft.com/office/officeart/2005/8/layout/cycle5"/>
    <dgm:cxn modelId="{C50FF160-2CD5-46A1-B8A7-F2E5921B4AF2}" type="presParOf" srcId="{1A32893F-21DE-411B-B549-F60B3B1A1A5B}" destId="{F3955061-3557-4812-9CF1-62906A87F89E}" srcOrd="0" destOrd="0" presId="urn:microsoft.com/office/officeart/2005/8/layout/cycle5"/>
    <dgm:cxn modelId="{8089F78A-5FEC-46AD-AE20-5DB6D37C4C54}" type="presParOf" srcId="{1A32893F-21DE-411B-B549-F60B3B1A1A5B}" destId="{01DE025B-BC6D-4B3A-941A-61247E20E2C4}" srcOrd="1" destOrd="0" presId="urn:microsoft.com/office/officeart/2005/8/layout/cycle5"/>
    <dgm:cxn modelId="{B70F32DB-AC1D-4A61-B758-2089E5B88668}" type="presParOf" srcId="{1A32893F-21DE-411B-B549-F60B3B1A1A5B}" destId="{457C6BD9-2075-4815-82EA-460EF042C653}" srcOrd="2" destOrd="0" presId="urn:microsoft.com/office/officeart/2005/8/layout/cycle5"/>
    <dgm:cxn modelId="{BF8AD6C4-7AE8-40B4-A28A-ED249748BC71}" type="presParOf" srcId="{1A32893F-21DE-411B-B549-F60B3B1A1A5B}" destId="{4D27163E-1BA0-4B64-BE0E-08468182812F}" srcOrd="3" destOrd="0" presId="urn:microsoft.com/office/officeart/2005/8/layout/cycle5"/>
    <dgm:cxn modelId="{EF2F1EBB-3F48-48E5-B9F0-0795D8F09CF7}" type="presParOf" srcId="{1A32893F-21DE-411B-B549-F60B3B1A1A5B}" destId="{1FEDD8B8-C5AF-455A-8392-7D862D14A8CA}" srcOrd="4" destOrd="0" presId="urn:microsoft.com/office/officeart/2005/8/layout/cycle5"/>
    <dgm:cxn modelId="{DF1EC52E-C519-4EAD-88C2-C92147B910A8}" type="presParOf" srcId="{1A32893F-21DE-411B-B549-F60B3B1A1A5B}" destId="{D6EEE58E-0615-456C-8616-AEE4DCD45F46}" srcOrd="5" destOrd="0" presId="urn:microsoft.com/office/officeart/2005/8/layout/cycle5"/>
    <dgm:cxn modelId="{2FB1F28A-C248-494D-8652-A01D666B6BBF}" type="presParOf" srcId="{1A32893F-21DE-411B-B549-F60B3B1A1A5B}" destId="{771AB4AD-6621-4A5A-AE12-E23FA35C3256}" srcOrd="6" destOrd="0" presId="urn:microsoft.com/office/officeart/2005/8/layout/cycle5"/>
    <dgm:cxn modelId="{05F9DD6D-1D53-4AFF-BFCD-803A8C1CEFFD}" type="presParOf" srcId="{1A32893F-21DE-411B-B549-F60B3B1A1A5B}" destId="{7F53BF10-217B-42D7-9EBD-F8CFD0ADE2CF}" srcOrd="7" destOrd="0" presId="urn:microsoft.com/office/officeart/2005/8/layout/cycle5"/>
    <dgm:cxn modelId="{769C7F83-7EF6-4694-B665-6D00D4D48BC4}" type="presParOf" srcId="{1A32893F-21DE-411B-B549-F60B3B1A1A5B}" destId="{EBDB662A-235F-4840-AEE8-D6A4516DE2B1}" srcOrd="8" destOrd="0" presId="urn:microsoft.com/office/officeart/2005/8/layout/cycle5"/>
    <dgm:cxn modelId="{9149EF55-9F9C-43D0-ACE9-A2D1C4B5EC25}" type="presParOf" srcId="{1A32893F-21DE-411B-B549-F60B3B1A1A5B}" destId="{32E1C7D1-DAAC-4292-A26B-260CB177FEC4}" srcOrd="9" destOrd="0" presId="urn:microsoft.com/office/officeart/2005/8/layout/cycle5"/>
    <dgm:cxn modelId="{4BEA910F-E59E-4F86-AF29-41477419056A}" type="presParOf" srcId="{1A32893F-21DE-411B-B549-F60B3B1A1A5B}" destId="{BCDC5C92-A065-4FFC-B8F6-4AF6FDB61206}" srcOrd="10" destOrd="0" presId="urn:microsoft.com/office/officeart/2005/8/layout/cycle5"/>
    <dgm:cxn modelId="{DA07B018-312F-438D-8573-08A3C8B198BE}" type="presParOf" srcId="{1A32893F-21DE-411B-B549-F60B3B1A1A5B}" destId="{72C00B01-A083-4F3B-BDCC-D8AA617FFB71}" srcOrd="11" destOrd="0" presId="urn:microsoft.com/office/officeart/2005/8/layout/cycle5"/>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AB8CD4-0382-4FE3-91FB-3B429696C78D}" type="doc">
      <dgm:prSet loTypeId="urn:microsoft.com/office/officeart/2005/8/layout/hierarchy2#5" loCatId="hierarchy" qsTypeId="urn:microsoft.com/office/officeart/2005/8/quickstyle/3d4#7" qsCatId="3D" csTypeId="urn:microsoft.com/office/officeart/2005/8/colors/colorful1#23" csCatId="colorful" phldr="1"/>
      <dgm:spPr/>
      <dgm:t>
        <a:bodyPr/>
        <a:lstStyle/>
        <a:p>
          <a:endParaRPr lang="zh-CN" altLang="en-US"/>
        </a:p>
      </dgm:t>
    </dgm:pt>
    <dgm:pt modelId="{F7C5ACBE-AF85-4C62-B8BD-AB0C6EE8F234}">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特定餐饮服务提供者</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AC7F94D2-3961-4524-A5D5-FB365EC4C6D9}" type="parTrans" cxnId="{6BBF9348-4DDD-4A2B-88DF-851000E143CC}">
      <dgm:prSet/>
      <dgm:spPr/>
      <dgm:t>
        <a:bodyPr/>
        <a:lstStyle/>
        <a:p>
          <a:endParaRPr lang="zh-CN" altLang="en-US">
            <a:solidFill>
              <a:schemeClr val="tx1"/>
            </a:solidFill>
          </a:endParaRPr>
        </a:p>
      </dgm:t>
    </dgm:pt>
    <dgm:pt modelId="{CB0D603D-2F53-4CAB-8AA0-E96CD1646ED8}" type="sibTrans" cxnId="{6BBF9348-4DDD-4A2B-88DF-851000E143CC}">
      <dgm:prSet/>
      <dgm:spPr/>
      <dgm:t>
        <a:bodyPr/>
        <a:lstStyle/>
        <a:p>
          <a:endParaRPr lang="zh-CN" altLang="en-US">
            <a:solidFill>
              <a:schemeClr val="tx1"/>
            </a:solidFill>
          </a:endParaRPr>
        </a:p>
      </dgm:t>
    </dgm:pt>
    <dgm:pt modelId="{9F70FBB6-7A01-4D59-9AB8-0309CC74B790}">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供货者</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评价机制</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B7EA12D5-BFC2-4F8D-9045-334D3BC638EF}" type="parTrans" cxnId="{4C15450D-816D-4819-AFC3-D26F7E1D1598}">
      <dgm:prSet/>
      <dgm:spPr/>
      <dgm:t>
        <a:bodyPr/>
        <a:lstStyle/>
        <a:p>
          <a:endParaRPr lang="zh-CN" altLang="en-US">
            <a:solidFill>
              <a:schemeClr val="tx1"/>
            </a:solidFill>
          </a:endParaRPr>
        </a:p>
      </dgm:t>
    </dgm:pt>
    <dgm:pt modelId="{61448E03-5B62-4915-896C-1F34281127E7}" type="sibTrans" cxnId="{4C15450D-816D-4819-AFC3-D26F7E1D1598}">
      <dgm:prSet/>
      <dgm:spPr/>
      <dgm:t>
        <a:bodyPr/>
        <a:lstStyle/>
        <a:p>
          <a:endParaRPr lang="zh-CN" altLang="en-US">
            <a:solidFill>
              <a:schemeClr val="tx1"/>
            </a:solidFill>
          </a:endParaRPr>
        </a:p>
      </dgm:t>
    </dgm:pt>
    <dgm:pt modelId="{32A1DCD0-DFD2-4A15-9F47-89D7D93E98C6}">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符合食品安全管理要求</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76C34016-43CF-4303-A11D-05F276AA0FF1}" type="parTrans" cxnId="{31314398-288A-4C99-9388-82E1460BC911}">
      <dgm:prSet/>
      <dgm:spPr/>
      <dgm:t>
        <a:bodyPr/>
        <a:lstStyle/>
        <a:p>
          <a:endParaRPr lang="zh-CN" altLang="en-US">
            <a:solidFill>
              <a:schemeClr val="tx1"/>
            </a:solidFill>
          </a:endParaRPr>
        </a:p>
      </dgm:t>
    </dgm:pt>
    <dgm:pt modelId="{F75E59AD-E57A-4687-A807-785BFA7B4F12}" type="sibTrans" cxnId="{31314398-288A-4C99-9388-82E1460BC911}">
      <dgm:prSet/>
      <dgm:spPr/>
      <dgm:t>
        <a:bodyPr/>
        <a:lstStyle/>
        <a:p>
          <a:endParaRPr lang="zh-CN" altLang="en-US">
            <a:solidFill>
              <a:schemeClr val="tx1"/>
            </a:solidFill>
          </a:endParaRPr>
        </a:p>
      </dgm:t>
    </dgm:pt>
    <dgm:pt modelId="{F8B97FF7-082A-4568-8467-E27C059881F9}">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列入</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供货者名单</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8CB2DF90-71ED-49A3-8B45-E9E75545BF30}" type="parTrans" cxnId="{54BC1BD6-2255-4287-A4CB-002903B5183C}">
      <dgm:prSet/>
      <dgm:spPr/>
      <dgm:t>
        <a:bodyPr/>
        <a:lstStyle/>
        <a:p>
          <a:endParaRPr lang="zh-CN" altLang="en-US">
            <a:solidFill>
              <a:schemeClr val="tx1"/>
            </a:solidFill>
          </a:endParaRPr>
        </a:p>
      </dgm:t>
    </dgm:pt>
    <dgm:pt modelId="{0492809B-4AF5-47A9-9D97-3029F4D7E117}" type="sibTrans" cxnId="{54BC1BD6-2255-4287-A4CB-002903B5183C}">
      <dgm:prSet/>
      <dgm:spPr/>
      <dgm:t>
        <a:bodyPr/>
        <a:lstStyle/>
        <a:p>
          <a:endParaRPr lang="zh-CN" altLang="en-US">
            <a:solidFill>
              <a:schemeClr val="tx1"/>
            </a:solidFill>
          </a:endParaRPr>
        </a:p>
      </dgm:t>
    </dgm:pt>
    <dgm:pt modelId="{B591A83C-6549-4E63-99A3-56677FA585AA}">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不符合食品安全管理要求</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886F18B9-B69A-4E39-864F-D0D1CC4AC183}" type="parTrans" cxnId="{AAE0E23B-656C-49EF-81F1-0159F6950CCC}">
      <dgm:prSet/>
      <dgm:spPr/>
      <dgm:t>
        <a:bodyPr/>
        <a:lstStyle/>
        <a:p>
          <a:endParaRPr lang="zh-CN" altLang="en-US">
            <a:solidFill>
              <a:schemeClr val="tx1"/>
            </a:solidFill>
          </a:endParaRPr>
        </a:p>
      </dgm:t>
    </dgm:pt>
    <dgm:pt modelId="{D73B45B6-6A22-4EE6-8CCC-2DA859A71550}" type="sibTrans" cxnId="{AAE0E23B-656C-49EF-81F1-0159F6950CCC}">
      <dgm:prSet/>
      <dgm:spPr/>
      <dgm:t>
        <a:bodyPr/>
        <a:lstStyle/>
        <a:p>
          <a:endParaRPr lang="zh-CN" altLang="en-US">
            <a:solidFill>
              <a:schemeClr val="tx1"/>
            </a:solidFill>
          </a:endParaRPr>
        </a:p>
      </dgm:t>
    </dgm:pt>
    <dgm:pt modelId="{E742A57B-B9FD-4FB5-A4C3-F6B582A16831}">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供货者</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退出机制</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829B2600-DFB0-4095-9DDC-EA9F3B1C89D8}" type="parTrans" cxnId="{BF0636B7-9C47-4346-AB6E-E8B916E85DBE}">
      <dgm:prSet/>
      <dgm:spPr/>
      <dgm:t>
        <a:bodyPr/>
        <a:lstStyle/>
        <a:p>
          <a:endParaRPr lang="zh-CN" altLang="en-US">
            <a:solidFill>
              <a:schemeClr val="tx1"/>
            </a:solidFill>
          </a:endParaRPr>
        </a:p>
      </dgm:t>
    </dgm:pt>
    <dgm:pt modelId="{F1F83F83-3B51-4C02-A590-CF367EDA8356}" type="sibTrans" cxnId="{BF0636B7-9C47-4346-AB6E-E8B916E85DBE}">
      <dgm:prSet/>
      <dgm:spPr/>
      <dgm:t>
        <a:bodyPr/>
        <a:lstStyle/>
        <a:p>
          <a:endParaRPr lang="zh-CN" altLang="en-US">
            <a:solidFill>
              <a:schemeClr val="tx1"/>
            </a:solidFill>
          </a:endParaRPr>
        </a:p>
      </dgm:t>
    </dgm:pt>
    <dgm:pt modelId="{3D2B981E-5210-4953-ADCD-A2F12DAA666D}">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及时更换</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供货者</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62A92139-D0B6-4652-BB16-5DF438D46683}" type="parTrans" cxnId="{0B73B81A-EDBB-4764-A963-699E85E8C7F1}">
      <dgm:prSet/>
      <dgm:spPr/>
      <dgm:t>
        <a:bodyPr/>
        <a:lstStyle/>
        <a:p>
          <a:endParaRPr lang="zh-CN" altLang="en-US">
            <a:solidFill>
              <a:schemeClr val="tx1"/>
            </a:solidFill>
          </a:endParaRPr>
        </a:p>
      </dgm:t>
    </dgm:pt>
    <dgm:pt modelId="{2CCCC646-DD26-4786-82FC-CC01184AE1E1}" type="sibTrans" cxnId="{0B73B81A-EDBB-4764-A963-699E85E8C7F1}">
      <dgm:prSet/>
      <dgm:spPr/>
      <dgm:t>
        <a:bodyPr/>
        <a:lstStyle/>
        <a:p>
          <a:endParaRPr lang="zh-CN" altLang="en-US">
            <a:solidFill>
              <a:schemeClr val="tx1"/>
            </a:solidFill>
          </a:endParaRPr>
        </a:p>
      </dgm:t>
    </dgm:pt>
    <dgm:pt modelId="{B3FD8A37-202E-4366-A8AA-41064E60A849}">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进行食品安全状况现场评价</a:t>
          </a:r>
        </a:p>
      </dgm:t>
    </dgm:pt>
    <dgm:pt modelId="{3DF7E2D3-E3EF-4966-89A7-33410AEEBAE9}" type="parTrans" cxnId="{9A6527FD-E541-4326-AEC7-98C9A15AB9BE}">
      <dgm:prSet/>
      <dgm:spPr/>
      <dgm:t>
        <a:bodyPr/>
        <a:lstStyle/>
        <a:p>
          <a:endParaRPr lang="zh-CN" altLang="en-US">
            <a:solidFill>
              <a:schemeClr val="tx1"/>
            </a:solidFill>
          </a:endParaRPr>
        </a:p>
      </dgm:t>
    </dgm:pt>
    <dgm:pt modelId="{79411D9D-AC35-4025-8A64-03336E802810}" type="sibTrans" cxnId="{9A6527FD-E541-4326-AEC7-98C9A15AB9BE}">
      <dgm:prSet/>
      <dgm:spPr/>
      <dgm:t>
        <a:bodyPr/>
        <a:lstStyle/>
        <a:p>
          <a:endParaRPr lang="zh-CN" altLang="en-US">
            <a:solidFill>
              <a:schemeClr val="tx1"/>
            </a:solidFill>
          </a:endParaRPr>
        </a:p>
      </dgm:t>
    </dgm:pt>
    <dgm:pt modelId="{A64D2567-5C31-42F7-A2EB-F10125D0C4F2}">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自行</a:t>
          </a:r>
        </a:p>
      </dgm:t>
    </dgm:pt>
    <dgm:pt modelId="{87CDDA70-6BCA-4085-A0E6-FC053657E802}" type="parTrans" cxnId="{507B6EB1-A403-4231-ABAD-27D8AE61C5C0}">
      <dgm:prSet/>
      <dgm:spPr/>
      <dgm:t>
        <a:bodyPr/>
        <a:lstStyle/>
        <a:p>
          <a:endParaRPr lang="zh-CN" altLang="en-US">
            <a:solidFill>
              <a:schemeClr val="tx1"/>
            </a:solidFill>
          </a:endParaRPr>
        </a:p>
      </dgm:t>
    </dgm:pt>
    <dgm:pt modelId="{8C1A86D2-CF90-47AD-8C6F-A2C23FB875D7}" type="sibTrans" cxnId="{507B6EB1-A403-4231-ABAD-27D8AE61C5C0}">
      <dgm:prSet/>
      <dgm:spPr/>
      <dgm:t>
        <a:bodyPr/>
        <a:lstStyle/>
        <a:p>
          <a:endParaRPr lang="zh-CN" altLang="en-US">
            <a:solidFill>
              <a:schemeClr val="tx1"/>
            </a:solidFill>
          </a:endParaRPr>
        </a:p>
      </dgm:t>
    </dgm:pt>
    <dgm:pt modelId="{F3DA9033-6A2A-4DE1-AFEB-C40A689931E1}">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或委托第三方</a:t>
          </a:r>
        </a:p>
      </dgm:t>
    </dgm:pt>
    <dgm:pt modelId="{926CFA49-2D8D-4BAD-A057-9A7C0025932B}" type="parTrans" cxnId="{8E8A13E4-7BCC-48FF-836B-33833748590F}">
      <dgm:prSet/>
      <dgm:spPr/>
      <dgm:t>
        <a:bodyPr/>
        <a:lstStyle/>
        <a:p>
          <a:endParaRPr lang="zh-CN" altLang="en-US">
            <a:solidFill>
              <a:schemeClr val="tx1"/>
            </a:solidFill>
          </a:endParaRPr>
        </a:p>
      </dgm:t>
    </dgm:pt>
    <dgm:pt modelId="{E55C4BE6-7D0A-420C-BAD1-CF13BE67E079}" type="sibTrans" cxnId="{8E8A13E4-7BCC-48FF-836B-33833748590F}">
      <dgm:prSet/>
      <dgm:spPr/>
      <dgm:t>
        <a:bodyPr/>
        <a:lstStyle/>
        <a:p>
          <a:endParaRPr lang="zh-CN" altLang="en-US">
            <a:solidFill>
              <a:schemeClr val="tx1"/>
            </a:solidFill>
          </a:endParaRPr>
        </a:p>
      </dgm:t>
    </dgm:pt>
    <dgm:pt modelId="{A3CA1103-6D04-427C-BDB8-6BAFDB3AC642}" type="pres">
      <dgm:prSet presAssocID="{DBAB8CD4-0382-4FE3-91FB-3B429696C78D}" presName="diagram" presStyleCnt="0">
        <dgm:presLayoutVars>
          <dgm:chPref val="1"/>
          <dgm:dir/>
          <dgm:animOne val="branch"/>
          <dgm:animLvl val="lvl"/>
          <dgm:resizeHandles val="exact"/>
        </dgm:presLayoutVars>
      </dgm:prSet>
      <dgm:spPr/>
      <dgm:t>
        <a:bodyPr/>
        <a:lstStyle/>
        <a:p>
          <a:endParaRPr lang="zh-CN" altLang="en-US"/>
        </a:p>
      </dgm:t>
    </dgm:pt>
    <dgm:pt modelId="{B78F9AE4-0817-40FE-88B9-641EFD665B25}" type="pres">
      <dgm:prSet presAssocID="{F7C5ACBE-AF85-4C62-B8BD-AB0C6EE8F234}" presName="root1" presStyleCnt="0"/>
      <dgm:spPr/>
    </dgm:pt>
    <dgm:pt modelId="{A9FCACF8-EAD0-468C-8A42-9EBAFDB775EB}" type="pres">
      <dgm:prSet presAssocID="{F7C5ACBE-AF85-4C62-B8BD-AB0C6EE8F234}" presName="LevelOneTextNode" presStyleLbl="node0" presStyleIdx="0" presStyleCnt="1">
        <dgm:presLayoutVars>
          <dgm:chPref val="3"/>
        </dgm:presLayoutVars>
      </dgm:prSet>
      <dgm:spPr/>
      <dgm:t>
        <a:bodyPr/>
        <a:lstStyle/>
        <a:p>
          <a:endParaRPr lang="zh-CN" altLang="en-US"/>
        </a:p>
      </dgm:t>
    </dgm:pt>
    <dgm:pt modelId="{14764013-D98D-4135-8E55-543E28972B5D}" type="pres">
      <dgm:prSet presAssocID="{F7C5ACBE-AF85-4C62-B8BD-AB0C6EE8F234}" presName="level2hierChild" presStyleCnt="0"/>
      <dgm:spPr/>
    </dgm:pt>
    <dgm:pt modelId="{775250E5-153E-4CC0-B504-E46418196B14}" type="pres">
      <dgm:prSet presAssocID="{B7EA12D5-BFC2-4F8D-9045-334D3BC638EF}" presName="conn2-1" presStyleLbl="parChTrans1D2" presStyleIdx="0" presStyleCnt="3"/>
      <dgm:spPr/>
      <dgm:t>
        <a:bodyPr/>
        <a:lstStyle/>
        <a:p>
          <a:endParaRPr lang="zh-CN" altLang="en-US"/>
        </a:p>
      </dgm:t>
    </dgm:pt>
    <dgm:pt modelId="{D98E6ABB-7F81-42DD-9272-471DFC4220BA}" type="pres">
      <dgm:prSet presAssocID="{B7EA12D5-BFC2-4F8D-9045-334D3BC638EF}" presName="connTx" presStyleLbl="parChTrans1D2" presStyleIdx="0" presStyleCnt="3"/>
      <dgm:spPr/>
      <dgm:t>
        <a:bodyPr/>
        <a:lstStyle/>
        <a:p>
          <a:endParaRPr lang="zh-CN" altLang="en-US"/>
        </a:p>
      </dgm:t>
    </dgm:pt>
    <dgm:pt modelId="{8488B3E0-F342-4BD4-952C-BC0A91B7997F}" type="pres">
      <dgm:prSet presAssocID="{9F70FBB6-7A01-4D59-9AB8-0309CC74B790}" presName="root2" presStyleCnt="0"/>
      <dgm:spPr/>
    </dgm:pt>
    <dgm:pt modelId="{7A8A5C01-5041-433E-A49F-D4FDC84A81C6}" type="pres">
      <dgm:prSet presAssocID="{9F70FBB6-7A01-4D59-9AB8-0309CC74B790}" presName="LevelTwoTextNode" presStyleLbl="node2" presStyleIdx="0" presStyleCnt="3">
        <dgm:presLayoutVars>
          <dgm:chPref val="3"/>
        </dgm:presLayoutVars>
      </dgm:prSet>
      <dgm:spPr/>
      <dgm:t>
        <a:bodyPr/>
        <a:lstStyle/>
        <a:p>
          <a:endParaRPr lang="zh-CN" altLang="en-US"/>
        </a:p>
      </dgm:t>
    </dgm:pt>
    <dgm:pt modelId="{399586C0-11A6-477A-A0DD-1BF01BE21E2E}" type="pres">
      <dgm:prSet presAssocID="{9F70FBB6-7A01-4D59-9AB8-0309CC74B790}" presName="level3hierChild" presStyleCnt="0"/>
      <dgm:spPr/>
    </dgm:pt>
    <dgm:pt modelId="{1F657D23-DC5C-4F24-9A09-D684ADA61231}" type="pres">
      <dgm:prSet presAssocID="{76C34016-43CF-4303-A11D-05F276AA0FF1}" presName="conn2-1" presStyleLbl="parChTrans1D3" presStyleIdx="0" presStyleCnt="5"/>
      <dgm:spPr/>
      <dgm:t>
        <a:bodyPr/>
        <a:lstStyle/>
        <a:p>
          <a:endParaRPr lang="zh-CN" altLang="en-US"/>
        </a:p>
      </dgm:t>
    </dgm:pt>
    <dgm:pt modelId="{D6C35A15-70FD-4C7E-A197-B26CAC41F989}" type="pres">
      <dgm:prSet presAssocID="{76C34016-43CF-4303-A11D-05F276AA0FF1}" presName="connTx" presStyleLbl="parChTrans1D3" presStyleIdx="0" presStyleCnt="5"/>
      <dgm:spPr/>
      <dgm:t>
        <a:bodyPr/>
        <a:lstStyle/>
        <a:p>
          <a:endParaRPr lang="zh-CN" altLang="en-US"/>
        </a:p>
      </dgm:t>
    </dgm:pt>
    <dgm:pt modelId="{4554C6D3-10BA-476A-B9E2-516975969DF8}" type="pres">
      <dgm:prSet presAssocID="{32A1DCD0-DFD2-4A15-9F47-89D7D93E98C6}" presName="root2" presStyleCnt="0"/>
      <dgm:spPr/>
    </dgm:pt>
    <dgm:pt modelId="{EC010225-C808-4D61-917E-6FABDEA83EB0}" type="pres">
      <dgm:prSet presAssocID="{32A1DCD0-DFD2-4A15-9F47-89D7D93E98C6}" presName="LevelTwoTextNode" presStyleLbl="node3" presStyleIdx="0" presStyleCnt="5">
        <dgm:presLayoutVars>
          <dgm:chPref val="3"/>
        </dgm:presLayoutVars>
      </dgm:prSet>
      <dgm:spPr/>
      <dgm:t>
        <a:bodyPr/>
        <a:lstStyle/>
        <a:p>
          <a:endParaRPr lang="zh-CN" altLang="en-US"/>
        </a:p>
      </dgm:t>
    </dgm:pt>
    <dgm:pt modelId="{FD99C058-0F3F-44C6-AFEF-886D55EEFF79}" type="pres">
      <dgm:prSet presAssocID="{32A1DCD0-DFD2-4A15-9F47-89D7D93E98C6}" presName="level3hierChild" presStyleCnt="0"/>
      <dgm:spPr/>
    </dgm:pt>
    <dgm:pt modelId="{819291A3-F5C6-47E1-8395-30599AFA3D09}" type="pres">
      <dgm:prSet presAssocID="{8CB2DF90-71ED-49A3-8B45-E9E75545BF30}" presName="conn2-1" presStyleLbl="parChTrans1D4" presStyleIdx="0" presStyleCnt="1"/>
      <dgm:spPr/>
      <dgm:t>
        <a:bodyPr/>
        <a:lstStyle/>
        <a:p>
          <a:endParaRPr lang="zh-CN" altLang="en-US"/>
        </a:p>
      </dgm:t>
    </dgm:pt>
    <dgm:pt modelId="{44AF4E5B-7652-4715-8668-5F89F543DF5C}" type="pres">
      <dgm:prSet presAssocID="{8CB2DF90-71ED-49A3-8B45-E9E75545BF30}" presName="connTx" presStyleLbl="parChTrans1D4" presStyleIdx="0" presStyleCnt="1"/>
      <dgm:spPr/>
      <dgm:t>
        <a:bodyPr/>
        <a:lstStyle/>
        <a:p>
          <a:endParaRPr lang="zh-CN" altLang="en-US"/>
        </a:p>
      </dgm:t>
    </dgm:pt>
    <dgm:pt modelId="{E2B3F5F8-C24A-41E9-B15B-CB44A2D7F19B}" type="pres">
      <dgm:prSet presAssocID="{F8B97FF7-082A-4568-8467-E27C059881F9}" presName="root2" presStyleCnt="0"/>
      <dgm:spPr/>
    </dgm:pt>
    <dgm:pt modelId="{D0639585-2A5D-4639-8D47-EF2F0952AA80}" type="pres">
      <dgm:prSet presAssocID="{F8B97FF7-082A-4568-8467-E27C059881F9}" presName="LevelTwoTextNode" presStyleLbl="node4" presStyleIdx="0" presStyleCnt="1">
        <dgm:presLayoutVars>
          <dgm:chPref val="3"/>
        </dgm:presLayoutVars>
      </dgm:prSet>
      <dgm:spPr/>
      <dgm:t>
        <a:bodyPr/>
        <a:lstStyle/>
        <a:p>
          <a:endParaRPr lang="zh-CN" altLang="en-US"/>
        </a:p>
      </dgm:t>
    </dgm:pt>
    <dgm:pt modelId="{74DC8FD3-8B01-44B0-855B-559696B0C69C}" type="pres">
      <dgm:prSet presAssocID="{F8B97FF7-082A-4568-8467-E27C059881F9}" presName="level3hierChild" presStyleCnt="0"/>
      <dgm:spPr/>
    </dgm:pt>
    <dgm:pt modelId="{83A0964D-78BD-4B39-9406-887E0759D75F}" type="pres">
      <dgm:prSet presAssocID="{886F18B9-B69A-4E39-864F-D0D1CC4AC183}" presName="conn2-1" presStyleLbl="parChTrans1D3" presStyleIdx="1" presStyleCnt="5"/>
      <dgm:spPr/>
      <dgm:t>
        <a:bodyPr/>
        <a:lstStyle/>
        <a:p>
          <a:endParaRPr lang="zh-CN" altLang="en-US"/>
        </a:p>
      </dgm:t>
    </dgm:pt>
    <dgm:pt modelId="{6CC99041-FCBC-480F-9F96-DDBFFBDAB21F}" type="pres">
      <dgm:prSet presAssocID="{886F18B9-B69A-4E39-864F-D0D1CC4AC183}" presName="connTx" presStyleLbl="parChTrans1D3" presStyleIdx="1" presStyleCnt="5"/>
      <dgm:spPr/>
      <dgm:t>
        <a:bodyPr/>
        <a:lstStyle/>
        <a:p>
          <a:endParaRPr lang="zh-CN" altLang="en-US"/>
        </a:p>
      </dgm:t>
    </dgm:pt>
    <dgm:pt modelId="{D8EE5EFA-97F5-46D8-8441-AB97A41CD831}" type="pres">
      <dgm:prSet presAssocID="{B591A83C-6549-4E63-99A3-56677FA585AA}" presName="root2" presStyleCnt="0"/>
      <dgm:spPr/>
    </dgm:pt>
    <dgm:pt modelId="{7680CB34-7A72-40F3-8A20-6750614AB125}" type="pres">
      <dgm:prSet presAssocID="{B591A83C-6549-4E63-99A3-56677FA585AA}" presName="LevelTwoTextNode" presStyleLbl="node3" presStyleIdx="1" presStyleCnt="5">
        <dgm:presLayoutVars>
          <dgm:chPref val="3"/>
        </dgm:presLayoutVars>
      </dgm:prSet>
      <dgm:spPr/>
      <dgm:t>
        <a:bodyPr/>
        <a:lstStyle/>
        <a:p>
          <a:endParaRPr lang="zh-CN" altLang="en-US"/>
        </a:p>
      </dgm:t>
    </dgm:pt>
    <dgm:pt modelId="{2C9B581A-F583-49A6-9C72-5B743CB54E1C}" type="pres">
      <dgm:prSet presAssocID="{B591A83C-6549-4E63-99A3-56677FA585AA}" presName="level3hierChild" presStyleCnt="0"/>
      <dgm:spPr/>
    </dgm:pt>
    <dgm:pt modelId="{5C09B7EF-CC62-4077-90D0-9FDF795E64BE}" type="pres">
      <dgm:prSet presAssocID="{829B2600-DFB0-4095-9DDC-EA9F3B1C89D8}" presName="conn2-1" presStyleLbl="parChTrans1D2" presStyleIdx="1" presStyleCnt="3"/>
      <dgm:spPr/>
      <dgm:t>
        <a:bodyPr/>
        <a:lstStyle/>
        <a:p>
          <a:endParaRPr lang="zh-CN" altLang="en-US"/>
        </a:p>
      </dgm:t>
    </dgm:pt>
    <dgm:pt modelId="{5716022D-4006-4B18-B5C0-C15D49265135}" type="pres">
      <dgm:prSet presAssocID="{829B2600-DFB0-4095-9DDC-EA9F3B1C89D8}" presName="connTx" presStyleLbl="parChTrans1D2" presStyleIdx="1" presStyleCnt="3"/>
      <dgm:spPr/>
      <dgm:t>
        <a:bodyPr/>
        <a:lstStyle/>
        <a:p>
          <a:endParaRPr lang="zh-CN" altLang="en-US"/>
        </a:p>
      </dgm:t>
    </dgm:pt>
    <dgm:pt modelId="{2AB9A7ED-3086-4208-9344-ECE9C5232F0B}" type="pres">
      <dgm:prSet presAssocID="{E742A57B-B9FD-4FB5-A4C3-F6B582A16831}" presName="root2" presStyleCnt="0"/>
      <dgm:spPr/>
    </dgm:pt>
    <dgm:pt modelId="{0ADCA54F-5275-4665-8C20-DA2B656EB603}" type="pres">
      <dgm:prSet presAssocID="{E742A57B-B9FD-4FB5-A4C3-F6B582A16831}" presName="LevelTwoTextNode" presStyleLbl="node2" presStyleIdx="1" presStyleCnt="3">
        <dgm:presLayoutVars>
          <dgm:chPref val="3"/>
        </dgm:presLayoutVars>
      </dgm:prSet>
      <dgm:spPr/>
      <dgm:t>
        <a:bodyPr/>
        <a:lstStyle/>
        <a:p>
          <a:endParaRPr lang="zh-CN" altLang="en-US"/>
        </a:p>
      </dgm:t>
    </dgm:pt>
    <dgm:pt modelId="{C64C2A6C-CFBA-4484-9D1D-DB0381F2A576}" type="pres">
      <dgm:prSet presAssocID="{E742A57B-B9FD-4FB5-A4C3-F6B582A16831}" presName="level3hierChild" presStyleCnt="0"/>
      <dgm:spPr/>
    </dgm:pt>
    <dgm:pt modelId="{25CEB70B-66EA-40ED-8145-856D2AA0AD33}" type="pres">
      <dgm:prSet presAssocID="{62A92139-D0B6-4652-BB16-5DF438D46683}" presName="conn2-1" presStyleLbl="parChTrans1D3" presStyleIdx="2" presStyleCnt="5"/>
      <dgm:spPr/>
      <dgm:t>
        <a:bodyPr/>
        <a:lstStyle/>
        <a:p>
          <a:endParaRPr lang="zh-CN" altLang="en-US"/>
        </a:p>
      </dgm:t>
    </dgm:pt>
    <dgm:pt modelId="{8F7ADFC1-82EC-4209-A077-806A637E08CF}" type="pres">
      <dgm:prSet presAssocID="{62A92139-D0B6-4652-BB16-5DF438D46683}" presName="connTx" presStyleLbl="parChTrans1D3" presStyleIdx="2" presStyleCnt="5"/>
      <dgm:spPr/>
      <dgm:t>
        <a:bodyPr/>
        <a:lstStyle/>
        <a:p>
          <a:endParaRPr lang="zh-CN" altLang="en-US"/>
        </a:p>
      </dgm:t>
    </dgm:pt>
    <dgm:pt modelId="{0C7FE41D-6B2A-4D76-A7BA-2F79DF546F84}" type="pres">
      <dgm:prSet presAssocID="{3D2B981E-5210-4953-ADCD-A2F12DAA666D}" presName="root2" presStyleCnt="0"/>
      <dgm:spPr/>
    </dgm:pt>
    <dgm:pt modelId="{0266F250-1B1B-4BCC-8813-BA8B7B8F1940}" type="pres">
      <dgm:prSet presAssocID="{3D2B981E-5210-4953-ADCD-A2F12DAA666D}" presName="LevelTwoTextNode" presStyleLbl="node3" presStyleIdx="2" presStyleCnt="5" custLinFactX="41449" custLinFactNeighborX="100000" custLinFactNeighborY="-420">
        <dgm:presLayoutVars>
          <dgm:chPref val="3"/>
        </dgm:presLayoutVars>
      </dgm:prSet>
      <dgm:spPr/>
      <dgm:t>
        <a:bodyPr/>
        <a:lstStyle/>
        <a:p>
          <a:endParaRPr lang="zh-CN" altLang="en-US"/>
        </a:p>
      </dgm:t>
    </dgm:pt>
    <dgm:pt modelId="{EBB6F81C-3DEF-4F53-BA5D-2D15016EA60F}" type="pres">
      <dgm:prSet presAssocID="{3D2B981E-5210-4953-ADCD-A2F12DAA666D}" presName="level3hierChild" presStyleCnt="0"/>
      <dgm:spPr/>
    </dgm:pt>
    <dgm:pt modelId="{365E8AC8-9AAC-4385-A86C-88FE1D5D871C}" type="pres">
      <dgm:prSet presAssocID="{3DF7E2D3-E3EF-4966-89A7-33410AEEBAE9}" presName="conn2-1" presStyleLbl="parChTrans1D2" presStyleIdx="2" presStyleCnt="3"/>
      <dgm:spPr/>
      <dgm:t>
        <a:bodyPr/>
        <a:lstStyle/>
        <a:p>
          <a:endParaRPr lang="zh-CN" altLang="en-US"/>
        </a:p>
      </dgm:t>
    </dgm:pt>
    <dgm:pt modelId="{11D89776-B188-4B99-9B91-19B5775345BB}" type="pres">
      <dgm:prSet presAssocID="{3DF7E2D3-E3EF-4966-89A7-33410AEEBAE9}" presName="connTx" presStyleLbl="parChTrans1D2" presStyleIdx="2" presStyleCnt="3"/>
      <dgm:spPr/>
      <dgm:t>
        <a:bodyPr/>
        <a:lstStyle/>
        <a:p>
          <a:endParaRPr lang="zh-CN" altLang="en-US"/>
        </a:p>
      </dgm:t>
    </dgm:pt>
    <dgm:pt modelId="{2EA77606-67B7-4315-AD48-7B0CEDCC5959}" type="pres">
      <dgm:prSet presAssocID="{B3FD8A37-202E-4366-A8AA-41064E60A849}" presName="root2" presStyleCnt="0"/>
      <dgm:spPr/>
    </dgm:pt>
    <dgm:pt modelId="{4806743C-748C-4FF1-ADB2-DDF9EB7CD144}" type="pres">
      <dgm:prSet presAssocID="{B3FD8A37-202E-4366-A8AA-41064E60A849}" presName="LevelTwoTextNode" presStyleLbl="node2" presStyleIdx="2" presStyleCnt="3">
        <dgm:presLayoutVars>
          <dgm:chPref val="3"/>
        </dgm:presLayoutVars>
      </dgm:prSet>
      <dgm:spPr/>
      <dgm:t>
        <a:bodyPr/>
        <a:lstStyle/>
        <a:p>
          <a:endParaRPr lang="zh-CN" altLang="en-US"/>
        </a:p>
      </dgm:t>
    </dgm:pt>
    <dgm:pt modelId="{922E66EE-02D9-42CF-89CF-4626DC73E55F}" type="pres">
      <dgm:prSet presAssocID="{B3FD8A37-202E-4366-A8AA-41064E60A849}" presName="level3hierChild" presStyleCnt="0"/>
      <dgm:spPr/>
    </dgm:pt>
    <dgm:pt modelId="{6E6A7B33-050E-49BB-8987-DCCCE9107BC9}" type="pres">
      <dgm:prSet presAssocID="{87CDDA70-6BCA-4085-A0E6-FC053657E802}" presName="conn2-1" presStyleLbl="parChTrans1D3" presStyleIdx="3" presStyleCnt="5"/>
      <dgm:spPr/>
      <dgm:t>
        <a:bodyPr/>
        <a:lstStyle/>
        <a:p>
          <a:endParaRPr lang="zh-CN" altLang="en-US"/>
        </a:p>
      </dgm:t>
    </dgm:pt>
    <dgm:pt modelId="{F57DD4A2-8ECC-4404-8337-6CFAD8D6F481}" type="pres">
      <dgm:prSet presAssocID="{87CDDA70-6BCA-4085-A0E6-FC053657E802}" presName="connTx" presStyleLbl="parChTrans1D3" presStyleIdx="3" presStyleCnt="5"/>
      <dgm:spPr/>
      <dgm:t>
        <a:bodyPr/>
        <a:lstStyle/>
        <a:p>
          <a:endParaRPr lang="zh-CN" altLang="en-US"/>
        </a:p>
      </dgm:t>
    </dgm:pt>
    <dgm:pt modelId="{9BEB943E-3848-46E5-9612-66067D6A88B4}" type="pres">
      <dgm:prSet presAssocID="{A64D2567-5C31-42F7-A2EB-F10125D0C4F2}" presName="root2" presStyleCnt="0"/>
      <dgm:spPr/>
    </dgm:pt>
    <dgm:pt modelId="{26207EB4-84BD-4B61-AE93-38B3DF063BB8}" type="pres">
      <dgm:prSet presAssocID="{A64D2567-5C31-42F7-A2EB-F10125D0C4F2}" presName="LevelTwoTextNode" presStyleLbl="node3" presStyleIdx="3" presStyleCnt="5">
        <dgm:presLayoutVars>
          <dgm:chPref val="3"/>
        </dgm:presLayoutVars>
      </dgm:prSet>
      <dgm:spPr/>
      <dgm:t>
        <a:bodyPr/>
        <a:lstStyle/>
        <a:p>
          <a:endParaRPr lang="zh-CN" altLang="en-US"/>
        </a:p>
      </dgm:t>
    </dgm:pt>
    <dgm:pt modelId="{FF66ADB7-642D-4B3B-84EA-00377B2492B8}" type="pres">
      <dgm:prSet presAssocID="{A64D2567-5C31-42F7-A2EB-F10125D0C4F2}" presName="level3hierChild" presStyleCnt="0"/>
      <dgm:spPr/>
    </dgm:pt>
    <dgm:pt modelId="{4B088A38-9142-4CEE-8FF1-FE8190235034}" type="pres">
      <dgm:prSet presAssocID="{926CFA49-2D8D-4BAD-A057-9A7C0025932B}" presName="conn2-1" presStyleLbl="parChTrans1D3" presStyleIdx="4" presStyleCnt="5"/>
      <dgm:spPr/>
      <dgm:t>
        <a:bodyPr/>
        <a:lstStyle/>
        <a:p>
          <a:endParaRPr lang="zh-CN" altLang="en-US"/>
        </a:p>
      </dgm:t>
    </dgm:pt>
    <dgm:pt modelId="{E9C50CD0-4096-4628-B0F2-E15A66FD8730}" type="pres">
      <dgm:prSet presAssocID="{926CFA49-2D8D-4BAD-A057-9A7C0025932B}" presName="connTx" presStyleLbl="parChTrans1D3" presStyleIdx="4" presStyleCnt="5"/>
      <dgm:spPr/>
      <dgm:t>
        <a:bodyPr/>
        <a:lstStyle/>
        <a:p>
          <a:endParaRPr lang="zh-CN" altLang="en-US"/>
        </a:p>
      </dgm:t>
    </dgm:pt>
    <dgm:pt modelId="{996BCD7D-F4F4-45DB-A042-44A38C625E4A}" type="pres">
      <dgm:prSet presAssocID="{F3DA9033-6A2A-4DE1-AFEB-C40A689931E1}" presName="root2" presStyleCnt="0"/>
      <dgm:spPr/>
    </dgm:pt>
    <dgm:pt modelId="{B18E5B5E-8ACD-43DD-B1A2-AA9374315B1A}" type="pres">
      <dgm:prSet presAssocID="{F3DA9033-6A2A-4DE1-AFEB-C40A689931E1}" presName="LevelTwoTextNode" presStyleLbl="node3" presStyleIdx="4" presStyleCnt="5">
        <dgm:presLayoutVars>
          <dgm:chPref val="3"/>
        </dgm:presLayoutVars>
      </dgm:prSet>
      <dgm:spPr/>
      <dgm:t>
        <a:bodyPr/>
        <a:lstStyle/>
        <a:p>
          <a:endParaRPr lang="zh-CN" altLang="en-US"/>
        </a:p>
      </dgm:t>
    </dgm:pt>
    <dgm:pt modelId="{7FFE96C4-D2A4-4D00-AEF3-3D31DBF1F0BA}" type="pres">
      <dgm:prSet presAssocID="{F3DA9033-6A2A-4DE1-AFEB-C40A689931E1}" presName="level3hierChild" presStyleCnt="0"/>
      <dgm:spPr/>
    </dgm:pt>
  </dgm:ptLst>
  <dgm:cxnLst>
    <dgm:cxn modelId="{2845BCB6-AC34-4700-A189-AB618872EE3D}" type="presOf" srcId="{87CDDA70-6BCA-4085-A0E6-FC053657E802}" destId="{F57DD4A2-8ECC-4404-8337-6CFAD8D6F481}" srcOrd="1" destOrd="0" presId="urn:microsoft.com/office/officeart/2005/8/layout/hierarchy2#5"/>
    <dgm:cxn modelId="{63D73C2F-538D-4EB8-BFF4-EFEE41350D87}" type="presOf" srcId="{9F70FBB6-7A01-4D59-9AB8-0309CC74B790}" destId="{7A8A5C01-5041-433E-A49F-D4FDC84A81C6}" srcOrd="0" destOrd="0" presId="urn:microsoft.com/office/officeart/2005/8/layout/hierarchy2#5"/>
    <dgm:cxn modelId="{5E5AC0A5-6234-4195-AAB3-4743AC423854}" type="presOf" srcId="{B591A83C-6549-4E63-99A3-56677FA585AA}" destId="{7680CB34-7A72-40F3-8A20-6750614AB125}" srcOrd="0" destOrd="0" presId="urn:microsoft.com/office/officeart/2005/8/layout/hierarchy2#5"/>
    <dgm:cxn modelId="{0B73B81A-EDBB-4764-A963-699E85E8C7F1}" srcId="{E742A57B-B9FD-4FB5-A4C3-F6B582A16831}" destId="{3D2B981E-5210-4953-ADCD-A2F12DAA666D}" srcOrd="0" destOrd="0" parTransId="{62A92139-D0B6-4652-BB16-5DF438D46683}" sibTransId="{2CCCC646-DD26-4786-82FC-CC01184AE1E1}"/>
    <dgm:cxn modelId="{2115277F-DAC5-4124-BAFA-FA980FC9745C}" type="presOf" srcId="{3DF7E2D3-E3EF-4966-89A7-33410AEEBAE9}" destId="{365E8AC8-9AAC-4385-A86C-88FE1D5D871C}" srcOrd="0" destOrd="0" presId="urn:microsoft.com/office/officeart/2005/8/layout/hierarchy2#5"/>
    <dgm:cxn modelId="{01B54FB2-69D4-4184-8070-714834342929}" type="presOf" srcId="{76C34016-43CF-4303-A11D-05F276AA0FF1}" destId="{1F657D23-DC5C-4F24-9A09-D684ADA61231}" srcOrd="0" destOrd="0" presId="urn:microsoft.com/office/officeart/2005/8/layout/hierarchy2#5"/>
    <dgm:cxn modelId="{AAE0E23B-656C-49EF-81F1-0159F6950CCC}" srcId="{9F70FBB6-7A01-4D59-9AB8-0309CC74B790}" destId="{B591A83C-6549-4E63-99A3-56677FA585AA}" srcOrd="1" destOrd="0" parTransId="{886F18B9-B69A-4E39-864F-D0D1CC4AC183}" sibTransId="{D73B45B6-6A22-4EE6-8CCC-2DA859A71550}"/>
    <dgm:cxn modelId="{BF0636B7-9C47-4346-AB6E-E8B916E85DBE}" srcId="{F7C5ACBE-AF85-4C62-B8BD-AB0C6EE8F234}" destId="{E742A57B-B9FD-4FB5-A4C3-F6B582A16831}" srcOrd="1" destOrd="0" parTransId="{829B2600-DFB0-4095-9DDC-EA9F3B1C89D8}" sibTransId="{F1F83F83-3B51-4C02-A590-CF367EDA8356}"/>
    <dgm:cxn modelId="{D4DC3B84-9C99-404C-93D5-7D01DD7D116E}" type="presOf" srcId="{62A92139-D0B6-4652-BB16-5DF438D46683}" destId="{25CEB70B-66EA-40ED-8145-856D2AA0AD33}" srcOrd="0" destOrd="0" presId="urn:microsoft.com/office/officeart/2005/8/layout/hierarchy2#5"/>
    <dgm:cxn modelId="{9F9438CD-0F61-4E61-9396-2E0875139883}" type="presOf" srcId="{E742A57B-B9FD-4FB5-A4C3-F6B582A16831}" destId="{0ADCA54F-5275-4665-8C20-DA2B656EB603}" srcOrd="0" destOrd="0" presId="urn:microsoft.com/office/officeart/2005/8/layout/hierarchy2#5"/>
    <dgm:cxn modelId="{FECC7374-6242-49D3-8C48-198A38E6C0E0}" type="presOf" srcId="{F3DA9033-6A2A-4DE1-AFEB-C40A689931E1}" destId="{B18E5B5E-8ACD-43DD-B1A2-AA9374315B1A}" srcOrd="0" destOrd="0" presId="urn:microsoft.com/office/officeart/2005/8/layout/hierarchy2#5"/>
    <dgm:cxn modelId="{32565CC4-7AB1-467B-915F-B497252217D5}" type="presOf" srcId="{829B2600-DFB0-4095-9DDC-EA9F3B1C89D8}" destId="{5716022D-4006-4B18-B5C0-C15D49265135}" srcOrd="1" destOrd="0" presId="urn:microsoft.com/office/officeart/2005/8/layout/hierarchy2#5"/>
    <dgm:cxn modelId="{6F8063AE-5C30-47B2-A856-0E55B6BBB8A5}" type="presOf" srcId="{A64D2567-5C31-42F7-A2EB-F10125D0C4F2}" destId="{26207EB4-84BD-4B61-AE93-38B3DF063BB8}" srcOrd="0" destOrd="0" presId="urn:microsoft.com/office/officeart/2005/8/layout/hierarchy2#5"/>
    <dgm:cxn modelId="{9A6527FD-E541-4326-AEC7-98C9A15AB9BE}" srcId="{F7C5ACBE-AF85-4C62-B8BD-AB0C6EE8F234}" destId="{B3FD8A37-202E-4366-A8AA-41064E60A849}" srcOrd="2" destOrd="0" parTransId="{3DF7E2D3-E3EF-4966-89A7-33410AEEBAE9}" sibTransId="{79411D9D-AC35-4025-8A64-03336E802810}"/>
    <dgm:cxn modelId="{1DC7E5DF-256A-420B-9B4B-913E223169C8}" type="presOf" srcId="{F7C5ACBE-AF85-4C62-B8BD-AB0C6EE8F234}" destId="{A9FCACF8-EAD0-468C-8A42-9EBAFDB775EB}" srcOrd="0" destOrd="0" presId="urn:microsoft.com/office/officeart/2005/8/layout/hierarchy2#5"/>
    <dgm:cxn modelId="{456D0532-7950-4C51-99AB-B0852734AEC6}" type="presOf" srcId="{886F18B9-B69A-4E39-864F-D0D1CC4AC183}" destId="{83A0964D-78BD-4B39-9406-887E0759D75F}" srcOrd="0" destOrd="0" presId="urn:microsoft.com/office/officeart/2005/8/layout/hierarchy2#5"/>
    <dgm:cxn modelId="{15F2317A-038B-444C-B78C-582152AAFF40}" type="presOf" srcId="{8CB2DF90-71ED-49A3-8B45-E9E75545BF30}" destId="{819291A3-F5C6-47E1-8395-30599AFA3D09}" srcOrd="0" destOrd="0" presId="urn:microsoft.com/office/officeart/2005/8/layout/hierarchy2#5"/>
    <dgm:cxn modelId="{876E6D0F-D345-4EDB-9EA6-C8E40765E718}" type="presOf" srcId="{886F18B9-B69A-4E39-864F-D0D1CC4AC183}" destId="{6CC99041-FCBC-480F-9F96-DDBFFBDAB21F}" srcOrd="1" destOrd="0" presId="urn:microsoft.com/office/officeart/2005/8/layout/hierarchy2#5"/>
    <dgm:cxn modelId="{3C861C67-1977-461A-809B-79777E3F7B79}" type="presOf" srcId="{829B2600-DFB0-4095-9DDC-EA9F3B1C89D8}" destId="{5C09B7EF-CC62-4077-90D0-9FDF795E64BE}" srcOrd="0" destOrd="0" presId="urn:microsoft.com/office/officeart/2005/8/layout/hierarchy2#5"/>
    <dgm:cxn modelId="{0E82B6A2-9D03-4106-B971-BC042C57CF7C}" type="presOf" srcId="{3DF7E2D3-E3EF-4966-89A7-33410AEEBAE9}" destId="{11D89776-B188-4B99-9B91-19B5775345BB}" srcOrd="1" destOrd="0" presId="urn:microsoft.com/office/officeart/2005/8/layout/hierarchy2#5"/>
    <dgm:cxn modelId="{4C15450D-816D-4819-AFC3-D26F7E1D1598}" srcId="{F7C5ACBE-AF85-4C62-B8BD-AB0C6EE8F234}" destId="{9F70FBB6-7A01-4D59-9AB8-0309CC74B790}" srcOrd="0" destOrd="0" parTransId="{B7EA12D5-BFC2-4F8D-9045-334D3BC638EF}" sibTransId="{61448E03-5B62-4915-896C-1F34281127E7}"/>
    <dgm:cxn modelId="{507B6EB1-A403-4231-ABAD-27D8AE61C5C0}" srcId="{B3FD8A37-202E-4366-A8AA-41064E60A849}" destId="{A64D2567-5C31-42F7-A2EB-F10125D0C4F2}" srcOrd="0" destOrd="0" parTransId="{87CDDA70-6BCA-4085-A0E6-FC053657E802}" sibTransId="{8C1A86D2-CF90-47AD-8C6F-A2C23FB875D7}"/>
    <dgm:cxn modelId="{31314398-288A-4C99-9388-82E1460BC911}" srcId="{9F70FBB6-7A01-4D59-9AB8-0309CC74B790}" destId="{32A1DCD0-DFD2-4A15-9F47-89D7D93E98C6}" srcOrd="0" destOrd="0" parTransId="{76C34016-43CF-4303-A11D-05F276AA0FF1}" sibTransId="{F75E59AD-E57A-4687-A807-785BFA7B4F12}"/>
    <dgm:cxn modelId="{6BBF9348-4DDD-4A2B-88DF-851000E143CC}" srcId="{DBAB8CD4-0382-4FE3-91FB-3B429696C78D}" destId="{F7C5ACBE-AF85-4C62-B8BD-AB0C6EE8F234}" srcOrd="0" destOrd="0" parTransId="{AC7F94D2-3961-4524-A5D5-FB365EC4C6D9}" sibTransId="{CB0D603D-2F53-4CAB-8AA0-E96CD1646ED8}"/>
    <dgm:cxn modelId="{63E6BD7F-27FE-4762-9720-126A3419F1B7}" type="presOf" srcId="{8CB2DF90-71ED-49A3-8B45-E9E75545BF30}" destId="{44AF4E5B-7652-4715-8668-5F89F543DF5C}" srcOrd="1" destOrd="0" presId="urn:microsoft.com/office/officeart/2005/8/layout/hierarchy2#5"/>
    <dgm:cxn modelId="{1CE96864-8C09-4EC2-AB69-5819DAD719C3}" type="presOf" srcId="{87CDDA70-6BCA-4085-A0E6-FC053657E802}" destId="{6E6A7B33-050E-49BB-8987-DCCCE9107BC9}" srcOrd="0" destOrd="0" presId="urn:microsoft.com/office/officeart/2005/8/layout/hierarchy2#5"/>
    <dgm:cxn modelId="{0585B590-70B7-48E3-8AE1-0B6EE2E344DD}" type="presOf" srcId="{926CFA49-2D8D-4BAD-A057-9A7C0025932B}" destId="{E9C50CD0-4096-4628-B0F2-E15A66FD8730}" srcOrd="1" destOrd="0" presId="urn:microsoft.com/office/officeart/2005/8/layout/hierarchy2#5"/>
    <dgm:cxn modelId="{8E8A13E4-7BCC-48FF-836B-33833748590F}" srcId="{B3FD8A37-202E-4366-A8AA-41064E60A849}" destId="{F3DA9033-6A2A-4DE1-AFEB-C40A689931E1}" srcOrd="1" destOrd="0" parTransId="{926CFA49-2D8D-4BAD-A057-9A7C0025932B}" sibTransId="{E55C4BE6-7D0A-420C-BAD1-CF13BE67E079}"/>
    <dgm:cxn modelId="{D06F2C65-AA10-4C81-B532-25675834DDCA}" type="presOf" srcId="{B7EA12D5-BFC2-4F8D-9045-334D3BC638EF}" destId="{775250E5-153E-4CC0-B504-E46418196B14}" srcOrd="0" destOrd="0" presId="urn:microsoft.com/office/officeart/2005/8/layout/hierarchy2#5"/>
    <dgm:cxn modelId="{6E658222-B261-4832-9A46-7C5321BD4C1D}" type="presOf" srcId="{62A92139-D0B6-4652-BB16-5DF438D46683}" destId="{8F7ADFC1-82EC-4209-A077-806A637E08CF}" srcOrd="1" destOrd="0" presId="urn:microsoft.com/office/officeart/2005/8/layout/hierarchy2#5"/>
    <dgm:cxn modelId="{54BC1BD6-2255-4287-A4CB-002903B5183C}" srcId="{32A1DCD0-DFD2-4A15-9F47-89D7D93E98C6}" destId="{F8B97FF7-082A-4568-8467-E27C059881F9}" srcOrd="0" destOrd="0" parTransId="{8CB2DF90-71ED-49A3-8B45-E9E75545BF30}" sibTransId="{0492809B-4AF5-47A9-9D97-3029F4D7E117}"/>
    <dgm:cxn modelId="{0AC105E6-A20C-4B18-8F23-E50BF1400F56}" type="presOf" srcId="{F8B97FF7-082A-4568-8467-E27C059881F9}" destId="{D0639585-2A5D-4639-8D47-EF2F0952AA80}" srcOrd="0" destOrd="0" presId="urn:microsoft.com/office/officeart/2005/8/layout/hierarchy2#5"/>
    <dgm:cxn modelId="{3B7F076C-D563-4028-B7A6-B856758D6956}" type="presOf" srcId="{32A1DCD0-DFD2-4A15-9F47-89D7D93E98C6}" destId="{EC010225-C808-4D61-917E-6FABDEA83EB0}" srcOrd="0" destOrd="0" presId="urn:microsoft.com/office/officeart/2005/8/layout/hierarchy2#5"/>
    <dgm:cxn modelId="{C3DC637C-C341-4DC5-BC3C-7C6FCA057890}" type="presOf" srcId="{B3FD8A37-202E-4366-A8AA-41064E60A849}" destId="{4806743C-748C-4FF1-ADB2-DDF9EB7CD144}" srcOrd="0" destOrd="0" presId="urn:microsoft.com/office/officeart/2005/8/layout/hierarchy2#5"/>
    <dgm:cxn modelId="{C6087267-6D55-4E56-8B95-33B9D0E6D181}" type="presOf" srcId="{76C34016-43CF-4303-A11D-05F276AA0FF1}" destId="{D6C35A15-70FD-4C7E-A197-B26CAC41F989}" srcOrd="1" destOrd="0" presId="urn:microsoft.com/office/officeart/2005/8/layout/hierarchy2#5"/>
    <dgm:cxn modelId="{B2DCC77A-8D25-4894-BE7F-0923EC48426B}" type="presOf" srcId="{DBAB8CD4-0382-4FE3-91FB-3B429696C78D}" destId="{A3CA1103-6D04-427C-BDB8-6BAFDB3AC642}" srcOrd="0" destOrd="0" presId="urn:microsoft.com/office/officeart/2005/8/layout/hierarchy2#5"/>
    <dgm:cxn modelId="{17FBBBB3-7123-4570-8F66-F9A31A90FC44}" type="presOf" srcId="{3D2B981E-5210-4953-ADCD-A2F12DAA666D}" destId="{0266F250-1B1B-4BCC-8813-BA8B7B8F1940}" srcOrd="0" destOrd="0" presId="urn:microsoft.com/office/officeart/2005/8/layout/hierarchy2#5"/>
    <dgm:cxn modelId="{55E4CBA7-EDE8-4B33-81D0-C4F810BBF879}" type="presOf" srcId="{B7EA12D5-BFC2-4F8D-9045-334D3BC638EF}" destId="{D98E6ABB-7F81-42DD-9272-471DFC4220BA}" srcOrd="1" destOrd="0" presId="urn:microsoft.com/office/officeart/2005/8/layout/hierarchy2#5"/>
    <dgm:cxn modelId="{AA169FDD-89E2-455E-BD88-24AAFF39D4E0}" type="presOf" srcId="{926CFA49-2D8D-4BAD-A057-9A7C0025932B}" destId="{4B088A38-9142-4CEE-8FF1-FE8190235034}" srcOrd="0" destOrd="0" presId="urn:microsoft.com/office/officeart/2005/8/layout/hierarchy2#5"/>
    <dgm:cxn modelId="{B4DD6DAB-02EA-4AF1-B7E0-FFECB7B57BE0}" type="presParOf" srcId="{A3CA1103-6D04-427C-BDB8-6BAFDB3AC642}" destId="{B78F9AE4-0817-40FE-88B9-641EFD665B25}" srcOrd="0" destOrd="0" presId="urn:microsoft.com/office/officeart/2005/8/layout/hierarchy2#5"/>
    <dgm:cxn modelId="{92526FE6-D100-4EEF-AD20-EF354E48E42D}" type="presParOf" srcId="{B78F9AE4-0817-40FE-88B9-641EFD665B25}" destId="{A9FCACF8-EAD0-468C-8A42-9EBAFDB775EB}" srcOrd="0" destOrd="0" presId="urn:microsoft.com/office/officeart/2005/8/layout/hierarchy2#5"/>
    <dgm:cxn modelId="{1F592D2C-FAA5-43E4-A6DB-296B048FE4BE}" type="presParOf" srcId="{B78F9AE4-0817-40FE-88B9-641EFD665B25}" destId="{14764013-D98D-4135-8E55-543E28972B5D}" srcOrd="1" destOrd="0" presId="urn:microsoft.com/office/officeart/2005/8/layout/hierarchy2#5"/>
    <dgm:cxn modelId="{3C5711C7-3A28-45C8-89FB-F2CD48BBD5B7}" type="presParOf" srcId="{14764013-D98D-4135-8E55-543E28972B5D}" destId="{775250E5-153E-4CC0-B504-E46418196B14}" srcOrd="0" destOrd="0" presId="urn:microsoft.com/office/officeart/2005/8/layout/hierarchy2#5"/>
    <dgm:cxn modelId="{40A4B14E-041A-4D27-BABD-5BF118419FDC}" type="presParOf" srcId="{775250E5-153E-4CC0-B504-E46418196B14}" destId="{D98E6ABB-7F81-42DD-9272-471DFC4220BA}" srcOrd="0" destOrd="0" presId="urn:microsoft.com/office/officeart/2005/8/layout/hierarchy2#5"/>
    <dgm:cxn modelId="{B7C84A9A-CDBB-4FD5-9111-E50A1CD862F2}" type="presParOf" srcId="{14764013-D98D-4135-8E55-543E28972B5D}" destId="{8488B3E0-F342-4BD4-952C-BC0A91B7997F}" srcOrd="1" destOrd="0" presId="urn:microsoft.com/office/officeart/2005/8/layout/hierarchy2#5"/>
    <dgm:cxn modelId="{BC0565E1-0345-420B-B6DD-F90E041AA940}" type="presParOf" srcId="{8488B3E0-F342-4BD4-952C-BC0A91B7997F}" destId="{7A8A5C01-5041-433E-A49F-D4FDC84A81C6}" srcOrd="0" destOrd="0" presId="urn:microsoft.com/office/officeart/2005/8/layout/hierarchy2#5"/>
    <dgm:cxn modelId="{6B08E7E2-283C-4E73-988B-FAE19A54BE8D}" type="presParOf" srcId="{8488B3E0-F342-4BD4-952C-BC0A91B7997F}" destId="{399586C0-11A6-477A-A0DD-1BF01BE21E2E}" srcOrd="1" destOrd="0" presId="urn:microsoft.com/office/officeart/2005/8/layout/hierarchy2#5"/>
    <dgm:cxn modelId="{1DBA09E6-C381-4C31-B78E-5C419CC18DE3}" type="presParOf" srcId="{399586C0-11A6-477A-A0DD-1BF01BE21E2E}" destId="{1F657D23-DC5C-4F24-9A09-D684ADA61231}" srcOrd="0" destOrd="0" presId="urn:microsoft.com/office/officeart/2005/8/layout/hierarchy2#5"/>
    <dgm:cxn modelId="{EDB507EC-92D1-46AA-ADF9-65887939A881}" type="presParOf" srcId="{1F657D23-DC5C-4F24-9A09-D684ADA61231}" destId="{D6C35A15-70FD-4C7E-A197-B26CAC41F989}" srcOrd="0" destOrd="0" presId="urn:microsoft.com/office/officeart/2005/8/layout/hierarchy2#5"/>
    <dgm:cxn modelId="{A2E03E20-ADA5-40BA-A3D4-0846E13CD473}" type="presParOf" srcId="{399586C0-11A6-477A-A0DD-1BF01BE21E2E}" destId="{4554C6D3-10BA-476A-B9E2-516975969DF8}" srcOrd="1" destOrd="0" presId="urn:microsoft.com/office/officeart/2005/8/layout/hierarchy2#5"/>
    <dgm:cxn modelId="{8C3B2965-DD01-4016-9B95-F121363315D7}" type="presParOf" srcId="{4554C6D3-10BA-476A-B9E2-516975969DF8}" destId="{EC010225-C808-4D61-917E-6FABDEA83EB0}" srcOrd="0" destOrd="0" presId="urn:microsoft.com/office/officeart/2005/8/layout/hierarchy2#5"/>
    <dgm:cxn modelId="{8F39AACB-C878-4322-A8F8-D92B0795E340}" type="presParOf" srcId="{4554C6D3-10BA-476A-B9E2-516975969DF8}" destId="{FD99C058-0F3F-44C6-AFEF-886D55EEFF79}" srcOrd="1" destOrd="0" presId="urn:microsoft.com/office/officeart/2005/8/layout/hierarchy2#5"/>
    <dgm:cxn modelId="{DF24C0CC-8043-482A-BC5D-FAF18B3FB492}" type="presParOf" srcId="{FD99C058-0F3F-44C6-AFEF-886D55EEFF79}" destId="{819291A3-F5C6-47E1-8395-30599AFA3D09}" srcOrd="0" destOrd="0" presId="urn:microsoft.com/office/officeart/2005/8/layout/hierarchy2#5"/>
    <dgm:cxn modelId="{ED588699-3755-42A4-8C19-DDD9E6481185}" type="presParOf" srcId="{819291A3-F5C6-47E1-8395-30599AFA3D09}" destId="{44AF4E5B-7652-4715-8668-5F89F543DF5C}" srcOrd="0" destOrd="0" presId="urn:microsoft.com/office/officeart/2005/8/layout/hierarchy2#5"/>
    <dgm:cxn modelId="{0C20FD21-4E2B-4789-9FBE-F264CD902C11}" type="presParOf" srcId="{FD99C058-0F3F-44C6-AFEF-886D55EEFF79}" destId="{E2B3F5F8-C24A-41E9-B15B-CB44A2D7F19B}" srcOrd="1" destOrd="0" presId="urn:microsoft.com/office/officeart/2005/8/layout/hierarchy2#5"/>
    <dgm:cxn modelId="{E24419CF-0091-414C-B5FF-06D95803CD1C}" type="presParOf" srcId="{E2B3F5F8-C24A-41E9-B15B-CB44A2D7F19B}" destId="{D0639585-2A5D-4639-8D47-EF2F0952AA80}" srcOrd="0" destOrd="0" presId="urn:microsoft.com/office/officeart/2005/8/layout/hierarchy2#5"/>
    <dgm:cxn modelId="{F5C9394E-6098-4924-9CFE-80AB2C8BAD71}" type="presParOf" srcId="{E2B3F5F8-C24A-41E9-B15B-CB44A2D7F19B}" destId="{74DC8FD3-8B01-44B0-855B-559696B0C69C}" srcOrd="1" destOrd="0" presId="urn:microsoft.com/office/officeart/2005/8/layout/hierarchy2#5"/>
    <dgm:cxn modelId="{76F35375-C595-4FB1-BAC6-B4C3828D8F19}" type="presParOf" srcId="{399586C0-11A6-477A-A0DD-1BF01BE21E2E}" destId="{83A0964D-78BD-4B39-9406-887E0759D75F}" srcOrd="2" destOrd="0" presId="urn:microsoft.com/office/officeart/2005/8/layout/hierarchy2#5"/>
    <dgm:cxn modelId="{B88E9A5F-2E54-4FD1-8709-E51464C82563}" type="presParOf" srcId="{83A0964D-78BD-4B39-9406-887E0759D75F}" destId="{6CC99041-FCBC-480F-9F96-DDBFFBDAB21F}" srcOrd="0" destOrd="0" presId="urn:microsoft.com/office/officeart/2005/8/layout/hierarchy2#5"/>
    <dgm:cxn modelId="{FB076661-BDA0-42B9-9CF6-C1762C2E40F7}" type="presParOf" srcId="{399586C0-11A6-477A-A0DD-1BF01BE21E2E}" destId="{D8EE5EFA-97F5-46D8-8441-AB97A41CD831}" srcOrd="3" destOrd="0" presId="urn:microsoft.com/office/officeart/2005/8/layout/hierarchy2#5"/>
    <dgm:cxn modelId="{9DCB0868-DB9F-4B34-BC27-35093663EECC}" type="presParOf" srcId="{D8EE5EFA-97F5-46D8-8441-AB97A41CD831}" destId="{7680CB34-7A72-40F3-8A20-6750614AB125}" srcOrd="0" destOrd="0" presId="urn:microsoft.com/office/officeart/2005/8/layout/hierarchy2#5"/>
    <dgm:cxn modelId="{624AC24F-F773-4814-90E2-EC705D8BED66}" type="presParOf" srcId="{D8EE5EFA-97F5-46D8-8441-AB97A41CD831}" destId="{2C9B581A-F583-49A6-9C72-5B743CB54E1C}" srcOrd="1" destOrd="0" presId="urn:microsoft.com/office/officeart/2005/8/layout/hierarchy2#5"/>
    <dgm:cxn modelId="{4428569F-EA53-43CD-92E4-385092C578EB}" type="presParOf" srcId="{14764013-D98D-4135-8E55-543E28972B5D}" destId="{5C09B7EF-CC62-4077-90D0-9FDF795E64BE}" srcOrd="2" destOrd="0" presId="urn:microsoft.com/office/officeart/2005/8/layout/hierarchy2#5"/>
    <dgm:cxn modelId="{1DA3CC13-3521-485C-AA77-2BA8FDED27C7}" type="presParOf" srcId="{5C09B7EF-CC62-4077-90D0-9FDF795E64BE}" destId="{5716022D-4006-4B18-B5C0-C15D49265135}" srcOrd="0" destOrd="0" presId="urn:microsoft.com/office/officeart/2005/8/layout/hierarchy2#5"/>
    <dgm:cxn modelId="{2F5A938A-CBF1-46AD-83FF-E4BBABB92400}" type="presParOf" srcId="{14764013-D98D-4135-8E55-543E28972B5D}" destId="{2AB9A7ED-3086-4208-9344-ECE9C5232F0B}" srcOrd="3" destOrd="0" presId="urn:microsoft.com/office/officeart/2005/8/layout/hierarchy2#5"/>
    <dgm:cxn modelId="{040D44E6-AA31-4196-95F6-6468F0C7A17E}" type="presParOf" srcId="{2AB9A7ED-3086-4208-9344-ECE9C5232F0B}" destId="{0ADCA54F-5275-4665-8C20-DA2B656EB603}" srcOrd="0" destOrd="0" presId="urn:microsoft.com/office/officeart/2005/8/layout/hierarchy2#5"/>
    <dgm:cxn modelId="{688EB0BE-4C96-4EA4-89EA-399DE7DABB49}" type="presParOf" srcId="{2AB9A7ED-3086-4208-9344-ECE9C5232F0B}" destId="{C64C2A6C-CFBA-4484-9D1D-DB0381F2A576}" srcOrd="1" destOrd="0" presId="urn:microsoft.com/office/officeart/2005/8/layout/hierarchy2#5"/>
    <dgm:cxn modelId="{E9BF9306-CB83-4FA1-9346-3A2AF9014C48}" type="presParOf" srcId="{C64C2A6C-CFBA-4484-9D1D-DB0381F2A576}" destId="{25CEB70B-66EA-40ED-8145-856D2AA0AD33}" srcOrd="0" destOrd="0" presId="urn:microsoft.com/office/officeart/2005/8/layout/hierarchy2#5"/>
    <dgm:cxn modelId="{EF751161-DCA2-45C8-B53A-5A9ABF86FA0A}" type="presParOf" srcId="{25CEB70B-66EA-40ED-8145-856D2AA0AD33}" destId="{8F7ADFC1-82EC-4209-A077-806A637E08CF}" srcOrd="0" destOrd="0" presId="urn:microsoft.com/office/officeart/2005/8/layout/hierarchy2#5"/>
    <dgm:cxn modelId="{B38CE785-2DE6-47D6-AC94-A54305308714}" type="presParOf" srcId="{C64C2A6C-CFBA-4484-9D1D-DB0381F2A576}" destId="{0C7FE41D-6B2A-4D76-A7BA-2F79DF546F84}" srcOrd="1" destOrd="0" presId="urn:microsoft.com/office/officeart/2005/8/layout/hierarchy2#5"/>
    <dgm:cxn modelId="{A3393ADC-519A-4371-9A3A-19E691ABB618}" type="presParOf" srcId="{0C7FE41D-6B2A-4D76-A7BA-2F79DF546F84}" destId="{0266F250-1B1B-4BCC-8813-BA8B7B8F1940}" srcOrd="0" destOrd="0" presId="urn:microsoft.com/office/officeart/2005/8/layout/hierarchy2#5"/>
    <dgm:cxn modelId="{93FF7657-1A1D-400E-B2AE-5B35DB5EE182}" type="presParOf" srcId="{0C7FE41D-6B2A-4D76-A7BA-2F79DF546F84}" destId="{EBB6F81C-3DEF-4F53-BA5D-2D15016EA60F}" srcOrd="1" destOrd="0" presId="urn:microsoft.com/office/officeart/2005/8/layout/hierarchy2#5"/>
    <dgm:cxn modelId="{69591698-0389-4E71-9CDC-6F10C3C82085}" type="presParOf" srcId="{14764013-D98D-4135-8E55-543E28972B5D}" destId="{365E8AC8-9AAC-4385-A86C-88FE1D5D871C}" srcOrd="4" destOrd="0" presId="urn:microsoft.com/office/officeart/2005/8/layout/hierarchy2#5"/>
    <dgm:cxn modelId="{3155E9DF-703B-4642-9959-366913D475BD}" type="presParOf" srcId="{365E8AC8-9AAC-4385-A86C-88FE1D5D871C}" destId="{11D89776-B188-4B99-9B91-19B5775345BB}" srcOrd="0" destOrd="0" presId="urn:microsoft.com/office/officeart/2005/8/layout/hierarchy2#5"/>
    <dgm:cxn modelId="{039BD301-0C62-4E80-B203-B4805D643741}" type="presParOf" srcId="{14764013-D98D-4135-8E55-543E28972B5D}" destId="{2EA77606-67B7-4315-AD48-7B0CEDCC5959}" srcOrd="5" destOrd="0" presId="urn:microsoft.com/office/officeart/2005/8/layout/hierarchy2#5"/>
    <dgm:cxn modelId="{1D082228-26A1-4D6C-9AC8-531D41FA8922}" type="presParOf" srcId="{2EA77606-67B7-4315-AD48-7B0CEDCC5959}" destId="{4806743C-748C-4FF1-ADB2-DDF9EB7CD144}" srcOrd="0" destOrd="0" presId="urn:microsoft.com/office/officeart/2005/8/layout/hierarchy2#5"/>
    <dgm:cxn modelId="{99638A15-25ED-4BB8-B763-786E20C6A4BE}" type="presParOf" srcId="{2EA77606-67B7-4315-AD48-7B0CEDCC5959}" destId="{922E66EE-02D9-42CF-89CF-4626DC73E55F}" srcOrd="1" destOrd="0" presId="urn:microsoft.com/office/officeart/2005/8/layout/hierarchy2#5"/>
    <dgm:cxn modelId="{1DE33D2D-C87D-437F-A2C9-DC7F33EA57A6}" type="presParOf" srcId="{922E66EE-02D9-42CF-89CF-4626DC73E55F}" destId="{6E6A7B33-050E-49BB-8987-DCCCE9107BC9}" srcOrd="0" destOrd="0" presId="urn:microsoft.com/office/officeart/2005/8/layout/hierarchy2#5"/>
    <dgm:cxn modelId="{FEC8A2E9-06DE-4872-9B11-798F87399749}" type="presParOf" srcId="{6E6A7B33-050E-49BB-8987-DCCCE9107BC9}" destId="{F57DD4A2-8ECC-4404-8337-6CFAD8D6F481}" srcOrd="0" destOrd="0" presId="urn:microsoft.com/office/officeart/2005/8/layout/hierarchy2#5"/>
    <dgm:cxn modelId="{4CCEC4F9-CF70-464F-8F3D-53E9F1640E0D}" type="presParOf" srcId="{922E66EE-02D9-42CF-89CF-4626DC73E55F}" destId="{9BEB943E-3848-46E5-9612-66067D6A88B4}" srcOrd="1" destOrd="0" presId="urn:microsoft.com/office/officeart/2005/8/layout/hierarchy2#5"/>
    <dgm:cxn modelId="{7FE44358-A9DF-4ED0-9AB7-94CEC4232434}" type="presParOf" srcId="{9BEB943E-3848-46E5-9612-66067D6A88B4}" destId="{26207EB4-84BD-4B61-AE93-38B3DF063BB8}" srcOrd="0" destOrd="0" presId="urn:microsoft.com/office/officeart/2005/8/layout/hierarchy2#5"/>
    <dgm:cxn modelId="{E3205C5A-EF34-4AA0-805F-894B5A6862CB}" type="presParOf" srcId="{9BEB943E-3848-46E5-9612-66067D6A88B4}" destId="{FF66ADB7-642D-4B3B-84EA-00377B2492B8}" srcOrd="1" destOrd="0" presId="urn:microsoft.com/office/officeart/2005/8/layout/hierarchy2#5"/>
    <dgm:cxn modelId="{0428B2CC-6821-4B62-AE65-4484D3D0280C}" type="presParOf" srcId="{922E66EE-02D9-42CF-89CF-4626DC73E55F}" destId="{4B088A38-9142-4CEE-8FF1-FE8190235034}" srcOrd="2" destOrd="0" presId="urn:microsoft.com/office/officeart/2005/8/layout/hierarchy2#5"/>
    <dgm:cxn modelId="{83556A9F-FB5B-409E-B8CD-2E3E565BBCB0}" type="presParOf" srcId="{4B088A38-9142-4CEE-8FF1-FE8190235034}" destId="{E9C50CD0-4096-4628-B0F2-E15A66FD8730}" srcOrd="0" destOrd="0" presId="urn:microsoft.com/office/officeart/2005/8/layout/hierarchy2#5"/>
    <dgm:cxn modelId="{1D1016CA-788E-4C0C-97E4-DA083F3D97CC}" type="presParOf" srcId="{922E66EE-02D9-42CF-89CF-4626DC73E55F}" destId="{996BCD7D-F4F4-45DB-A042-44A38C625E4A}" srcOrd="3" destOrd="0" presId="urn:microsoft.com/office/officeart/2005/8/layout/hierarchy2#5"/>
    <dgm:cxn modelId="{19656D88-2FC4-4F60-A2E0-C22CC082A83E}" type="presParOf" srcId="{996BCD7D-F4F4-45DB-A042-44A38C625E4A}" destId="{B18E5B5E-8ACD-43DD-B1A2-AA9374315B1A}" srcOrd="0" destOrd="0" presId="urn:microsoft.com/office/officeart/2005/8/layout/hierarchy2#5"/>
    <dgm:cxn modelId="{131C8CED-8933-47F7-A2A2-45D229B40090}" type="presParOf" srcId="{996BCD7D-F4F4-45DB-A042-44A38C625E4A}" destId="{7FFE96C4-D2A4-4D00-AEF3-3D31DBF1F0BA}" srcOrd="1" destOrd="0" presId="urn:microsoft.com/office/officeart/2005/8/layout/hierarchy2#5"/>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3217B6-041C-496F-8F5A-EB852DC1360C}" type="doc">
      <dgm:prSet loTypeId="urn:microsoft.com/office/officeart/2005/8/layout/bProcess4#1" loCatId="process" qsTypeId="urn:microsoft.com/office/officeart/2005/8/quickstyle/3d4#8" qsCatId="3D" csTypeId="urn:microsoft.com/office/officeart/2005/8/colors/accent1_2#1" csCatId="accent1" phldr="1"/>
      <dgm:spPr/>
      <dgm:t>
        <a:bodyPr/>
        <a:lstStyle/>
        <a:p>
          <a:endParaRPr lang="zh-CN" altLang="en-US"/>
        </a:p>
      </dgm:t>
    </dgm:pt>
    <dgm:pt modelId="{BB810E98-3DE4-40E4-8355-01193D747028}">
      <dgm:prSet phldrT="[文本]"/>
      <dgm:spPr/>
      <dgm:t>
        <a:bodyPr/>
        <a:lstStyle/>
        <a:p>
          <a:r>
            <a:rPr lang="zh-CN" dirty="0" smtClean="0">
              <a:solidFill>
                <a:schemeClr val="tx1"/>
              </a:solidFill>
            </a:rPr>
            <a:t>学校（含托幼机构）食堂</a:t>
          </a:r>
          <a:endParaRPr lang="zh-CN" altLang="en-US" dirty="0">
            <a:solidFill>
              <a:schemeClr val="tx1"/>
            </a:solidFill>
          </a:endParaRPr>
        </a:p>
      </dgm:t>
    </dgm:pt>
    <dgm:pt modelId="{E3511F14-A792-4E85-8CEF-8FDDA211EFC4}" type="parTrans" cxnId="{103F20F6-9939-443C-8B91-77D7BBF37855}">
      <dgm:prSet/>
      <dgm:spPr/>
      <dgm:t>
        <a:bodyPr/>
        <a:lstStyle/>
        <a:p>
          <a:endParaRPr lang="zh-CN" altLang="en-US">
            <a:solidFill>
              <a:schemeClr val="tx1"/>
            </a:solidFill>
          </a:endParaRPr>
        </a:p>
      </dgm:t>
    </dgm:pt>
    <dgm:pt modelId="{56AED6AA-746F-4529-A4BD-EF6C793D93EB}" type="sibTrans" cxnId="{103F20F6-9939-443C-8B91-77D7BBF37855}">
      <dgm:prSet/>
      <dgm:spPr/>
      <dgm:t>
        <a:bodyPr/>
        <a:lstStyle/>
        <a:p>
          <a:endParaRPr lang="zh-CN" altLang="en-US">
            <a:solidFill>
              <a:schemeClr val="tx1"/>
            </a:solidFill>
          </a:endParaRPr>
        </a:p>
      </dgm:t>
    </dgm:pt>
    <dgm:pt modelId="{F0A031DC-78C9-429D-9D46-C3552E47FB34}">
      <dgm:prSet phldrT="[文本]"/>
      <dgm:spPr/>
      <dgm:t>
        <a:bodyPr/>
        <a:lstStyle/>
        <a:p>
          <a:r>
            <a:rPr lang="zh-CN" altLang="en-US" dirty="0" smtClean="0">
              <a:solidFill>
                <a:schemeClr val="tx1"/>
              </a:solidFill>
            </a:rPr>
            <a:t>养老机构食堂</a:t>
          </a:r>
          <a:endParaRPr lang="zh-CN" altLang="en-US" dirty="0">
            <a:solidFill>
              <a:schemeClr val="tx1"/>
            </a:solidFill>
          </a:endParaRPr>
        </a:p>
      </dgm:t>
    </dgm:pt>
    <dgm:pt modelId="{75C8F70C-DF1F-4237-87C9-726D3E2BE5A4}" type="parTrans" cxnId="{79C85313-F750-4DEC-B086-8525D68948DF}">
      <dgm:prSet/>
      <dgm:spPr/>
      <dgm:t>
        <a:bodyPr/>
        <a:lstStyle/>
        <a:p>
          <a:endParaRPr lang="zh-CN" altLang="en-US">
            <a:solidFill>
              <a:schemeClr val="tx1"/>
            </a:solidFill>
          </a:endParaRPr>
        </a:p>
      </dgm:t>
    </dgm:pt>
    <dgm:pt modelId="{EB5D696F-D931-43A0-ADB9-59D1B2EFD6C2}" type="sibTrans" cxnId="{79C85313-F750-4DEC-B086-8525D68948DF}">
      <dgm:prSet/>
      <dgm:spPr/>
      <dgm:t>
        <a:bodyPr/>
        <a:lstStyle/>
        <a:p>
          <a:endParaRPr lang="zh-CN" altLang="en-US">
            <a:solidFill>
              <a:schemeClr val="tx1"/>
            </a:solidFill>
          </a:endParaRPr>
        </a:p>
      </dgm:t>
    </dgm:pt>
    <dgm:pt modelId="{116CD5EA-0D01-41B4-8127-656C0821AE68}">
      <dgm:prSet phldrT="[文本]"/>
      <dgm:spPr/>
      <dgm:t>
        <a:bodyPr/>
        <a:lstStyle/>
        <a:p>
          <a:r>
            <a:rPr lang="zh-CN" altLang="en-US" dirty="0" smtClean="0">
              <a:solidFill>
                <a:schemeClr val="tx1"/>
              </a:solidFill>
            </a:rPr>
            <a:t>医疗机构食堂</a:t>
          </a:r>
          <a:endParaRPr lang="zh-CN" altLang="en-US" dirty="0">
            <a:solidFill>
              <a:schemeClr val="tx1"/>
            </a:solidFill>
          </a:endParaRPr>
        </a:p>
      </dgm:t>
    </dgm:pt>
    <dgm:pt modelId="{8A61BF8F-734E-4A13-B01E-3D523893655D}" type="parTrans" cxnId="{695CEEDA-D9E4-49DE-A6EE-E3428DC1FA6B}">
      <dgm:prSet/>
      <dgm:spPr/>
      <dgm:t>
        <a:bodyPr/>
        <a:lstStyle/>
        <a:p>
          <a:endParaRPr lang="zh-CN" altLang="en-US">
            <a:solidFill>
              <a:schemeClr val="tx1"/>
            </a:solidFill>
          </a:endParaRPr>
        </a:p>
      </dgm:t>
    </dgm:pt>
    <dgm:pt modelId="{C4EFC963-EAE1-44C6-B9E6-1F699B5E67EA}" type="sibTrans" cxnId="{695CEEDA-D9E4-49DE-A6EE-E3428DC1FA6B}">
      <dgm:prSet/>
      <dgm:spPr/>
      <dgm:t>
        <a:bodyPr/>
        <a:lstStyle/>
        <a:p>
          <a:endParaRPr lang="zh-CN" altLang="en-US">
            <a:solidFill>
              <a:schemeClr val="tx1"/>
            </a:solidFill>
          </a:endParaRPr>
        </a:p>
      </dgm:t>
    </dgm:pt>
    <dgm:pt modelId="{E16270E7-C436-4D0F-A972-FA761C1CF811}">
      <dgm:prSet phldrT="[文本]"/>
      <dgm:spPr>
        <a:solidFill>
          <a:srgbClr val="92D050"/>
        </a:solidFill>
      </dgm:spPr>
      <dgm:t>
        <a:bodyPr/>
        <a:lstStyle/>
        <a:p>
          <a:r>
            <a:rPr lang="zh-CN" altLang="en-US" dirty="0" smtClean="0">
              <a:solidFill>
                <a:schemeClr val="tx1"/>
              </a:solidFill>
            </a:rPr>
            <a:t>连锁餐饮企业</a:t>
          </a:r>
          <a:endParaRPr lang="zh-CN" altLang="en-US" dirty="0">
            <a:solidFill>
              <a:schemeClr val="tx1"/>
            </a:solidFill>
          </a:endParaRPr>
        </a:p>
      </dgm:t>
    </dgm:pt>
    <dgm:pt modelId="{E8E1DDB7-C65A-4970-9A96-C13439ED4D81}" type="parTrans" cxnId="{6C785799-BFD7-4BA5-9E14-EC6F4E4E4EF6}">
      <dgm:prSet/>
      <dgm:spPr/>
      <dgm:t>
        <a:bodyPr/>
        <a:lstStyle/>
        <a:p>
          <a:endParaRPr lang="zh-CN" altLang="en-US">
            <a:solidFill>
              <a:schemeClr val="tx1"/>
            </a:solidFill>
          </a:endParaRPr>
        </a:p>
      </dgm:t>
    </dgm:pt>
    <dgm:pt modelId="{45D29D33-6961-43EF-B353-D4BF16B46095}" type="sibTrans" cxnId="{6C785799-BFD7-4BA5-9E14-EC6F4E4E4EF6}">
      <dgm:prSet/>
      <dgm:spPr/>
      <dgm:t>
        <a:bodyPr/>
        <a:lstStyle/>
        <a:p>
          <a:endParaRPr lang="zh-CN" altLang="en-US">
            <a:solidFill>
              <a:schemeClr val="tx1"/>
            </a:solidFill>
          </a:endParaRPr>
        </a:p>
      </dgm:t>
    </dgm:pt>
    <dgm:pt modelId="{C59BFC2E-B0E4-4DC1-808D-2BE1DF59410B}">
      <dgm:prSet phldrT="[文本]"/>
      <dgm:spPr>
        <a:solidFill>
          <a:srgbClr val="92D050"/>
        </a:solidFill>
      </dgm:spPr>
      <dgm:t>
        <a:bodyPr/>
        <a:lstStyle/>
        <a:p>
          <a:r>
            <a:rPr lang="zh-CN" altLang="en-US" dirty="0" smtClean="0">
              <a:solidFill>
                <a:schemeClr val="tx1"/>
              </a:solidFill>
            </a:rPr>
            <a:t>集体用餐配送单位</a:t>
          </a:r>
          <a:endParaRPr lang="zh-CN" altLang="en-US" dirty="0">
            <a:solidFill>
              <a:schemeClr val="tx1"/>
            </a:solidFill>
          </a:endParaRPr>
        </a:p>
      </dgm:t>
    </dgm:pt>
    <dgm:pt modelId="{4A89AB91-84D8-43CB-B3D9-6F06F40BB1D4}" type="parTrans" cxnId="{F35BAC4C-48D3-4D59-BA90-A2F956CBAC23}">
      <dgm:prSet/>
      <dgm:spPr/>
      <dgm:t>
        <a:bodyPr/>
        <a:lstStyle/>
        <a:p>
          <a:endParaRPr lang="zh-CN" altLang="en-US">
            <a:solidFill>
              <a:schemeClr val="tx1"/>
            </a:solidFill>
          </a:endParaRPr>
        </a:p>
      </dgm:t>
    </dgm:pt>
    <dgm:pt modelId="{542EDDB8-0A0D-4D18-BEF0-7F107F203ED3}" type="sibTrans" cxnId="{F35BAC4C-48D3-4D59-BA90-A2F956CBAC23}">
      <dgm:prSet/>
      <dgm:spPr/>
      <dgm:t>
        <a:bodyPr/>
        <a:lstStyle/>
        <a:p>
          <a:endParaRPr lang="zh-CN" altLang="en-US">
            <a:solidFill>
              <a:schemeClr val="tx1"/>
            </a:solidFill>
          </a:endParaRPr>
        </a:p>
      </dgm:t>
    </dgm:pt>
    <dgm:pt modelId="{E5EA7809-E2A2-4771-BC0B-6433097883F6}">
      <dgm:prSet phldrT="[文本]"/>
      <dgm:spPr>
        <a:solidFill>
          <a:srgbClr val="92D050"/>
        </a:solidFill>
      </dgm:spPr>
      <dgm:t>
        <a:bodyPr/>
        <a:lstStyle/>
        <a:p>
          <a:r>
            <a:rPr lang="zh-CN" altLang="en-US" dirty="0" smtClean="0">
              <a:solidFill>
                <a:schemeClr val="tx1"/>
              </a:solidFill>
            </a:rPr>
            <a:t>中央厨房</a:t>
          </a:r>
          <a:endParaRPr lang="zh-CN" altLang="en-US" dirty="0">
            <a:solidFill>
              <a:schemeClr val="tx1"/>
            </a:solidFill>
          </a:endParaRPr>
        </a:p>
      </dgm:t>
    </dgm:pt>
    <dgm:pt modelId="{D62A7420-63AC-443E-A71E-867D286D572A}" type="parTrans" cxnId="{8791DCC5-6C4F-40FA-9EE4-D644B3B1BD61}">
      <dgm:prSet/>
      <dgm:spPr/>
      <dgm:t>
        <a:bodyPr/>
        <a:lstStyle/>
        <a:p>
          <a:endParaRPr lang="zh-CN" altLang="en-US">
            <a:solidFill>
              <a:schemeClr val="tx1"/>
            </a:solidFill>
          </a:endParaRPr>
        </a:p>
      </dgm:t>
    </dgm:pt>
    <dgm:pt modelId="{72BE6718-69EE-4E02-AC1B-767362995962}" type="sibTrans" cxnId="{8791DCC5-6C4F-40FA-9EE4-D644B3B1BD61}">
      <dgm:prSet/>
      <dgm:spPr/>
      <dgm:t>
        <a:bodyPr/>
        <a:lstStyle/>
        <a:p>
          <a:endParaRPr lang="zh-CN" altLang="en-US">
            <a:solidFill>
              <a:schemeClr val="tx1"/>
            </a:solidFill>
          </a:endParaRPr>
        </a:p>
      </dgm:t>
    </dgm:pt>
    <dgm:pt modelId="{D760EE3C-53B7-471B-8304-FF711FDDF8D6}" type="pres">
      <dgm:prSet presAssocID="{053217B6-041C-496F-8F5A-EB852DC1360C}" presName="Name0" presStyleCnt="0">
        <dgm:presLayoutVars>
          <dgm:dir/>
          <dgm:resizeHandles/>
        </dgm:presLayoutVars>
      </dgm:prSet>
      <dgm:spPr/>
      <dgm:t>
        <a:bodyPr/>
        <a:lstStyle/>
        <a:p>
          <a:endParaRPr lang="zh-CN" altLang="en-US"/>
        </a:p>
      </dgm:t>
    </dgm:pt>
    <dgm:pt modelId="{6DC4A056-34B4-4FA0-BEE6-084B2CD60237}" type="pres">
      <dgm:prSet presAssocID="{BB810E98-3DE4-40E4-8355-01193D747028}" presName="compNode" presStyleCnt="0"/>
      <dgm:spPr/>
    </dgm:pt>
    <dgm:pt modelId="{D37EDEE0-9512-4353-8862-62B0025C4403}" type="pres">
      <dgm:prSet presAssocID="{BB810E98-3DE4-40E4-8355-01193D747028}" presName="dummyConnPt" presStyleCnt="0"/>
      <dgm:spPr/>
    </dgm:pt>
    <dgm:pt modelId="{DF7FEFF8-3199-4835-8FE2-3CDD3ADC4DDB}" type="pres">
      <dgm:prSet presAssocID="{BB810E98-3DE4-40E4-8355-01193D747028}" presName="node" presStyleLbl="node1" presStyleIdx="0" presStyleCnt="6">
        <dgm:presLayoutVars>
          <dgm:bulletEnabled val="1"/>
        </dgm:presLayoutVars>
      </dgm:prSet>
      <dgm:spPr/>
      <dgm:t>
        <a:bodyPr/>
        <a:lstStyle/>
        <a:p>
          <a:endParaRPr lang="zh-CN" altLang="en-US"/>
        </a:p>
      </dgm:t>
    </dgm:pt>
    <dgm:pt modelId="{4E60DAF0-163F-4AF7-A8A2-38E446F2B973}" type="pres">
      <dgm:prSet presAssocID="{56AED6AA-746F-4529-A4BD-EF6C793D93EB}" presName="sibTrans" presStyleLbl="bgSibTrans2D1" presStyleIdx="0" presStyleCnt="5"/>
      <dgm:spPr/>
      <dgm:t>
        <a:bodyPr/>
        <a:lstStyle/>
        <a:p>
          <a:endParaRPr lang="zh-CN" altLang="en-US"/>
        </a:p>
      </dgm:t>
    </dgm:pt>
    <dgm:pt modelId="{30B70B18-FBA5-4CD9-B991-7932E9250D1C}" type="pres">
      <dgm:prSet presAssocID="{F0A031DC-78C9-429D-9D46-C3552E47FB34}" presName="compNode" presStyleCnt="0"/>
      <dgm:spPr/>
    </dgm:pt>
    <dgm:pt modelId="{14FCF929-3CBA-4B85-A67C-10A1423D048C}" type="pres">
      <dgm:prSet presAssocID="{F0A031DC-78C9-429D-9D46-C3552E47FB34}" presName="dummyConnPt" presStyleCnt="0"/>
      <dgm:spPr/>
    </dgm:pt>
    <dgm:pt modelId="{9868189B-AB94-41D6-8BA2-07E658A031C2}" type="pres">
      <dgm:prSet presAssocID="{F0A031DC-78C9-429D-9D46-C3552E47FB34}" presName="node" presStyleLbl="node1" presStyleIdx="1" presStyleCnt="6">
        <dgm:presLayoutVars>
          <dgm:bulletEnabled val="1"/>
        </dgm:presLayoutVars>
      </dgm:prSet>
      <dgm:spPr/>
      <dgm:t>
        <a:bodyPr/>
        <a:lstStyle/>
        <a:p>
          <a:endParaRPr lang="zh-CN" altLang="en-US"/>
        </a:p>
      </dgm:t>
    </dgm:pt>
    <dgm:pt modelId="{4D2E05A5-DDD9-41C8-B2AE-872B23FD701D}" type="pres">
      <dgm:prSet presAssocID="{EB5D696F-D931-43A0-ADB9-59D1B2EFD6C2}" presName="sibTrans" presStyleLbl="bgSibTrans2D1" presStyleIdx="1" presStyleCnt="5"/>
      <dgm:spPr/>
      <dgm:t>
        <a:bodyPr/>
        <a:lstStyle/>
        <a:p>
          <a:endParaRPr lang="zh-CN" altLang="en-US"/>
        </a:p>
      </dgm:t>
    </dgm:pt>
    <dgm:pt modelId="{135D097B-6EDB-44C5-B653-D0C5272BE42F}" type="pres">
      <dgm:prSet presAssocID="{116CD5EA-0D01-41B4-8127-656C0821AE68}" presName="compNode" presStyleCnt="0"/>
      <dgm:spPr/>
    </dgm:pt>
    <dgm:pt modelId="{4BCB8107-8AD7-42EE-9686-1DCBB141F5F2}" type="pres">
      <dgm:prSet presAssocID="{116CD5EA-0D01-41B4-8127-656C0821AE68}" presName="dummyConnPt" presStyleCnt="0"/>
      <dgm:spPr/>
    </dgm:pt>
    <dgm:pt modelId="{69491BB1-5FA2-4637-A28A-E7C54B3D61AA}" type="pres">
      <dgm:prSet presAssocID="{116CD5EA-0D01-41B4-8127-656C0821AE68}" presName="node" presStyleLbl="node1" presStyleIdx="2" presStyleCnt="6">
        <dgm:presLayoutVars>
          <dgm:bulletEnabled val="1"/>
        </dgm:presLayoutVars>
      </dgm:prSet>
      <dgm:spPr/>
      <dgm:t>
        <a:bodyPr/>
        <a:lstStyle/>
        <a:p>
          <a:endParaRPr lang="zh-CN" altLang="en-US"/>
        </a:p>
      </dgm:t>
    </dgm:pt>
    <dgm:pt modelId="{6A4F5AEA-915F-4226-9187-075DCAEAC5B7}" type="pres">
      <dgm:prSet presAssocID="{C4EFC963-EAE1-44C6-B9E6-1F699B5E67EA}" presName="sibTrans" presStyleLbl="bgSibTrans2D1" presStyleIdx="2" presStyleCnt="5"/>
      <dgm:spPr/>
      <dgm:t>
        <a:bodyPr/>
        <a:lstStyle/>
        <a:p>
          <a:endParaRPr lang="zh-CN" altLang="en-US"/>
        </a:p>
      </dgm:t>
    </dgm:pt>
    <dgm:pt modelId="{963746AB-DCC3-4DF6-9044-F0FE8CBCC95D}" type="pres">
      <dgm:prSet presAssocID="{E16270E7-C436-4D0F-A972-FA761C1CF811}" presName="compNode" presStyleCnt="0"/>
      <dgm:spPr/>
    </dgm:pt>
    <dgm:pt modelId="{94C494DF-B3DB-48DA-A3CF-760BF61BAC25}" type="pres">
      <dgm:prSet presAssocID="{E16270E7-C436-4D0F-A972-FA761C1CF811}" presName="dummyConnPt" presStyleCnt="0"/>
      <dgm:spPr/>
    </dgm:pt>
    <dgm:pt modelId="{5CBE3F55-6347-44F7-A94C-E9A0A268CB28}" type="pres">
      <dgm:prSet presAssocID="{E16270E7-C436-4D0F-A972-FA761C1CF811}" presName="node" presStyleLbl="node1" presStyleIdx="3" presStyleCnt="6">
        <dgm:presLayoutVars>
          <dgm:bulletEnabled val="1"/>
        </dgm:presLayoutVars>
      </dgm:prSet>
      <dgm:spPr/>
      <dgm:t>
        <a:bodyPr/>
        <a:lstStyle/>
        <a:p>
          <a:endParaRPr lang="zh-CN" altLang="en-US"/>
        </a:p>
      </dgm:t>
    </dgm:pt>
    <dgm:pt modelId="{1A564623-4516-404E-86EA-7D783C297E35}" type="pres">
      <dgm:prSet presAssocID="{45D29D33-6961-43EF-B353-D4BF16B46095}" presName="sibTrans" presStyleLbl="bgSibTrans2D1" presStyleIdx="3" presStyleCnt="5"/>
      <dgm:spPr/>
      <dgm:t>
        <a:bodyPr/>
        <a:lstStyle/>
        <a:p>
          <a:endParaRPr lang="zh-CN" altLang="en-US"/>
        </a:p>
      </dgm:t>
    </dgm:pt>
    <dgm:pt modelId="{777879A5-A409-4B9B-A7BD-1F3A1100B38B}" type="pres">
      <dgm:prSet presAssocID="{C59BFC2E-B0E4-4DC1-808D-2BE1DF59410B}" presName="compNode" presStyleCnt="0"/>
      <dgm:spPr/>
    </dgm:pt>
    <dgm:pt modelId="{79CEF6E2-778F-4FE4-8928-FF50BAF71048}" type="pres">
      <dgm:prSet presAssocID="{C59BFC2E-B0E4-4DC1-808D-2BE1DF59410B}" presName="dummyConnPt" presStyleCnt="0"/>
      <dgm:spPr/>
    </dgm:pt>
    <dgm:pt modelId="{AA2D4886-C496-45BF-9213-7C4206420660}" type="pres">
      <dgm:prSet presAssocID="{C59BFC2E-B0E4-4DC1-808D-2BE1DF59410B}" presName="node" presStyleLbl="node1" presStyleIdx="4" presStyleCnt="6">
        <dgm:presLayoutVars>
          <dgm:bulletEnabled val="1"/>
        </dgm:presLayoutVars>
      </dgm:prSet>
      <dgm:spPr/>
      <dgm:t>
        <a:bodyPr/>
        <a:lstStyle/>
        <a:p>
          <a:endParaRPr lang="zh-CN" altLang="en-US"/>
        </a:p>
      </dgm:t>
    </dgm:pt>
    <dgm:pt modelId="{7D7B406F-D500-45E8-91A5-1620B3651BE8}" type="pres">
      <dgm:prSet presAssocID="{542EDDB8-0A0D-4D18-BEF0-7F107F203ED3}" presName="sibTrans" presStyleLbl="bgSibTrans2D1" presStyleIdx="4" presStyleCnt="5"/>
      <dgm:spPr/>
      <dgm:t>
        <a:bodyPr/>
        <a:lstStyle/>
        <a:p>
          <a:endParaRPr lang="zh-CN" altLang="en-US"/>
        </a:p>
      </dgm:t>
    </dgm:pt>
    <dgm:pt modelId="{DABBBFC7-B2EA-49D3-B204-AF165AC9FA87}" type="pres">
      <dgm:prSet presAssocID="{E5EA7809-E2A2-4771-BC0B-6433097883F6}" presName="compNode" presStyleCnt="0"/>
      <dgm:spPr/>
    </dgm:pt>
    <dgm:pt modelId="{F0F568D2-0BE8-4738-A181-9038D05388EC}" type="pres">
      <dgm:prSet presAssocID="{E5EA7809-E2A2-4771-BC0B-6433097883F6}" presName="dummyConnPt" presStyleCnt="0"/>
      <dgm:spPr/>
    </dgm:pt>
    <dgm:pt modelId="{73143F6F-999B-4D27-9003-579F073005A9}" type="pres">
      <dgm:prSet presAssocID="{E5EA7809-E2A2-4771-BC0B-6433097883F6}" presName="node" presStyleLbl="node1" presStyleIdx="5" presStyleCnt="6">
        <dgm:presLayoutVars>
          <dgm:bulletEnabled val="1"/>
        </dgm:presLayoutVars>
      </dgm:prSet>
      <dgm:spPr/>
      <dgm:t>
        <a:bodyPr/>
        <a:lstStyle/>
        <a:p>
          <a:endParaRPr lang="zh-CN" altLang="en-US"/>
        </a:p>
      </dgm:t>
    </dgm:pt>
  </dgm:ptLst>
  <dgm:cxnLst>
    <dgm:cxn modelId="{EF4DBEBD-8249-469B-A704-AA4D8C7B1ECA}" type="presOf" srcId="{EB5D696F-D931-43A0-ADB9-59D1B2EFD6C2}" destId="{4D2E05A5-DDD9-41C8-B2AE-872B23FD701D}" srcOrd="0" destOrd="0" presId="urn:microsoft.com/office/officeart/2005/8/layout/bProcess4#1"/>
    <dgm:cxn modelId="{9B35B3C2-3F02-468A-8872-3E09539C3252}" type="presOf" srcId="{BB810E98-3DE4-40E4-8355-01193D747028}" destId="{DF7FEFF8-3199-4835-8FE2-3CDD3ADC4DDB}" srcOrd="0" destOrd="0" presId="urn:microsoft.com/office/officeart/2005/8/layout/bProcess4#1"/>
    <dgm:cxn modelId="{071AA7AF-4E14-4E4D-AC44-BBC4957176F7}" type="presOf" srcId="{053217B6-041C-496F-8F5A-EB852DC1360C}" destId="{D760EE3C-53B7-471B-8304-FF711FDDF8D6}" srcOrd="0" destOrd="0" presId="urn:microsoft.com/office/officeart/2005/8/layout/bProcess4#1"/>
    <dgm:cxn modelId="{CD0E6F82-0DB6-4918-B76C-B7C20197FCAF}" type="presOf" srcId="{56AED6AA-746F-4529-A4BD-EF6C793D93EB}" destId="{4E60DAF0-163F-4AF7-A8A2-38E446F2B973}" srcOrd="0" destOrd="0" presId="urn:microsoft.com/office/officeart/2005/8/layout/bProcess4#1"/>
    <dgm:cxn modelId="{DCC50240-35AE-4633-9BC8-3A374C17CBB2}" type="presOf" srcId="{C59BFC2E-B0E4-4DC1-808D-2BE1DF59410B}" destId="{AA2D4886-C496-45BF-9213-7C4206420660}" srcOrd="0" destOrd="0" presId="urn:microsoft.com/office/officeart/2005/8/layout/bProcess4#1"/>
    <dgm:cxn modelId="{DD992221-7DE1-4C79-B7AC-3994BB65D95C}" type="presOf" srcId="{F0A031DC-78C9-429D-9D46-C3552E47FB34}" destId="{9868189B-AB94-41D6-8BA2-07E658A031C2}" srcOrd="0" destOrd="0" presId="urn:microsoft.com/office/officeart/2005/8/layout/bProcess4#1"/>
    <dgm:cxn modelId="{F35BAC4C-48D3-4D59-BA90-A2F956CBAC23}" srcId="{053217B6-041C-496F-8F5A-EB852DC1360C}" destId="{C59BFC2E-B0E4-4DC1-808D-2BE1DF59410B}" srcOrd="4" destOrd="0" parTransId="{4A89AB91-84D8-43CB-B3D9-6F06F40BB1D4}" sibTransId="{542EDDB8-0A0D-4D18-BEF0-7F107F203ED3}"/>
    <dgm:cxn modelId="{71037850-A2DC-4023-A18D-4C07C9AB452A}" type="presOf" srcId="{C4EFC963-EAE1-44C6-B9E6-1F699B5E67EA}" destId="{6A4F5AEA-915F-4226-9187-075DCAEAC5B7}" srcOrd="0" destOrd="0" presId="urn:microsoft.com/office/officeart/2005/8/layout/bProcess4#1"/>
    <dgm:cxn modelId="{103F20F6-9939-443C-8B91-77D7BBF37855}" srcId="{053217B6-041C-496F-8F5A-EB852DC1360C}" destId="{BB810E98-3DE4-40E4-8355-01193D747028}" srcOrd="0" destOrd="0" parTransId="{E3511F14-A792-4E85-8CEF-8FDDA211EFC4}" sibTransId="{56AED6AA-746F-4529-A4BD-EF6C793D93EB}"/>
    <dgm:cxn modelId="{695CEEDA-D9E4-49DE-A6EE-E3428DC1FA6B}" srcId="{053217B6-041C-496F-8F5A-EB852DC1360C}" destId="{116CD5EA-0D01-41B4-8127-656C0821AE68}" srcOrd="2" destOrd="0" parTransId="{8A61BF8F-734E-4A13-B01E-3D523893655D}" sibTransId="{C4EFC963-EAE1-44C6-B9E6-1F699B5E67EA}"/>
    <dgm:cxn modelId="{79C85313-F750-4DEC-B086-8525D68948DF}" srcId="{053217B6-041C-496F-8F5A-EB852DC1360C}" destId="{F0A031DC-78C9-429D-9D46-C3552E47FB34}" srcOrd="1" destOrd="0" parTransId="{75C8F70C-DF1F-4237-87C9-726D3E2BE5A4}" sibTransId="{EB5D696F-D931-43A0-ADB9-59D1B2EFD6C2}"/>
    <dgm:cxn modelId="{6C785799-BFD7-4BA5-9E14-EC6F4E4E4EF6}" srcId="{053217B6-041C-496F-8F5A-EB852DC1360C}" destId="{E16270E7-C436-4D0F-A972-FA761C1CF811}" srcOrd="3" destOrd="0" parTransId="{E8E1DDB7-C65A-4970-9A96-C13439ED4D81}" sibTransId="{45D29D33-6961-43EF-B353-D4BF16B46095}"/>
    <dgm:cxn modelId="{8791DCC5-6C4F-40FA-9EE4-D644B3B1BD61}" srcId="{053217B6-041C-496F-8F5A-EB852DC1360C}" destId="{E5EA7809-E2A2-4771-BC0B-6433097883F6}" srcOrd="5" destOrd="0" parTransId="{D62A7420-63AC-443E-A71E-867D286D572A}" sibTransId="{72BE6718-69EE-4E02-AC1B-767362995962}"/>
    <dgm:cxn modelId="{D004DB14-5E7A-42F1-B950-84B0F7F91A60}" type="presOf" srcId="{E16270E7-C436-4D0F-A972-FA761C1CF811}" destId="{5CBE3F55-6347-44F7-A94C-E9A0A268CB28}" srcOrd="0" destOrd="0" presId="urn:microsoft.com/office/officeart/2005/8/layout/bProcess4#1"/>
    <dgm:cxn modelId="{ABAB503E-48F0-4DEC-A303-D433CC683E59}" type="presOf" srcId="{E5EA7809-E2A2-4771-BC0B-6433097883F6}" destId="{73143F6F-999B-4D27-9003-579F073005A9}" srcOrd="0" destOrd="0" presId="urn:microsoft.com/office/officeart/2005/8/layout/bProcess4#1"/>
    <dgm:cxn modelId="{635DBC67-8A94-4791-BCEE-913AE5451867}" type="presOf" srcId="{116CD5EA-0D01-41B4-8127-656C0821AE68}" destId="{69491BB1-5FA2-4637-A28A-E7C54B3D61AA}" srcOrd="0" destOrd="0" presId="urn:microsoft.com/office/officeart/2005/8/layout/bProcess4#1"/>
    <dgm:cxn modelId="{F3F4813D-704C-4802-A309-957CE4E1A1F9}" type="presOf" srcId="{542EDDB8-0A0D-4D18-BEF0-7F107F203ED3}" destId="{7D7B406F-D500-45E8-91A5-1620B3651BE8}" srcOrd="0" destOrd="0" presId="urn:microsoft.com/office/officeart/2005/8/layout/bProcess4#1"/>
    <dgm:cxn modelId="{2ABB7698-540D-472A-8482-1CABC0DE9EA6}" type="presOf" srcId="{45D29D33-6961-43EF-B353-D4BF16B46095}" destId="{1A564623-4516-404E-86EA-7D783C297E35}" srcOrd="0" destOrd="0" presId="urn:microsoft.com/office/officeart/2005/8/layout/bProcess4#1"/>
    <dgm:cxn modelId="{055816EC-63A8-49FB-BB5F-8B27B4C43951}" type="presParOf" srcId="{D760EE3C-53B7-471B-8304-FF711FDDF8D6}" destId="{6DC4A056-34B4-4FA0-BEE6-084B2CD60237}" srcOrd="0" destOrd="0" presId="urn:microsoft.com/office/officeart/2005/8/layout/bProcess4#1"/>
    <dgm:cxn modelId="{447A003C-24BD-49C3-A753-F23402F7B85A}" type="presParOf" srcId="{6DC4A056-34B4-4FA0-BEE6-084B2CD60237}" destId="{D37EDEE0-9512-4353-8862-62B0025C4403}" srcOrd="0" destOrd="0" presId="urn:microsoft.com/office/officeart/2005/8/layout/bProcess4#1"/>
    <dgm:cxn modelId="{2514D68C-ABBE-435E-8363-10223C675501}" type="presParOf" srcId="{6DC4A056-34B4-4FA0-BEE6-084B2CD60237}" destId="{DF7FEFF8-3199-4835-8FE2-3CDD3ADC4DDB}" srcOrd="1" destOrd="0" presId="urn:microsoft.com/office/officeart/2005/8/layout/bProcess4#1"/>
    <dgm:cxn modelId="{E4E41922-06B4-499F-9BEF-B60F93294A25}" type="presParOf" srcId="{D760EE3C-53B7-471B-8304-FF711FDDF8D6}" destId="{4E60DAF0-163F-4AF7-A8A2-38E446F2B973}" srcOrd="1" destOrd="0" presId="urn:microsoft.com/office/officeart/2005/8/layout/bProcess4#1"/>
    <dgm:cxn modelId="{87999F09-DDD3-4402-AED9-0DE83B624365}" type="presParOf" srcId="{D760EE3C-53B7-471B-8304-FF711FDDF8D6}" destId="{30B70B18-FBA5-4CD9-B991-7932E9250D1C}" srcOrd="2" destOrd="0" presId="urn:microsoft.com/office/officeart/2005/8/layout/bProcess4#1"/>
    <dgm:cxn modelId="{54DDDB53-F899-4945-994F-85827371D4E2}" type="presParOf" srcId="{30B70B18-FBA5-4CD9-B991-7932E9250D1C}" destId="{14FCF929-3CBA-4B85-A67C-10A1423D048C}" srcOrd="0" destOrd="0" presId="urn:microsoft.com/office/officeart/2005/8/layout/bProcess4#1"/>
    <dgm:cxn modelId="{D3EC15C8-BA7E-4340-BB11-3AE2782D6D8B}" type="presParOf" srcId="{30B70B18-FBA5-4CD9-B991-7932E9250D1C}" destId="{9868189B-AB94-41D6-8BA2-07E658A031C2}" srcOrd="1" destOrd="0" presId="urn:microsoft.com/office/officeart/2005/8/layout/bProcess4#1"/>
    <dgm:cxn modelId="{033B822A-AD71-4BA6-802C-F6C301DA8E58}" type="presParOf" srcId="{D760EE3C-53B7-471B-8304-FF711FDDF8D6}" destId="{4D2E05A5-DDD9-41C8-B2AE-872B23FD701D}" srcOrd="3" destOrd="0" presId="urn:microsoft.com/office/officeart/2005/8/layout/bProcess4#1"/>
    <dgm:cxn modelId="{C3071C94-FD17-4664-B708-FE36AA87B35A}" type="presParOf" srcId="{D760EE3C-53B7-471B-8304-FF711FDDF8D6}" destId="{135D097B-6EDB-44C5-B653-D0C5272BE42F}" srcOrd="4" destOrd="0" presId="urn:microsoft.com/office/officeart/2005/8/layout/bProcess4#1"/>
    <dgm:cxn modelId="{DF099AA0-84ED-42ED-BE15-6B6E1378182E}" type="presParOf" srcId="{135D097B-6EDB-44C5-B653-D0C5272BE42F}" destId="{4BCB8107-8AD7-42EE-9686-1DCBB141F5F2}" srcOrd="0" destOrd="0" presId="urn:microsoft.com/office/officeart/2005/8/layout/bProcess4#1"/>
    <dgm:cxn modelId="{02CEED81-C517-471B-86B8-F0BBAAD758D6}" type="presParOf" srcId="{135D097B-6EDB-44C5-B653-D0C5272BE42F}" destId="{69491BB1-5FA2-4637-A28A-E7C54B3D61AA}" srcOrd="1" destOrd="0" presId="urn:microsoft.com/office/officeart/2005/8/layout/bProcess4#1"/>
    <dgm:cxn modelId="{95E848CB-2788-45A7-9611-6CD8B65C2746}" type="presParOf" srcId="{D760EE3C-53B7-471B-8304-FF711FDDF8D6}" destId="{6A4F5AEA-915F-4226-9187-075DCAEAC5B7}" srcOrd="5" destOrd="0" presId="urn:microsoft.com/office/officeart/2005/8/layout/bProcess4#1"/>
    <dgm:cxn modelId="{007EC598-3B42-4F4D-BC65-E5D691E08CC2}" type="presParOf" srcId="{D760EE3C-53B7-471B-8304-FF711FDDF8D6}" destId="{963746AB-DCC3-4DF6-9044-F0FE8CBCC95D}" srcOrd="6" destOrd="0" presId="urn:microsoft.com/office/officeart/2005/8/layout/bProcess4#1"/>
    <dgm:cxn modelId="{F4B0D25C-72C7-4E15-845B-20E1328CA056}" type="presParOf" srcId="{963746AB-DCC3-4DF6-9044-F0FE8CBCC95D}" destId="{94C494DF-B3DB-48DA-A3CF-760BF61BAC25}" srcOrd="0" destOrd="0" presId="urn:microsoft.com/office/officeart/2005/8/layout/bProcess4#1"/>
    <dgm:cxn modelId="{68950679-16CA-4574-9614-B76D0EEE0368}" type="presParOf" srcId="{963746AB-DCC3-4DF6-9044-F0FE8CBCC95D}" destId="{5CBE3F55-6347-44F7-A94C-E9A0A268CB28}" srcOrd="1" destOrd="0" presId="urn:microsoft.com/office/officeart/2005/8/layout/bProcess4#1"/>
    <dgm:cxn modelId="{ED948854-5465-4CE1-87C7-F5A96AE89B53}" type="presParOf" srcId="{D760EE3C-53B7-471B-8304-FF711FDDF8D6}" destId="{1A564623-4516-404E-86EA-7D783C297E35}" srcOrd="7" destOrd="0" presId="urn:microsoft.com/office/officeart/2005/8/layout/bProcess4#1"/>
    <dgm:cxn modelId="{D2729C4B-2BFA-4929-B32D-22B69B91297D}" type="presParOf" srcId="{D760EE3C-53B7-471B-8304-FF711FDDF8D6}" destId="{777879A5-A409-4B9B-A7BD-1F3A1100B38B}" srcOrd="8" destOrd="0" presId="urn:microsoft.com/office/officeart/2005/8/layout/bProcess4#1"/>
    <dgm:cxn modelId="{D1F9BE72-2C80-4BF6-8130-9E9D7EB7FAC8}" type="presParOf" srcId="{777879A5-A409-4B9B-A7BD-1F3A1100B38B}" destId="{79CEF6E2-778F-4FE4-8928-FF50BAF71048}" srcOrd="0" destOrd="0" presId="urn:microsoft.com/office/officeart/2005/8/layout/bProcess4#1"/>
    <dgm:cxn modelId="{EF485E3E-D6ED-4BF8-9647-3730370D3732}" type="presParOf" srcId="{777879A5-A409-4B9B-A7BD-1F3A1100B38B}" destId="{AA2D4886-C496-45BF-9213-7C4206420660}" srcOrd="1" destOrd="0" presId="urn:microsoft.com/office/officeart/2005/8/layout/bProcess4#1"/>
    <dgm:cxn modelId="{8A08CA0B-AD43-4A02-9C1D-5388FE374210}" type="presParOf" srcId="{D760EE3C-53B7-471B-8304-FF711FDDF8D6}" destId="{7D7B406F-D500-45E8-91A5-1620B3651BE8}" srcOrd="9" destOrd="0" presId="urn:microsoft.com/office/officeart/2005/8/layout/bProcess4#1"/>
    <dgm:cxn modelId="{492A1BE1-1778-4F6E-A4A0-A73A7055A7A3}" type="presParOf" srcId="{D760EE3C-53B7-471B-8304-FF711FDDF8D6}" destId="{DABBBFC7-B2EA-49D3-B204-AF165AC9FA87}" srcOrd="10" destOrd="0" presId="urn:microsoft.com/office/officeart/2005/8/layout/bProcess4#1"/>
    <dgm:cxn modelId="{4972DE5E-44EA-4D77-A1AB-A62D52716E0C}" type="presParOf" srcId="{DABBBFC7-B2EA-49D3-B204-AF165AC9FA87}" destId="{F0F568D2-0BE8-4738-A181-9038D05388EC}" srcOrd="0" destOrd="0" presId="urn:microsoft.com/office/officeart/2005/8/layout/bProcess4#1"/>
    <dgm:cxn modelId="{D74B48F8-EA7E-4ABD-97B0-FB7B7BA717B5}" type="presParOf" srcId="{DABBBFC7-B2EA-49D3-B204-AF165AC9FA87}" destId="{73143F6F-999B-4D27-9003-579F073005A9}" srcOrd="1" destOrd="0" presId="urn:microsoft.com/office/officeart/2005/8/layout/bProcess4#1"/>
  </dgm:cxnLst>
  <dgm:bg/>
  <dgm:whole/>
  <dgm:extLst>
    <a:ext uri="http://schemas.microsoft.com/office/drawing/2008/diagram">
      <dsp:dataModelExt xmlns=""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1BDE6D-319F-4572-8C8D-FEA711E7CBEE}" type="doc">
      <dgm:prSet loTypeId="urn:microsoft.com/office/officeart/2005/8/layout/hierarchy2#6" loCatId="hierarchy" qsTypeId="urn:microsoft.com/office/officeart/2005/8/quickstyle/3d4#9" qsCatId="3D" csTypeId="urn:microsoft.com/office/officeart/2005/8/colors/colorful4#1" csCatId="colorful" phldr="1"/>
      <dgm:spPr/>
      <dgm:t>
        <a:bodyPr/>
        <a:lstStyle/>
        <a:p>
          <a:endParaRPr lang="zh-CN" altLang="en-US"/>
        </a:p>
      </dgm:t>
    </dgm:pt>
    <dgm:pt modelId="{FF7B3C88-E924-4605-BC1A-5CC98C453D6B}">
      <dgm:prSet phldr="0" custT="1"/>
      <dgm:spPr>
        <a:solidFill>
          <a:srgbClr val="00B050"/>
        </a:solidFill>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原料运输</a:t>
          </a:r>
        </a:p>
      </dgm:t>
    </dgm:pt>
    <dgm:pt modelId="{EC42E208-C87A-4A0D-9770-23A9D1201669}" type="parTrans" cxnId="{10315456-11E2-4EF6-AAA8-DF92E89B178D}">
      <dgm:prSet/>
      <dgm:spPr/>
      <dgm:t>
        <a:bodyPr/>
        <a:lstStyle/>
        <a:p>
          <a:endParaRPr lang="zh-CN" altLang="en-US" sz="2400">
            <a:solidFill>
              <a:schemeClr val="tx1"/>
            </a:solidFill>
          </a:endParaRPr>
        </a:p>
      </dgm:t>
    </dgm:pt>
    <dgm:pt modelId="{9A5B3969-E6C5-4FFE-AF47-D35C665A0375}" type="sibTrans" cxnId="{10315456-11E2-4EF6-AAA8-DF92E89B178D}">
      <dgm:prSet/>
      <dgm:spPr/>
      <dgm:t>
        <a:bodyPr/>
        <a:lstStyle/>
        <a:p>
          <a:endParaRPr lang="zh-CN" altLang="en-US" sz="2400">
            <a:solidFill>
              <a:schemeClr val="tx1"/>
            </a:solidFill>
          </a:endParaRPr>
        </a:p>
      </dgm:t>
    </dgm:pt>
    <dgm:pt modelId="{A33434AD-C05A-4413-AC38-304D9B22EDD6}">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防止污染</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2BEAC46D-382F-4C6B-9644-FC2595EEA581}" type="parTrans" cxnId="{EEB17E82-448C-4D4B-A27D-3F1B36537A22}">
      <dgm:prSet custT="1"/>
      <dgm:spPr/>
      <dgm:t>
        <a:bodyPr/>
        <a:lstStyle/>
        <a:p>
          <a:endParaRPr lang="zh-CN" altLang="en-US" sz="700">
            <a:solidFill>
              <a:schemeClr val="tx1"/>
            </a:solidFill>
          </a:endParaRPr>
        </a:p>
      </dgm:t>
    </dgm:pt>
    <dgm:pt modelId="{AE7B33AD-0506-4628-9907-E4208FD57996}" type="sibTrans" cxnId="{EEB17E82-448C-4D4B-A27D-3F1B36537A22}">
      <dgm:prSet/>
      <dgm:spPr/>
      <dgm:t>
        <a:bodyPr/>
        <a:lstStyle/>
        <a:p>
          <a:endParaRPr lang="zh-CN" altLang="en-US" sz="2400">
            <a:solidFill>
              <a:schemeClr val="tx1"/>
            </a:solidFill>
          </a:endParaRPr>
        </a:p>
      </dgm:t>
    </dgm:pt>
    <dgm:pt modelId="{5CF750C7-7AAF-4D5E-801E-8AB6772E0E93}">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运输前</a:t>
          </a:r>
        </a:p>
      </dgm:t>
    </dgm:pt>
    <dgm:pt modelId="{DF3842C8-B26A-4DA7-B32F-EDD290018A90}" type="parTrans" cxnId="{E84BF8DF-7ECF-49B9-A720-1ED89A927374}">
      <dgm:prSet custT="1"/>
      <dgm:spPr/>
      <dgm:t>
        <a:bodyPr/>
        <a:lstStyle/>
        <a:p>
          <a:endParaRPr lang="zh-CN" altLang="en-US" sz="700">
            <a:solidFill>
              <a:schemeClr val="tx1"/>
            </a:solidFill>
          </a:endParaRPr>
        </a:p>
      </dgm:t>
    </dgm:pt>
    <dgm:pt modelId="{056358E4-9BE0-4CA6-873A-69C28EB8CED2}" type="sibTrans" cxnId="{E84BF8DF-7ECF-49B9-A720-1ED89A927374}">
      <dgm:prSet/>
      <dgm:spPr/>
      <dgm:t>
        <a:bodyPr/>
        <a:lstStyle/>
        <a:p>
          <a:endParaRPr lang="zh-CN" altLang="en-US" sz="2400">
            <a:solidFill>
              <a:schemeClr val="tx1"/>
            </a:solidFill>
          </a:endParaRPr>
        </a:p>
      </dgm:t>
    </dgm:pt>
    <dgm:pt modelId="{F390EC86-9C6B-4D96-B992-84EEB17DD8BA}">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清洁车辆</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D5EC19C4-41AB-4095-87BD-DCC2EC3C055E}" type="parTrans" cxnId="{29EA11C7-2ECC-4D06-8CFD-0D9DAB290E5D}">
      <dgm:prSet custT="1"/>
      <dgm:spPr/>
      <dgm:t>
        <a:bodyPr/>
        <a:lstStyle/>
        <a:p>
          <a:endParaRPr lang="zh-CN" altLang="en-US" sz="700">
            <a:solidFill>
              <a:schemeClr val="tx1"/>
            </a:solidFill>
          </a:endParaRPr>
        </a:p>
      </dgm:t>
    </dgm:pt>
    <dgm:pt modelId="{AD06157E-624E-4368-9FCA-7FAE696DBC06}" type="sibTrans" cxnId="{29EA11C7-2ECC-4D06-8CFD-0D9DAB290E5D}">
      <dgm:prSet/>
      <dgm:spPr/>
      <dgm:t>
        <a:bodyPr/>
        <a:lstStyle/>
        <a:p>
          <a:endParaRPr lang="zh-CN" altLang="en-US" sz="2400">
            <a:solidFill>
              <a:schemeClr val="tx1"/>
            </a:solidFill>
          </a:endParaRPr>
        </a:p>
      </dgm:t>
    </dgm:pt>
    <dgm:pt modelId="{538E501D-E66F-4D02-979E-CE0A8A3D4E4A}">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清洁容器</a:t>
          </a:r>
        </a:p>
      </dgm:t>
    </dgm:pt>
    <dgm:pt modelId="{1425467A-76FB-48AE-8E84-BC8F1803AE68}" type="parTrans" cxnId="{251A7E16-EFCC-4871-944B-3AC7BDA8BA4B}">
      <dgm:prSet custT="1"/>
      <dgm:spPr/>
      <dgm:t>
        <a:bodyPr/>
        <a:lstStyle/>
        <a:p>
          <a:endParaRPr lang="zh-CN" altLang="en-US" sz="700">
            <a:solidFill>
              <a:schemeClr val="tx1"/>
            </a:solidFill>
          </a:endParaRPr>
        </a:p>
      </dgm:t>
    </dgm:pt>
    <dgm:pt modelId="{71160338-390D-4415-89F5-DF325C949397}" type="sibTrans" cxnId="{251A7E16-EFCC-4871-944B-3AC7BDA8BA4B}">
      <dgm:prSet/>
      <dgm:spPr/>
      <dgm:t>
        <a:bodyPr/>
        <a:lstStyle/>
        <a:p>
          <a:endParaRPr lang="zh-CN" altLang="en-US" sz="2400">
            <a:solidFill>
              <a:schemeClr val="tx1"/>
            </a:solidFill>
          </a:endParaRPr>
        </a:p>
      </dgm:t>
    </dgm:pt>
    <dgm:pt modelId="{B3599F28-6315-4542-AAE2-3A3D9145A724}">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运输中</a:t>
          </a:r>
        </a:p>
      </dgm:t>
    </dgm:pt>
    <dgm:pt modelId="{00B3B99C-0CE3-46DE-A3B8-E7293A2D91B5}" type="parTrans" cxnId="{6F17CCF2-1BFF-45CA-AD49-FE3B875270C8}">
      <dgm:prSet custT="1"/>
      <dgm:spPr/>
      <dgm:t>
        <a:bodyPr/>
        <a:lstStyle/>
        <a:p>
          <a:endParaRPr lang="zh-CN" altLang="en-US" sz="700">
            <a:solidFill>
              <a:schemeClr val="tx1"/>
            </a:solidFill>
          </a:endParaRPr>
        </a:p>
      </dgm:t>
    </dgm:pt>
    <dgm:pt modelId="{1DB6A8F7-D248-4EB5-9EAB-44B35F3ED5A9}" type="sibTrans" cxnId="{6F17CCF2-1BFF-45CA-AD49-FE3B875270C8}">
      <dgm:prSet/>
      <dgm:spPr/>
      <dgm:t>
        <a:bodyPr/>
        <a:lstStyle/>
        <a:p>
          <a:endParaRPr lang="zh-CN" altLang="en-US" sz="2400">
            <a:solidFill>
              <a:schemeClr val="tx1"/>
            </a:solidFill>
          </a:endParaRPr>
        </a:p>
      </dgm:t>
    </dgm:pt>
    <dgm:pt modelId="{8E36D648-D41C-4265-AC0A-2C056EF96A37}">
      <dgm:prSet phldrT="[文本]"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防尘、防水</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DEADDE9C-5C7E-4C70-A6B7-7B846F2A2856}" type="parTrans" cxnId="{B202E0F6-D5CF-4703-A12E-0524E0F9CCD9}">
      <dgm:prSet custT="1"/>
      <dgm:spPr/>
      <dgm:t>
        <a:bodyPr/>
        <a:lstStyle/>
        <a:p>
          <a:endParaRPr lang="zh-CN" altLang="en-US" sz="700">
            <a:solidFill>
              <a:schemeClr val="tx1"/>
            </a:solidFill>
          </a:endParaRPr>
        </a:p>
      </dgm:t>
    </dgm:pt>
    <dgm:pt modelId="{2D3715D9-70F2-4E9B-B20A-B4014FE6EED1}" type="sibTrans" cxnId="{B202E0F6-D5CF-4703-A12E-0524E0F9CCD9}">
      <dgm:prSet/>
      <dgm:spPr/>
      <dgm:t>
        <a:bodyPr/>
        <a:lstStyle/>
        <a:p>
          <a:endParaRPr lang="zh-CN" altLang="en-US" sz="2400">
            <a:solidFill>
              <a:schemeClr val="tx1"/>
            </a:solidFill>
          </a:endParaRPr>
        </a:p>
      </dgm:t>
    </dgm:pt>
    <dgm:pt modelId="{74AE861F-41FF-4512-8D3A-3E7743130612}">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分隔</a:t>
          </a:r>
        </a:p>
      </dgm:t>
    </dgm:pt>
    <dgm:pt modelId="{84C1127E-09B7-482F-9BF0-DCE001CFF52F}" type="parTrans" cxnId="{85AE4EBA-7262-448D-9B99-5A1220520DC7}">
      <dgm:prSet custT="1"/>
      <dgm:spPr/>
      <dgm:t>
        <a:bodyPr/>
        <a:lstStyle/>
        <a:p>
          <a:endParaRPr lang="zh-CN" altLang="en-US" sz="700">
            <a:solidFill>
              <a:schemeClr val="tx1"/>
            </a:solidFill>
          </a:endParaRPr>
        </a:p>
      </dgm:t>
    </dgm:pt>
    <dgm:pt modelId="{39B3A7E6-67B2-45CA-B21F-DAD4A83DE019}" type="sibTrans" cxnId="{85AE4EBA-7262-448D-9B99-5A1220520DC7}">
      <dgm:prSet/>
      <dgm:spPr/>
      <dgm:t>
        <a:bodyPr/>
        <a:lstStyle/>
        <a:p>
          <a:endParaRPr lang="zh-CN" altLang="en-US" sz="2400">
            <a:solidFill>
              <a:schemeClr val="tx1"/>
            </a:solidFill>
          </a:endParaRPr>
        </a:p>
      </dgm:t>
    </dgm:pt>
    <dgm:pt modelId="{CDAE5D00-7D36-4D93-89CC-5417558BAA31}">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食品与</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非食品</a:t>
          </a:r>
        </a:p>
      </dgm:t>
    </dgm:pt>
    <dgm:pt modelId="{2845099F-6CB5-4C59-905A-8FBD4E24123D}" type="parTrans" cxnId="{4CBE2AEB-B4C8-40FD-A1BB-854C84186949}">
      <dgm:prSet custT="1"/>
      <dgm:spPr/>
      <dgm:t>
        <a:bodyPr/>
        <a:lstStyle/>
        <a:p>
          <a:endParaRPr lang="zh-CN" altLang="en-US" sz="700">
            <a:solidFill>
              <a:schemeClr val="tx1"/>
            </a:solidFill>
          </a:endParaRPr>
        </a:p>
      </dgm:t>
    </dgm:pt>
    <dgm:pt modelId="{775A0DDE-CB93-4393-8F19-442E7E37657D}" type="sibTrans" cxnId="{4CBE2AEB-B4C8-40FD-A1BB-854C84186949}">
      <dgm:prSet/>
      <dgm:spPr/>
      <dgm:t>
        <a:bodyPr/>
        <a:lstStyle/>
        <a:p>
          <a:endParaRPr lang="zh-CN" altLang="en-US" sz="2400">
            <a:solidFill>
              <a:schemeClr val="tx1"/>
            </a:solidFill>
          </a:endParaRPr>
        </a:p>
      </dgm:t>
    </dgm:pt>
    <dgm:pt modelId="{D8AC4A9F-4E17-4819-B342-AABEB1B40325}">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不同类型食品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1C3974B7-7E03-49FC-A49B-989FF3CABB08}" type="parTrans" cxnId="{16790987-5D89-4423-94F7-1E29DD88538C}">
      <dgm:prSet custT="1"/>
      <dgm:spPr/>
      <dgm:t>
        <a:bodyPr/>
        <a:lstStyle/>
        <a:p>
          <a:endParaRPr lang="zh-CN" altLang="en-US" sz="700">
            <a:solidFill>
              <a:schemeClr val="tx1"/>
            </a:solidFill>
          </a:endParaRPr>
        </a:p>
      </dgm:t>
    </dgm:pt>
    <dgm:pt modelId="{F9FA0579-451C-4218-80EE-2490B3225EF9}" type="sibTrans" cxnId="{16790987-5D89-4423-94F7-1E29DD88538C}">
      <dgm:prSet/>
      <dgm:spPr/>
      <dgm:t>
        <a:bodyPr/>
        <a:lstStyle/>
        <a:p>
          <a:endParaRPr lang="zh-CN" altLang="en-US" sz="2400">
            <a:solidFill>
              <a:schemeClr val="tx1"/>
            </a:solidFill>
          </a:endParaRPr>
        </a:p>
      </dgm:t>
    </dgm:pt>
    <dgm:pt modelId="{34DA7726-57E0-4785-BF8C-D2225E1DD09A}">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动物性食品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4B10AA91-DF57-4638-B860-D9527F6523E4}" type="parTrans" cxnId="{8AFB3C1C-F936-45BD-999A-B96549767D05}">
      <dgm:prSet custT="1"/>
      <dgm:spPr/>
      <dgm:t>
        <a:bodyPr/>
        <a:lstStyle/>
        <a:p>
          <a:endParaRPr lang="zh-CN" altLang="en-US" sz="700">
            <a:solidFill>
              <a:schemeClr val="tx1"/>
            </a:solidFill>
          </a:endParaRPr>
        </a:p>
      </dgm:t>
    </dgm:pt>
    <dgm:pt modelId="{5FFE5F3E-3AC0-4285-8497-624645411083}" type="sibTrans" cxnId="{8AFB3C1C-F936-45BD-999A-B96549767D05}">
      <dgm:prSet/>
      <dgm:spPr/>
      <dgm:t>
        <a:bodyPr/>
        <a:lstStyle/>
        <a:p>
          <a:endParaRPr lang="zh-CN" altLang="en-US" sz="2400">
            <a:solidFill>
              <a:schemeClr val="tx1"/>
            </a:solidFill>
          </a:endParaRPr>
        </a:p>
      </dgm:t>
    </dgm:pt>
    <dgm:pt modelId="{F41CA653-0C42-4BC9-A329-670C277BE02B}">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植物性食品</a:t>
          </a:r>
        </a:p>
      </dgm:t>
    </dgm:pt>
    <dgm:pt modelId="{5BCAFE02-CED9-4493-8DEC-2ABDC40E9F47}" type="parTrans" cxnId="{D3EADD2E-D8B0-4655-8949-F06E63177C4E}">
      <dgm:prSet custT="1"/>
      <dgm:spPr/>
      <dgm:t>
        <a:bodyPr/>
        <a:lstStyle/>
        <a:p>
          <a:endParaRPr lang="zh-CN" altLang="en-US" sz="700">
            <a:solidFill>
              <a:schemeClr val="tx1"/>
            </a:solidFill>
          </a:endParaRPr>
        </a:p>
      </dgm:t>
    </dgm:pt>
    <dgm:pt modelId="{8D23D9AB-5E26-4A1B-B9F1-5B3FE37752F9}" type="sibTrans" cxnId="{D3EADD2E-D8B0-4655-8949-F06E63177C4E}">
      <dgm:prSet/>
      <dgm:spPr/>
      <dgm:t>
        <a:bodyPr/>
        <a:lstStyle/>
        <a:p>
          <a:endParaRPr lang="zh-CN" altLang="en-US" sz="2400">
            <a:solidFill>
              <a:schemeClr val="tx1"/>
            </a:solidFill>
          </a:endParaRPr>
        </a:p>
      </dgm:t>
    </dgm:pt>
    <dgm:pt modelId="{B8DA577F-3C55-4AE4-BDC1-784C8DE97A5F}">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水产品</a:t>
          </a:r>
        </a:p>
      </dgm:t>
    </dgm:pt>
    <dgm:pt modelId="{CD9E3A68-7A75-4473-B05E-CC874253F634}" type="parTrans" cxnId="{24C820AE-71A0-480A-AB25-2DF4C521C2E9}">
      <dgm:prSet custT="1"/>
      <dgm:spPr/>
      <dgm:t>
        <a:bodyPr/>
        <a:lstStyle/>
        <a:p>
          <a:endParaRPr lang="zh-CN" altLang="en-US" sz="700">
            <a:solidFill>
              <a:schemeClr val="tx1"/>
            </a:solidFill>
          </a:endParaRPr>
        </a:p>
      </dgm:t>
    </dgm:pt>
    <dgm:pt modelId="{7ABDAC20-2A6D-4FF5-AE24-6315DF24B009}" type="sibTrans" cxnId="{24C820AE-71A0-480A-AB25-2DF4C521C2E9}">
      <dgm:prSet/>
      <dgm:spPr/>
      <dgm:t>
        <a:bodyPr/>
        <a:lstStyle/>
        <a:p>
          <a:endParaRPr lang="zh-CN" altLang="en-US" sz="2400">
            <a:solidFill>
              <a:schemeClr val="tx1"/>
            </a:solidFill>
          </a:endParaRPr>
        </a:p>
      </dgm:t>
    </dgm:pt>
    <dgm:pt modelId="{316C771A-C56C-46A8-9BC7-E181DF6A0384}">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食品包装完整清洁</a:t>
          </a:r>
        </a:p>
      </dgm:t>
    </dgm:pt>
    <dgm:pt modelId="{F5CD3AE3-0611-46D4-A23A-EA2C66CF29C0}" type="parTrans" cxnId="{48D95579-D1B1-4F06-B18A-7F1E96B856DE}">
      <dgm:prSet custT="1"/>
      <dgm:spPr/>
      <dgm:t>
        <a:bodyPr/>
        <a:lstStyle/>
        <a:p>
          <a:endParaRPr lang="zh-CN" altLang="en-US" sz="700">
            <a:solidFill>
              <a:schemeClr val="tx1"/>
            </a:solidFill>
          </a:endParaRPr>
        </a:p>
      </dgm:t>
    </dgm:pt>
    <dgm:pt modelId="{B669F4A1-6B64-4518-AF75-F0CF655B83A4}" type="sibTrans" cxnId="{48D95579-D1B1-4F06-B18A-7F1E96B856DE}">
      <dgm:prSet/>
      <dgm:spPr/>
      <dgm:t>
        <a:bodyPr/>
        <a:lstStyle/>
        <a:p>
          <a:endParaRPr lang="zh-CN" altLang="en-US" sz="2400">
            <a:solidFill>
              <a:schemeClr val="tx1"/>
            </a:solidFill>
          </a:endParaRPr>
        </a:p>
      </dgm:t>
    </dgm:pt>
    <dgm:pt modelId="{D3F8C243-6312-4458-BA21-CA99EF73CBC1}">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温度、湿度符合要求</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BED168EB-B413-422E-B063-B049AEEF0DA5}" type="parTrans" cxnId="{1E796113-0253-4DCE-893D-B1A6DDD9D9DD}">
      <dgm:prSet custT="1"/>
      <dgm:spPr/>
      <dgm:t>
        <a:bodyPr/>
        <a:lstStyle/>
        <a:p>
          <a:endParaRPr lang="zh-CN" altLang="en-US" sz="700">
            <a:solidFill>
              <a:schemeClr val="tx1"/>
            </a:solidFill>
          </a:endParaRPr>
        </a:p>
      </dgm:t>
    </dgm:pt>
    <dgm:pt modelId="{E33DD785-8789-4B34-92A0-2016D3E3EBF0}" type="sibTrans" cxnId="{1E796113-0253-4DCE-893D-B1A6DDD9D9DD}">
      <dgm:prSet/>
      <dgm:spPr/>
      <dgm:t>
        <a:bodyPr/>
        <a:lstStyle/>
        <a:p>
          <a:endParaRPr lang="zh-CN" altLang="en-US" sz="2400">
            <a:solidFill>
              <a:schemeClr val="tx1"/>
            </a:solidFill>
          </a:endParaRPr>
        </a:p>
      </dgm:t>
    </dgm:pt>
    <dgm:pt modelId="{49519F54-06DF-4D54-82D4-3037863BBEF4}" type="pres">
      <dgm:prSet presAssocID="{621BDE6D-319F-4572-8C8D-FEA711E7CBEE}" presName="diagram" presStyleCnt="0">
        <dgm:presLayoutVars>
          <dgm:chPref val="1"/>
          <dgm:dir/>
          <dgm:animOne val="branch"/>
          <dgm:animLvl val="lvl"/>
          <dgm:resizeHandles val="exact"/>
        </dgm:presLayoutVars>
      </dgm:prSet>
      <dgm:spPr/>
      <dgm:t>
        <a:bodyPr/>
        <a:lstStyle/>
        <a:p>
          <a:endParaRPr lang="zh-CN" altLang="en-US"/>
        </a:p>
      </dgm:t>
    </dgm:pt>
    <dgm:pt modelId="{DA8C3D2C-98F1-40BF-B9F4-B9E68C1CFFF6}" type="pres">
      <dgm:prSet presAssocID="{FF7B3C88-E924-4605-BC1A-5CC98C453D6B}" presName="root1" presStyleCnt="0"/>
      <dgm:spPr/>
    </dgm:pt>
    <dgm:pt modelId="{1CD005BB-A99C-44F7-BFED-75144ECFC12B}" type="pres">
      <dgm:prSet presAssocID="{FF7B3C88-E924-4605-BC1A-5CC98C453D6B}" presName="LevelOneTextNode" presStyleLbl="node0" presStyleIdx="0" presStyleCnt="1">
        <dgm:presLayoutVars>
          <dgm:chPref val="3"/>
        </dgm:presLayoutVars>
      </dgm:prSet>
      <dgm:spPr/>
      <dgm:t>
        <a:bodyPr/>
        <a:lstStyle/>
        <a:p>
          <a:endParaRPr lang="zh-CN" altLang="en-US"/>
        </a:p>
      </dgm:t>
    </dgm:pt>
    <dgm:pt modelId="{0EDA7177-C821-4447-8C8D-D7185535A2DF}" type="pres">
      <dgm:prSet presAssocID="{FF7B3C88-E924-4605-BC1A-5CC98C453D6B}" presName="level2hierChild" presStyleCnt="0"/>
      <dgm:spPr/>
    </dgm:pt>
    <dgm:pt modelId="{F243F7B3-14B5-4507-B13C-097639C26271}" type="pres">
      <dgm:prSet presAssocID="{2BEAC46D-382F-4C6B-9644-FC2595EEA581}" presName="conn2-1" presStyleLbl="parChTrans1D2" presStyleIdx="0" presStyleCnt="1"/>
      <dgm:spPr/>
      <dgm:t>
        <a:bodyPr/>
        <a:lstStyle/>
        <a:p>
          <a:endParaRPr lang="zh-CN" altLang="en-US"/>
        </a:p>
      </dgm:t>
    </dgm:pt>
    <dgm:pt modelId="{98596170-F0F4-42A5-B4B0-F6E102CFD6C3}" type="pres">
      <dgm:prSet presAssocID="{2BEAC46D-382F-4C6B-9644-FC2595EEA581}" presName="connTx" presStyleLbl="parChTrans1D2" presStyleIdx="0" presStyleCnt="1"/>
      <dgm:spPr/>
      <dgm:t>
        <a:bodyPr/>
        <a:lstStyle/>
        <a:p>
          <a:endParaRPr lang="zh-CN" altLang="en-US"/>
        </a:p>
      </dgm:t>
    </dgm:pt>
    <dgm:pt modelId="{17327F33-B315-4772-98F9-4EA693C673C9}" type="pres">
      <dgm:prSet presAssocID="{A33434AD-C05A-4413-AC38-304D9B22EDD6}" presName="root2" presStyleCnt="0"/>
      <dgm:spPr/>
    </dgm:pt>
    <dgm:pt modelId="{0756D2FE-E27B-4653-9173-835C9156A0EC}" type="pres">
      <dgm:prSet presAssocID="{A33434AD-C05A-4413-AC38-304D9B22EDD6}" presName="LevelTwoTextNode" presStyleLbl="node2" presStyleIdx="0" presStyleCnt="1">
        <dgm:presLayoutVars>
          <dgm:chPref val="3"/>
        </dgm:presLayoutVars>
      </dgm:prSet>
      <dgm:spPr/>
      <dgm:t>
        <a:bodyPr/>
        <a:lstStyle/>
        <a:p>
          <a:endParaRPr lang="zh-CN" altLang="en-US"/>
        </a:p>
      </dgm:t>
    </dgm:pt>
    <dgm:pt modelId="{2FAE25C1-88F1-44E2-ACC3-4E59AD7CA054}" type="pres">
      <dgm:prSet presAssocID="{A33434AD-C05A-4413-AC38-304D9B22EDD6}" presName="level3hierChild" presStyleCnt="0"/>
      <dgm:spPr/>
    </dgm:pt>
    <dgm:pt modelId="{34C47B6A-DB16-4D0B-9454-604F3EF0AE4F}" type="pres">
      <dgm:prSet presAssocID="{DF3842C8-B26A-4DA7-B32F-EDD290018A90}" presName="conn2-1" presStyleLbl="parChTrans1D3" presStyleIdx="0" presStyleCnt="2"/>
      <dgm:spPr/>
      <dgm:t>
        <a:bodyPr/>
        <a:lstStyle/>
        <a:p>
          <a:endParaRPr lang="zh-CN" altLang="en-US"/>
        </a:p>
      </dgm:t>
    </dgm:pt>
    <dgm:pt modelId="{F1EEE911-D8C6-4DBB-82AE-FA920F977444}" type="pres">
      <dgm:prSet presAssocID="{DF3842C8-B26A-4DA7-B32F-EDD290018A90}" presName="connTx" presStyleLbl="parChTrans1D3" presStyleIdx="0" presStyleCnt="2"/>
      <dgm:spPr/>
      <dgm:t>
        <a:bodyPr/>
        <a:lstStyle/>
        <a:p>
          <a:endParaRPr lang="zh-CN" altLang="en-US"/>
        </a:p>
      </dgm:t>
    </dgm:pt>
    <dgm:pt modelId="{8851BDA8-2C44-46FA-932A-2764DAE6941D}" type="pres">
      <dgm:prSet presAssocID="{5CF750C7-7AAF-4D5E-801E-8AB6772E0E93}" presName="root2" presStyleCnt="0"/>
      <dgm:spPr/>
    </dgm:pt>
    <dgm:pt modelId="{8C20331D-0D48-4DD1-A311-FFAD1DED1973}" type="pres">
      <dgm:prSet presAssocID="{5CF750C7-7AAF-4D5E-801E-8AB6772E0E93}" presName="LevelTwoTextNode" presStyleLbl="node3" presStyleIdx="0" presStyleCnt="2">
        <dgm:presLayoutVars>
          <dgm:chPref val="3"/>
        </dgm:presLayoutVars>
      </dgm:prSet>
      <dgm:spPr/>
      <dgm:t>
        <a:bodyPr/>
        <a:lstStyle/>
        <a:p>
          <a:endParaRPr lang="zh-CN" altLang="en-US"/>
        </a:p>
      </dgm:t>
    </dgm:pt>
    <dgm:pt modelId="{6AC2ED7C-B5C2-4308-9F3E-28AD0555E8D5}" type="pres">
      <dgm:prSet presAssocID="{5CF750C7-7AAF-4D5E-801E-8AB6772E0E93}" presName="level3hierChild" presStyleCnt="0"/>
      <dgm:spPr/>
    </dgm:pt>
    <dgm:pt modelId="{23B3AA37-C070-4463-8CE8-B7B72BC459FA}" type="pres">
      <dgm:prSet presAssocID="{D5EC19C4-41AB-4095-87BD-DCC2EC3C055E}" presName="conn2-1" presStyleLbl="parChTrans1D4" presStyleIdx="0" presStyleCnt="11"/>
      <dgm:spPr/>
      <dgm:t>
        <a:bodyPr/>
        <a:lstStyle/>
        <a:p>
          <a:endParaRPr lang="zh-CN" altLang="en-US"/>
        </a:p>
      </dgm:t>
    </dgm:pt>
    <dgm:pt modelId="{E7CF23F3-8654-429E-8FAB-CE2D52502C01}" type="pres">
      <dgm:prSet presAssocID="{D5EC19C4-41AB-4095-87BD-DCC2EC3C055E}" presName="connTx" presStyleLbl="parChTrans1D4" presStyleIdx="0" presStyleCnt="11"/>
      <dgm:spPr/>
      <dgm:t>
        <a:bodyPr/>
        <a:lstStyle/>
        <a:p>
          <a:endParaRPr lang="zh-CN" altLang="en-US"/>
        </a:p>
      </dgm:t>
    </dgm:pt>
    <dgm:pt modelId="{B33228FA-E703-40A6-8E77-82D11D03A5E3}" type="pres">
      <dgm:prSet presAssocID="{F390EC86-9C6B-4D96-B992-84EEB17DD8BA}" presName="root2" presStyleCnt="0"/>
      <dgm:spPr/>
    </dgm:pt>
    <dgm:pt modelId="{692D530E-95E7-4323-A3E4-A422C8DAE774}" type="pres">
      <dgm:prSet presAssocID="{F390EC86-9C6B-4D96-B992-84EEB17DD8BA}" presName="LevelTwoTextNode" presStyleLbl="node4" presStyleIdx="0" presStyleCnt="11">
        <dgm:presLayoutVars>
          <dgm:chPref val="3"/>
        </dgm:presLayoutVars>
      </dgm:prSet>
      <dgm:spPr/>
      <dgm:t>
        <a:bodyPr/>
        <a:lstStyle/>
        <a:p>
          <a:endParaRPr lang="zh-CN" altLang="en-US"/>
        </a:p>
      </dgm:t>
    </dgm:pt>
    <dgm:pt modelId="{E0816C6D-BF50-40EE-9532-A212D181AC09}" type="pres">
      <dgm:prSet presAssocID="{F390EC86-9C6B-4D96-B992-84EEB17DD8BA}" presName="level3hierChild" presStyleCnt="0"/>
      <dgm:spPr/>
    </dgm:pt>
    <dgm:pt modelId="{0A27D05B-406B-4A32-9034-A70968C3F07D}" type="pres">
      <dgm:prSet presAssocID="{1425467A-76FB-48AE-8E84-BC8F1803AE68}" presName="conn2-1" presStyleLbl="parChTrans1D4" presStyleIdx="1" presStyleCnt="11"/>
      <dgm:spPr/>
      <dgm:t>
        <a:bodyPr/>
        <a:lstStyle/>
        <a:p>
          <a:endParaRPr lang="zh-CN" altLang="en-US"/>
        </a:p>
      </dgm:t>
    </dgm:pt>
    <dgm:pt modelId="{A36F35C3-FB87-4A31-861B-F70FDFFD9062}" type="pres">
      <dgm:prSet presAssocID="{1425467A-76FB-48AE-8E84-BC8F1803AE68}" presName="connTx" presStyleLbl="parChTrans1D4" presStyleIdx="1" presStyleCnt="11"/>
      <dgm:spPr/>
      <dgm:t>
        <a:bodyPr/>
        <a:lstStyle/>
        <a:p>
          <a:endParaRPr lang="zh-CN" altLang="en-US"/>
        </a:p>
      </dgm:t>
    </dgm:pt>
    <dgm:pt modelId="{CD6F1D1B-C160-4C0B-8FAB-A90D5D45A85B}" type="pres">
      <dgm:prSet presAssocID="{538E501D-E66F-4D02-979E-CE0A8A3D4E4A}" presName="root2" presStyleCnt="0"/>
      <dgm:spPr/>
    </dgm:pt>
    <dgm:pt modelId="{1A01237F-07B5-4CD0-B5A8-F81F26229E92}" type="pres">
      <dgm:prSet presAssocID="{538E501D-E66F-4D02-979E-CE0A8A3D4E4A}" presName="LevelTwoTextNode" presStyleLbl="node4" presStyleIdx="1" presStyleCnt="11">
        <dgm:presLayoutVars>
          <dgm:chPref val="3"/>
        </dgm:presLayoutVars>
      </dgm:prSet>
      <dgm:spPr/>
      <dgm:t>
        <a:bodyPr/>
        <a:lstStyle/>
        <a:p>
          <a:endParaRPr lang="zh-CN" altLang="en-US"/>
        </a:p>
      </dgm:t>
    </dgm:pt>
    <dgm:pt modelId="{3FD715F5-33FB-4C9D-B819-65C14692D3EB}" type="pres">
      <dgm:prSet presAssocID="{538E501D-E66F-4D02-979E-CE0A8A3D4E4A}" presName="level3hierChild" presStyleCnt="0"/>
      <dgm:spPr/>
    </dgm:pt>
    <dgm:pt modelId="{9091B6A3-AE33-4C96-81D3-96A90384F86D}" type="pres">
      <dgm:prSet presAssocID="{00B3B99C-0CE3-46DE-A3B8-E7293A2D91B5}" presName="conn2-1" presStyleLbl="parChTrans1D3" presStyleIdx="1" presStyleCnt="2"/>
      <dgm:spPr/>
      <dgm:t>
        <a:bodyPr/>
        <a:lstStyle/>
        <a:p>
          <a:endParaRPr lang="zh-CN" altLang="en-US"/>
        </a:p>
      </dgm:t>
    </dgm:pt>
    <dgm:pt modelId="{AAE646DE-0278-4FA1-9734-10840D44B076}" type="pres">
      <dgm:prSet presAssocID="{00B3B99C-0CE3-46DE-A3B8-E7293A2D91B5}" presName="connTx" presStyleLbl="parChTrans1D3" presStyleIdx="1" presStyleCnt="2"/>
      <dgm:spPr/>
      <dgm:t>
        <a:bodyPr/>
        <a:lstStyle/>
        <a:p>
          <a:endParaRPr lang="zh-CN" altLang="en-US"/>
        </a:p>
      </dgm:t>
    </dgm:pt>
    <dgm:pt modelId="{C0C1D661-8CDA-4001-9234-B222DDBE96E4}" type="pres">
      <dgm:prSet presAssocID="{B3599F28-6315-4542-AAE2-3A3D9145A724}" presName="root2" presStyleCnt="0"/>
      <dgm:spPr/>
    </dgm:pt>
    <dgm:pt modelId="{30BC62D5-37D3-46B4-80EB-8FBE7FD4BA8A}" type="pres">
      <dgm:prSet presAssocID="{B3599F28-6315-4542-AAE2-3A3D9145A724}" presName="LevelTwoTextNode" presStyleLbl="node3" presStyleIdx="1" presStyleCnt="2">
        <dgm:presLayoutVars>
          <dgm:chPref val="3"/>
        </dgm:presLayoutVars>
      </dgm:prSet>
      <dgm:spPr/>
      <dgm:t>
        <a:bodyPr/>
        <a:lstStyle/>
        <a:p>
          <a:endParaRPr lang="zh-CN" altLang="en-US"/>
        </a:p>
      </dgm:t>
    </dgm:pt>
    <dgm:pt modelId="{B6CEDE5D-B516-41DB-AFBD-B452438CA598}" type="pres">
      <dgm:prSet presAssocID="{B3599F28-6315-4542-AAE2-3A3D9145A724}" presName="level3hierChild" presStyleCnt="0"/>
      <dgm:spPr/>
    </dgm:pt>
    <dgm:pt modelId="{B322576B-2D71-4F43-A7E2-F6EBAA8EF449}" type="pres">
      <dgm:prSet presAssocID="{DEADDE9C-5C7E-4C70-A6B7-7B846F2A2856}" presName="conn2-1" presStyleLbl="parChTrans1D4" presStyleIdx="2" presStyleCnt="11"/>
      <dgm:spPr/>
      <dgm:t>
        <a:bodyPr/>
        <a:lstStyle/>
        <a:p>
          <a:endParaRPr lang="zh-CN" altLang="en-US"/>
        </a:p>
      </dgm:t>
    </dgm:pt>
    <dgm:pt modelId="{67A6C0D8-7881-4C56-BA5C-E6C70E4AA3BD}" type="pres">
      <dgm:prSet presAssocID="{DEADDE9C-5C7E-4C70-A6B7-7B846F2A2856}" presName="connTx" presStyleLbl="parChTrans1D4" presStyleIdx="2" presStyleCnt="11"/>
      <dgm:spPr/>
      <dgm:t>
        <a:bodyPr/>
        <a:lstStyle/>
        <a:p>
          <a:endParaRPr lang="zh-CN" altLang="en-US"/>
        </a:p>
      </dgm:t>
    </dgm:pt>
    <dgm:pt modelId="{157C3657-36B9-4D54-AD81-CA94C781072D}" type="pres">
      <dgm:prSet presAssocID="{8E36D648-D41C-4265-AC0A-2C056EF96A37}" presName="root2" presStyleCnt="0"/>
      <dgm:spPr/>
    </dgm:pt>
    <dgm:pt modelId="{4F0A67CD-6A1F-416E-A5A6-6654F9B2AC12}" type="pres">
      <dgm:prSet presAssocID="{8E36D648-D41C-4265-AC0A-2C056EF96A37}" presName="LevelTwoTextNode" presStyleLbl="node4" presStyleIdx="2" presStyleCnt="11">
        <dgm:presLayoutVars>
          <dgm:chPref val="3"/>
        </dgm:presLayoutVars>
      </dgm:prSet>
      <dgm:spPr/>
      <dgm:t>
        <a:bodyPr/>
        <a:lstStyle/>
        <a:p>
          <a:endParaRPr lang="zh-CN" altLang="en-US"/>
        </a:p>
      </dgm:t>
    </dgm:pt>
    <dgm:pt modelId="{B6AD2841-4111-4495-A47E-26BD61018DA2}" type="pres">
      <dgm:prSet presAssocID="{8E36D648-D41C-4265-AC0A-2C056EF96A37}" presName="level3hierChild" presStyleCnt="0"/>
      <dgm:spPr/>
    </dgm:pt>
    <dgm:pt modelId="{04327A1D-A9CE-4422-8C84-E52260DC27E4}" type="pres">
      <dgm:prSet presAssocID="{84C1127E-09B7-482F-9BF0-DCE001CFF52F}" presName="conn2-1" presStyleLbl="parChTrans1D4" presStyleIdx="3" presStyleCnt="11"/>
      <dgm:spPr/>
      <dgm:t>
        <a:bodyPr/>
        <a:lstStyle/>
        <a:p>
          <a:endParaRPr lang="zh-CN" altLang="en-US"/>
        </a:p>
      </dgm:t>
    </dgm:pt>
    <dgm:pt modelId="{B1E5EC8C-5630-4F29-BAA0-DC1FEF450C52}" type="pres">
      <dgm:prSet presAssocID="{84C1127E-09B7-482F-9BF0-DCE001CFF52F}" presName="connTx" presStyleLbl="parChTrans1D4" presStyleIdx="3" presStyleCnt="11"/>
      <dgm:spPr/>
      <dgm:t>
        <a:bodyPr/>
        <a:lstStyle/>
        <a:p>
          <a:endParaRPr lang="zh-CN" altLang="en-US"/>
        </a:p>
      </dgm:t>
    </dgm:pt>
    <dgm:pt modelId="{AF7DBBE4-8B9A-40C0-9C16-90682D9A5B06}" type="pres">
      <dgm:prSet presAssocID="{74AE861F-41FF-4512-8D3A-3E7743130612}" presName="root2" presStyleCnt="0"/>
      <dgm:spPr/>
    </dgm:pt>
    <dgm:pt modelId="{49EDBFEA-972E-469F-AF56-08DDED757855}" type="pres">
      <dgm:prSet presAssocID="{74AE861F-41FF-4512-8D3A-3E7743130612}" presName="LevelTwoTextNode" presStyleLbl="node4" presStyleIdx="3" presStyleCnt="11">
        <dgm:presLayoutVars>
          <dgm:chPref val="3"/>
        </dgm:presLayoutVars>
      </dgm:prSet>
      <dgm:spPr/>
      <dgm:t>
        <a:bodyPr/>
        <a:lstStyle/>
        <a:p>
          <a:endParaRPr lang="zh-CN" altLang="en-US"/>
        </a:p>
      </dgm:t>
    </dgm:pt>
    <dgm:pt modelId="{C35C0621-EE8C-447E-B54D-0251B6464D50}" type="pres">
      <dgm:prSet presAssocID="{74AE861F-41FF-4512-8D3A-3E7743130612}" presName="level3hierChild" presStyleCnt="0"/>
      <dgm:spPr/>
    </dgm:pt>
    <dgm:pt modelId="{1E3A13A8-9C0E-4138-9C1C-9AC09A17D988}" type="pres">
      <dgm:prSet presAssocID="{2845099F-6CB5-4C59-905A-8FBD4E24123D}" presName="conn2-1" presStyleLbl="parChTrans1D4" presStyleIdx="4" presStyleCnt="11"/>
      <dgm:spPr/>
      <dgm:t>
        <a:bodyPr/>
        <a:lstStyle/>
        <a:p>
          <a:endParaRPr lang="zh-CN" altLang="en-US"/>
        </a:p>
      </dgm:t>
    </dgm:pt>
    <dgm:pt modelId="{D4441506-072A-49A0-85FB-6CBC319C5981}" type="pres">
      <dgm:prSet presAssocID="{2845099F-6CB5-4C59-905A-8FBD4E24123D}" presName="connTx" presStyleLbl="parChTrans1D4" presStyleIdx="4" presStyleCnt="11"/>
      <dgm:spPr/>
      <dgm:t>
        <a:bodyPr/>
        <a:lstStyle/>
        <a:p>
          <a:endParaRPr lang="zh-CN" altLang="en-US"/>
        </a:p>
      </dgm:t>
    </dgm:pt>
    <dgm:pt modelId="{540ADAD4-1FD2-44EB-8C50-07C00B4C8002}" type="pres">
      <dgm:prSet presAssocID="{CDAE5D00-7D36-4D93-89CC-5417558BAA31}" presName="root2" presStyleCnt="0"/>
      <dgm:spPr/>
    </dgm:pt>
    <dgm:pt modelId="{EB39B04D-F64E-4982-9321-675D7066E690}" type="pres">
      <dgm:prSet presAssocID="{CDAE5D00-7D36-4D93-89CC-5417558BAA31}" presName="LevelTwoTextNode" presStyleLbl="node4" presStyleIdx="4" presStyleCnt="11">
        <dgm:presLayoutVars>
          <dgm:chPref val="3"/>
        </dgm:presLayoutVars>
      </dgm:prSet>
      <dgm:spPr/>
      <dgm:t>
        <a:bodyPr/>
        <a:lstStyle/>
        <a:p>
          <a:endParaRPr lang="zh-CN" altLang="en-US"/>
        </a:p>
      </dgm:t>
    </dgm:pt>
    <dgm:pt modelId="{683359EE-866A-4326-8ABF-B76B2C825D02}" type="pres">
      <dgm:prSet presAssocID="{CDAE5D00-7D36-4D93-89CC-5417558BAA31}" presName="level3hierChild" presStyleCnt="0"/>
      <dgm:spPr/>
    </dgm:pt>
    <dgm:pt modelId="{50C8C097-0897-4B96-86BE-8DBADC05C900}" type="pres">
      <dgm:prSet presAssocID="{1C3974B7-7E03-49FC-A49B-989FF3CABB08}" presName="conn2-1" presStyleLbl="parChTrans1D4" presStyleIdx="5" presStyleCnt="11"/>
      <dgm:spPr/>
      <dgm:t>
        <a:bodyPr/>
        <a:lstStyle/>
        <a:p>
          <a:endParaRPr lang="zh-CN" altLang="en-US"/>
        </a:p>
      </dgm:t>
    </dgm:pt>
    <dgm:pt modelId="{FAFFC74C-D04C-494D-A2C2-9A52A229055A}" type="pres">
      <dgm:prSet presAssocID="{1C3974B7-7E03-49FC-A49B-989FF3CABB08}" presName="connTx" presStyleLbl="parChTrans1D4" presStyleIdx="5" presStyleCnt="11"/>
      <dgm:spPr/>
      <dgm:t>
        <a:bodyPr/>
        <a:lstStyle/>
        <a:p>
          <a:endParaRPr lang="zh-CN" altLang="en-US"/>
        </a:p>
      </dgm:t>
    </dgm:pt>
    <dgm:pt modelId="{8340F73A-CF92-414C-AE60-0F18925198BD}" type="pres">
      <dgm:prSet presAssocID="{D8AC4A9F-4E17-4819-B342-AABEB1B40325}" presName="root2" presStyleCnt="0"/>
      <dgm:spPr/>
    </dgm:pt>
    <dgm:pt modelId="{626B830C-BD75-4F46-8626-C713F52E4B89}" type="pres">
      <dgm:prSet presAssocID="{D8AC4A9F-4E17-4819-B342-AABEB1B40325}" presName="LevelTwoTextNode" presStyleLbl="node4" presStyleIdx="5" presStyleCnt="11">
        <dgm:presLayoutVars>
          <dgm:chPref val="3"/>
        </dgm:presLayoutVars>
      </dgm:prSet>
      <dgm:spPr/>
      <dgm:t>
        <a:bodyPr/>
        <a:lstStyle/>
        <a:p>
          <a:endParaRPr lang="zh-CN" altLang="en-US"/>
        </a:p>
      </dgm:t>
    </dgm:pt>
    <dgm:pt modelId="{D1E6DAE0-D765-42A2-8787-8507092A5236}" type="pres">
      <dgm:prSet presAssocID="{D8AC4A9F-4E17-4819-B342-AABEB1B40325}" presName="level3hierChild" presStyleCnt="0"/>
      <dgm:spPr/>
    </dgm:pt>
    <dgm:pt modelId="{00BFC72B-36D8-4C93-B0A7-DA02E402F1D8}" type="pres">
      <dgm:prSet presAssocID="{4B10AA91-DF57-4638-B860-D9527F6523E4}" presName="conn2-1" presStyleLbl="parChTrans1D4" presStyleIdx="6" presStyleCnt="11"/>
      <dgm:spPr/>
      <dgm:t>
        <a:bodyPr/>
        <a:lstStyle/>
        <a:p>
          <a:endParaRPr lang="zh-CN" altLang="en-US"/>
        </a:p>
      </dgm:t>
    </dgm:pt>
    <dgm:pt modelId="{19630E2F-8A23-4D5F-A144-3E936C7BBF99}" type="pres">
      <dgm:prSet presAssocID="{4B10AA91-DF57-4638-B860-D9527F6523E4}" presName="connTx" presStyleLbl="parChTrans1D4" presStyleIdx="6" presStyleCnt="11"/>
      <dgm:spPr/>
      <dgm:t>
        <a:bodyPr/>
        <a:lstStyle/>
        <a:p>
          <a:endParaRPr lang="zh-CN" altLang="en-US"/>
        </a:p>
      </dgm:t>
    </dgm:pt>
    <dgm:pt modelId="{AAA57289-178C-4B9A-8EB1-F7E31DCDF68F}" type="pres">
      <dgm:prSet presAssocID="{34DA7726-57E0-4785-BF8C-D2225E1DD09A}" presName="root2" presStyleCnt="0"/>
      <dgm:spPr/>
    </dgm:pt>
    <dgm:pt modelId="{C18E5074-5D3A-481F-B626-67640CF500A5}" type="pres">
      <dgm:prSet presAssocID="{34DA7726-57E0-4785-BF8C-D2225E1DD09A}" presName="LevelTwoTextNode" presStyleLbl="node4" presStyleIdx="6" presStyleCnt="11">
        <dgm:presLayoutVars>
          <dgm:chPref val="3"/>
        </dgm:presLayoutVars>
      </dgm:prSet>
      <dgm:spPr/>
      <dgm:t>
        <a:bodyPr/>
        <a:lstStyle/>
        <a:p>
          <a:endParaRPr lang="zh-CN" altLang="en-US"/>
        </a:p>
      </dgm:t>
    </dgm:pt>
    <dgm:pt modelId="{64EF6417-D40D-4D0D-82AD-056056784D03}" type="pres">
      <dgm:prSet presAssocID="{34DA7726-57E0-4785-BF8C-D2225E1DD09A}" presName="level3hierChild" presStyleCnt="0"/>
      <dgm:spPr/>
    </dgm:pt>
    <dgm:pt modelId="{8C97F4AC-FE1F-45BA-9BC6-C73CCBF6D03C}" type="pres">
      <dgm:prSet presAssocID="{5BCAFE02-CED9-4493-8DEC-2ABDC40E9F47}" presName="conn2-1" presStyleLbl="parChTrans1D4" presStyleIdx="7" presStyleCnt="11"/>
      <dgm:spPr/>
      <dgm:t>
        <a:bodyPr/>
        <a:lstStyle/>
        <a:p>
          <a:endParaRPr lang="zh-CN" altLang="en-US"/>
        </a:p>
      </dgm:t>
    </dgm:pt>
    <dgm:pt modelId="{0F243C5C-395F-49EC-A404-CEAB3EA613C2}" type="pres">
      <dgm:prSet presAssocID="{5BCAFE02-CED9-4493-8DEC-2ABDC40E9F47}" presName="connTx" presStyleLbl="parChTrans1D4" presStyleIdx="7" presStyleCnt="11"/>
      <dgm:spPr/>
      <dgm:t>
        <a:bodyPr/>
        <a:lstStyle/>
        <a:p>
          <a:endParaRPr lang="zh-CN" altLang="en-US"/>
        </a:p>
      </dgm:t>
    </dgm:pt>
    <dgm:pt modelId="{03B6EE0A-3914-49EC-8B27-330D6581A324}" type="pres">
      <dgm:prSet presAssocID="{F41CA653-0C42-4BC9-A329-670C277BE02B}" presName="root2" presStyleCnt="0"/>
      <dgm:spPr/>
    </dgm:pt>
    <dgm:pt modelId="{F086CA05-E05F-4544-AE9B-2DBA43106831}" type="pres">
      <dgm:prSet presAssocID="{F41CA653-0C42-4BC9-A329-670C277BE02B}" presName="LevelTwoTextNode" presStyleLbl="node4" presStyleIdx="7" presStyleCnt="11">
        <dgm:presLayoutVars>
          <dgm:chPref val="3"/>
        </dgm:presLayoutVars>
      </dgm:prSet>
      <dgm:spPr/>
      <dgm:t>
        <a:bodyPr/>
        <a:lstStyle/>
        <a:p>
          <a:endParaRPr lang="zh-CN" altLang="en-US"/>
        </a:p>
      </dgm:t>
    </dgm:pt>
    <dgm:pt modelId="{63E5956E-753A-40A5-BC40-FCB90A40C62B}" type="pres">
      <dgm:prSet presAssocID="{F41CA653-0C42-4BC9-A329-670C277BE02B}" presName="level3hierChild" presStyleCnt="0"/>
      <dgm:spPr/>
    </dgm:pt>
    <dgm:pt modelId="{0F974866-8BE3-4008-A374-8EC2925E8F86}" type="pres">
      <dgm:prSet presAssocID="{CD9E3A68-7A75-4473-B05E-CC874253F634}" presName="conn2-1" presStyleLbl="parChTrans1D4" presStyleIdx="8" presStyleCnt="11"/>
      <dgm:spPr/>
      <dgm:t>
        <a:bodyPr/>
        <a:lstStyle/>
        <a:p>
          <a:endParaRPr lang="zh-CN" altLang="en-US"/>
        </a:p>
      </dgm:t>
    </dgm:pt>
    <dgm:pt modelId="{D8FA45A9-4409-442E-8FD0-54C7F5240A12}" type="pres">
      <dgm:prSet presAssocID="{CD9E3A68-7A75-4473-B05E-CC874253F634}" presName="connTx" presStyleLbl="parChTrans1D4" presStyleIdx="8" presStyleCnt="11"/>
      <dgm:spPr/>
      <dgm:t>
        <a:bodyPr/>
        <a:lstStyle/>
        <a:p>
          <a:endParaRPr lang="zh-CN" altLang="en-US"/>
        </a:p>
      </dgm:t>
    </dgm:pt>
    <dgm:pt modelId="{2A42F5DF-3AB3-4D30-AD26-211787BAFF64}" type="pres">
      <dgm:prSet presAssocID="{B8DA577F-3C55-4AE4-BDC1-784C8DE97A5F}" presName="root2" presStyleCnt="0"/>
      <dgm:spPr/>
    </dgm:pt>
    <dgm:pt modelId="{03D319C8-9D06-46D9-892B-43577AEFB116}" type="pres">
      <dgm:prSet presAssocID="{B8DA577F-3C55-4AE4-BDC1-784C8DE97A5F}" presName="LevelTwoTextNode" presStyleLbl="node4" presStyleIdx="8" presStyleCnt="11">
        <dgm:presLayoutVars>
          <dgm:chPref val="3"/>
        </dgm:presLayoutVars>
      </dgm:prSet>
      <dgm:spPr/>
      <dgm:t>
        <a:bodyPr/>
        <a:lstStyle/>
        <a:p>
          <a:endParaRPr lang="zh-CN" altLang="en-US"/>
        </a:p>
      </dgm:t>
    </dgm:pt>
    <dgm:pt modelId="{20952975-5034-4B47-95CB-49EEA270A8BA}" type="pres">
      <dgm:prSet presAssocID="{B8DA577F-3C55-4AE4-BDC1-784C8DE97A5F}" presName="level3hierChild" presStyleCnt="0"/>
      <dgm:spPr/>
    </dgm:pt>
    <dgm:pt modelId="{4402967A-1804-46ED-9472-B769D3E3B9D7}" type="pres">
      <dgm:prSet presAssocID="{F5CD3AE3-0611-46D4-A23A-EA2C66CF29C0}" presName="conn2-1" presStyleLbl="parChTrans1D4" presStyleIdx="9" presStyleCnt="11"/>
      <dgm:spPr/>
      <dgm:t>
        <a:bodyPr/>
        <a:lstStyle/>
        <a:p>
          <a:endParaRPr lang="zh-CN" altLang="en-US"/>
        </a:p>
      </dgm:t>
    </dgm:pt>
    <dgm:pt modelId="{03279DD8-DADF-495D-9F35-43987C16693B}" type="pres">
      <dgm:prSet presAssocID="{F5CD3AE3-0611-46D4-A23A-EA2C66CF29C0}" presName="connTx" presStyleLbl="parChTrans1D4" presStyleIdx="9" presStyleCnt="11"/>
      <dgm:spPr/>
      <dgm:t>
        <a:bodyPr/>
        <a:lstStyle/>
        <a:p>
          <a:endParaRPr lang="zh-CN" altLang="en-US"/>
        </a:p>
      </dgm:t>
    </dgm:pt>
    <dgm:pt modelId="{72D306EB-96DF-4D32-BF7E-E649597B952B}" type="pres">
      <dgm:prSet presAssocID="{316C771A-C56C-46A8-9BC7-E181DF6A0384}" presName="root2" presStyleCnt="0"/>
      <dgm:spPr/>
    </dgm:pt>
    <dgm:pt modelId="{C721889C-86C3-4F87-B699-AECE9AADD1C8}" type="pres">
      <dgm:prSet presAssocID="{316C771A-C56C-46A8-9BC7-E181DF6A0384}" presName="LevelTwoTextNode" presStyleLbl="node4" presStyleIdx="9" presStyleCnt="11">
        <dgm:presLayoutVars>
          <dgm:chPref val="3"/>
        </dgm:presLayoutVars>
      </dgm:prSet>
      <dgm:spPr/>
      <dgm:t>
        <a:bodyPr/>
        <a:lstStyle/>
        <a:p>
          <a:endParaRPr lang="zh-CN" altLang="en-US"/>
        </a:p>
      </dgm:t>
    </dgm:pt>
    <dgm:pt modelId="{06DBE953-7C4C-40C9-8E4E-A7128418D847}" type="pres">
      <dgm:prSet presAssocID="{316C771A-C56C-46A8-9BC7-E181DF6A0384}" presName="level3hierChild" presStyleCnt="0"/>
      <dgm:spPr/>
    </dgm:pt>
    <dgm:pt modelId="{CA68CD70-CAAF-4C5A-AE92-9738B490DD75}" type="pres">
      <dgm:prSet presAssocID="{BED168EB-B413-422E-B063-B049AEEF0DA5}" presName="conn2-1" presStyleLbl="parChTrans1D4" presStyleIdx="10" presStyleCnt="11"/>
      <dgm:spPr/>
      <dgm:t>
        <a:bodyPr/>
        <a:lstStyle/>
        <a:p>
          <a:endParaRPr lang="zh-CN" altLang="en-US"/>
        </a:p>
      </dgm:t>
    </dgm:pt>
    <dgm:pt modelId="{8E1C92D2-DEDE-436B-8B55-E0150FB7D696}" type="pres">
      <dgm:prSet presAssocID="{BED168EB-B413-422E-B063-B049AEEF0DA5}" presName="connTx" presStyleLbl="parChTrans1D4" presStyleIdx="10" presStyleCnt="11"/>
      <dgm:spPr/>
      <dgm:t>
        <a:bodyPr/>
        <a:lstStyle/>
        <a:p>
          <a:endParaRPr lang="zh-CN" altLang="en-US"/>
        </a:p>
      </dgm:t>
    </dgm:pt>
    <dgm:pt modelId="{AB6395D1-9E34-4171-9480-7F1D76171CDC}" type="pres">
      <dgm:prSet presAssocID="{D3F8C243-6312-4458-BA21-CA99EF73CBC1}" presName="root2" presStyleCnt="0"/>
      <dgm:spPr/>
    </dgm:pt>
    <dgm:pt modelId="{03C54DED-C827-434B-8193-A75B32D4AE11}" type="pres">
      <dgm:prSet presAssocID="{D3F8C243-6312-4458-BA21-CA99EF73CBC1}" presName="LevelTwoTextNode" presStyleLbl="node4" presStyleIdx="10" presStyleCnt="11">
        <dgm:presLayoutVars>
          <dgm:chPref val="3"/>
        </dgm:presLayoutVars>
      </dgm:prSet>
      <dgm:spPr/>
      <dgm:t>
        <a:bodyPr/>
        <a:lstStyle/>
        <a:p>
          <a:endParaRPr lang="zh-CN" altLang="en-US"/>
        </a:p>
      </dgm:t>
    </dgm:pt>
    <dgm:pt modelId="{1B5A6329-0C8E-47BE-AAB9-7E2EB4BCEF9B}" type="pres">
      <dgm:prSet presAssocID="{D3F8C243-6312-4458-BA21-CA99EF73CBC1}" presName="level3hierChild" presStyleCnt="0"/>
      <dgm:spPr/>
    </dgm:pt>
  </dgm:ptLst>
  <dgm:cxnLst>
    <dgm:cxn modelId="{0BCD9B39-27BE-4B89-BEF8-0E168652DEE9}" type="presOf" srcId="{B8DA577F-3C55-4AE4-BDC1-784C8DE97A5F}" destId="{03D319C8-9D06-46D9-892B-43577AEFB116}" srcOrd="0" destOrd="0" presId="urn:microsoft.com/office/officeart/2005/8/layout/hierarchy2#6"/>
    <dgm:cxn modelId="{B7167107-6059-433D-B663-9AB02CA59503}" type="presOf" srcId="{BED168EB-B413-422E-B063-B049AEEF0DA5}" destId="{CA68CD70-CAAF-4C5A-AE92-9738B490DD75}" srcOrd="0" destOrd="0" presId="urn:microsoft.com/office/officeart/2005/8/layout/hierarchy2#6"/>
    <dgm:cxn modelId="{65A76DDF-96F8-48B0-B4BD-4A9DC077CCCC}" type="presOf" srcId="{00B3B99C-0CE3-46DE-A3B8-E7293A2D91B5}" destId="{AAE646DE-0278-4FA1-9734-10840D44B076}" srcOrd="1" destOrd="0" presId="urn:microsoft.com/office/officeart/2005/8/layout/hierarchy2#6"/>
    <dgm:cxn modelId="{DD01644A-8AC7-4B70-B649-518A937BA5F2}" type="presOf" srcId="{5CF750C7-7AAF-4D5E-801E-8AB6772E0E93}" destId="{8C20331D-0D48-4DD1-A311-FFAD1DED1973}" srcOrd="0" destOrd="0" presId="urn:microsoft.com/office/officeart/2005/8/layout/hierarchy2#6"/>
    <dgm:cxn modelId="{D8B1B708-729F-4683-B17B-9BF575743854}" type="presOf" srcId="{DF3842C8-B26A-4DA7-B32F-EDD290018A90}" destId="{34C47B6A-DB16-4D0B-9454-604F3EF0AE4F}" srcOrd="0" destOrd="0" presId="urn:microsoft.com/office/officeart/2005/8/layout/hierarchy2#6"/>
    <dgm:cxn modelId="{1A6B5862-3235-4823-B55C-B03FCF594AAF}" type="presOf" srcId="{84C1127E-09B7-482F-9BF0-DCE001CFF52F}" destId="{B1E5EC8C-5630-4F29-BAA0-DC1FEF450C52}" srcOrd="1" destOrd="0" presId="urn:microsoft.com/office/officeart/2005/8/layout/hierarchy2#6"/>
    <dgm:cxn modelId="{7362B978-5F3E-4240-A6A4-C82F140A2431}" type="presOf" srcId="{A33434AD-C05A-4413-AC38-304D9B22EDD6}" destId="{0756D2FE-E27B-4653-9173-835C9156A0EC}" srcOrd="0" destOrd="0" presId="urn:microsoft.com/office/officeart/2005/8/layout/hierarchy2#6"/>
    <dgm:cxn modelId="{828AFD57-3200-45C1-9CEF-13F88ACA57C5}" type="presOf" srcId="{2BEAC46D-382F-4C6B-9644-FC2595EEA581}" destId="{F243F7B3-14B5-4507-B13C-097639C26271}" srcOrd="0" destOrd="0" presId="urn:microsoft.com/office/officeart/2005/8/layout/hierarchy2#6"/>
    <dgm:cxn modelId="{6DF411B4-8FB7-4B2B-BC97-037C152024C4}" type="presOf" srcId="{1425467A-76FB-48AE-8E84-BC8F1803AE68}" destId="{A36F35C3-FB87-4A31-861B-F70FDFFD9062}" srcOrd="1" destOrd="0" presId="urn:microsoft.com/office/officeart/2005/8/layout/hierarchy2#6"/>
    <dgm:cxn modelId="{74FF08E5-7819-4822-888A-DB61B183C6B4}" type="presOf" srcId="{D5EC19C4-41AB-4095-87BD-DCC2EC3C055E}" destId="{E7CF23F3-8654-429E-8FAB-CE2D52502C01}" srcOrd="1" destOrd="0" presId="urn:microsoft.com/office/officeart/2005/8/layout/hierarchy2#6"/>
    <dgm:cxn modelId="{5C62ADD5-3F0E-4E41-842C-FD2506B91C69}" type="presOf" srcId="{2BEAC46D-382F-4C6B-9644-FC2595EEA581}" destId="{98596170-F0F4-42A5-B4B0-F6E102CFD6C3}" srcOrd="1" destOrd="0" presId="urn:microsoft.com/office/officeart/2005/8/layout/hierarchy2#6"/>
    <dgm:cxn modelId="{4CBE2AEB-B4C8-40FD-A1BB-854C84186949}" srcId="{74AE861F-41FF-4512-8D3A-3E7743130612}" destId="{CDAE5D00-7D36-4D93-89CC-5417558BAA31}" srcOrd="0" destOrd="0" parTransId="{2845099F-6CB5-4C59-905A-8FBD4E24123D}" sibTransId="{775A0DDE-CB93-4393-8F19-442E7E37657D}"/>
    <dgm:cxn modelId="{CE3D29DD-AFF1-4876-BBA9-C18AE4147BBA}" type="presOf" srcId="{FF7B3C88-E924-4605-BC1A-5CC98C453D6B}" destId="{1CD005BB-A99C-44F7-BFED-75144ECFC12B}" srcOrd="0" destOrd="0" presId="urn:microsoft.com/office/officeart/2005/8/layout/hierarchy2#6"/>
    <dgm:cxn modelId="{251A7E16-EFCC-4871-944B-3AC7BDA8BA4B}" srcId="{5CF750C7-7AAF-4D5E-801E-8AB6772E0E93}" destId="{538E501D-E66F-4D02-979E-CE0A8A3D4E4A}" srcOrd="1" destOrd="0" parTransId="{1425467A-76FB-48AE-8E84-BC8F1803AE68}" sibTransId="{71160338-390D-4415-89F5-DF325C949397}"/>
    <dgm:cxn modelId="{9D6D5554-A93F-4A63-8C2F-C44448EB18F5}" type="presOf" srcId="{F390EC86-9C6B-4D96-B992-84EEB17DD8BA}" destId="{692D530E-95E7-4323-A3E4-A422C8DAE774}" srcOrd="0" destOrd="0" presId="urn:microsoft.com/office/officeart/2005/8/layout/hierarchy2#6"/>
    <dgm:cxn modelId="{36B74709-0FD5-42B4-945B-7A3FFAD3404D}" type="presOf" srcId="{CD9E3A68-7A75-4473-B05E-CC874253F634}" destId="{D8FA45A9-4409-442E-8FD0-54C7F5240A12}" srcOrd="1" destOrd="0" presId="urn:microsoft.com/office/officeart/2005/8/layout/hierarchy2#6"/>
    <dgm:cxn modelId="{14678958-24F5-4BBC-9D33-30CEAFDFCFE1}" type="presOf" srcId="{8E36D648-D41C-4265-AC0A-2C056EF96A37}" destId="{4F0A67CD-6A1F-416E-A5A6-6654F9B2AC12}" srcOrd="0" destOrd="0" presId="urn:microsoft.com/office/officeart/2005/8/layout/hierarchy2#6"/>
    <dgm:cxn modelId="{1E796113-0253-4DCE-893D-B1A6DDD9D9DD}" srcId="{B3599F28-6315-4542-AAE2-3A3D9145A724}" destId="{D3F8C243-6312-4458-BA21-CA99EF73CBC1}" srcOrd="3" destOrd="0" parTransId="{BED168EB-B413-422E-B063-B049AEEF0DA5}" sibTransId="{E33DD785-8789-4B34-92A0-2016D3E3EBF0}"/>
    <dgm:cxn modelId="{7F763CDC-9613-486C-AA1B-73F207C9BBE9}" type="presOf" srcId="{CD9E3A68-7A75-4473-B05E-CC874253F634}" destId="{0F974866-8BE3-4008-A374-8EC2925E8F86}" srcOrd="0" destOrd="0" presId="urn:microsoft.com/office/officeart/2005/8/layout/hierarchy2#6"/>
    <dgm:cxn modelId="{16790987-5D89-4423-94F7-1E29DD88538C}" srcId="{74AE861F-41FF-4512-8D3A-3E7743130612}" destId="{D8AC4A9F-4E17-4819-B342-AABEB1B40325}" srcOrd="1" destOrd="0" parTransId="{1C3974B7-7E03-49FC-A49B-989FF3CABB08}" sibTransId="{F9FA0579-451C-4218-80EE-2490B3225EF9}"/>
    <dgm:cxn modelId="{788F61E9-CA63-4515-8F3A-2763E01F4FEE}" type="presOf" srcId="{1425467A-76FB-48AE-8E84-BC8F1803AE68}" destId="{0A27D05B-406B-4A32-9034-A70968C3F07D}" srcOrd="0" destOrd="0" presId="urn:microsoft.com/office/officeart/2005/8/layout/hierarchy2#6"/>
    <dgm:cxn modelId="{24C820AE-71A0-480A-AB25-2DF4C521C2E9}" srcId="{D8AC4A9F-4E17-4819-B342-AABEB1B40325}" destId="{B8DA577F-3C55-4AE4-BDC1-784C8DE97A5F}" srcOrd="2" destOrd="0" parTransId="{CD9E3A68-7A75-4473-B05E-CC874253F634}" sibTransId="{7ABDAC20-2A6D-4FF5-AE24-6315DF24B009}"/>
    <dgm:cxn modelId="{7939DFC2-2637-4142-95B8-BC5B6BD95A39}" type="presOf" srcId="{D8AC4A9F-4E17-4819-B342-AABEB1B40325}" destId="{626B830C-BD75-4F46-8626-C713F52E4B89}" srcOrd="0" destOrd="0" presId="urn:microsoft.com/office/officeart/2005/8/layout/hierarchy2#6"/>
    <dgm:cxn modelId="{CD4E7D90-8B4F-4EC7-B04C-063F8A5572F7}" type="presOf" srcId="{D5EC19C4-41AB-4095-87BD-DCC2EC3C055E}" destId="{23B3AA37-C070-4463-8CE8-B7B72BC459FA}" srcOrd="0" destOrd="0" presId="urn:microsoft.com/office/officeart/2005/8/layout/hierarchy2#6"/>
    <dgm:cxn modelId="{BC61D69B-4287-49FA-81DD-E195753F272F}" type="presOf" srcId="{CDAE5D00-7D36-4D93-89CC-5417558BAA31}" destId="{EB39B04D-F64E-4982-9321-675D7066E690}" srcOrd="0" destOrd="0" presId="urn:microsoft.com/office/officeart/2005/8/layout/hierarchy2#6"/>
    <dgm:cxn modelId="{0A74B136-E73C-41F6-933C-0BF8AFAF1856}" type="presOf" srcId="{1C3974B7-7E03-49FC-A49B-989FF3CABB08}" destId="{50C8C097-0897-4B96-86BE-8DBADC05C900}" srcOrd="0" destOrd="0" presId="urn:microsoft.com/office/officeart/2005/8/layout/hierarchy2#6"/>
    <dgm:cxn modelId="{D3EADD2E-D8B0-4655-8949-F06E63177C4E}" srcId="{D8AC4A9F-4E17-4819-B342-AABEB1B40325}" destId="{F41CA653-0C42-4BC9-A329-670C277BE02B}" srcOrd="1" destOrd="0" parTransId="{5BCAFE02-CED9-4493-8DEC-2ABDC40E9F47}" sibTransId="{8D23D9AB-5E26-4A1B-B9F1-5B3FE37752F9}"/>
    <dgm:cxn modelId="{FE37C0E3-F8B1-480E-9F7F-462A910C6DA8}" type="presOf" srcId="{538E501D-E66F-4D02-979E-CE0A8A3D4E4A}" destId="{1A01237F-07B5-4CD0-B5A8-F81F26229E92}" srcOrd="0" destOrd="0" presId="urn:microsoft.com/office/officeart/2005/8/layout/hierarchy2#6"/>
    <dgm:cxn modelId="{10315456-11E2-4EF6-AAA8-DF92E89B178D}" srcId="{621BDE6D-319F-4572-8C8D-FEA711E7CBEE}" destId="{FF7B3C88-E924-4605-BC1A-5CC98C453D6B}" srcOrd="0" destOrd="0" parTransId="{EC42E208-C87A-4A0D-9770-23A9D1201669}" sibTransId="{9A5B3969-E6C5-4FFE-AF47-D35C665A0375}"/>
    <dgm:cxn modelId="{85AE4EBA-7262-448D-9B99-5A1220520DC7}" srcId="{B3599F28-6315-4542-AAE2-3A3D9145A724}" destId="{74AE861F-41FF-4512-8D3A-3E7743130612}" srcOrd="1" destOrd="0" parTransId="{84C1127E-09B7-482F-9BF0-DCE001CFF52F}" sibTransId="{39B3A7E6-67B2-45CA-B21F-DAD4A83DE019}"/>
    <dgm:cxn modelId="{39AB7068-C60A-438D-B162-D6040EF45DDC}" type="presOf" srcId="{BED168EB-B413-422E-B063-B049AEEF0DA5}" destId="{8E1C92D2-DEDE-436B-8B55-E0150FB7D696}" srcOrd="1" destOrd="0" presId="urn:microsoft.com/office/officeart/2005/8/layout/hierarchy2#6"/>
    <dgm:cxn modelId="{DD50E83C-1D8D-4A88-9011-BCACB3C83C85}" type="presOf" srcId="{5BCAFE02-CED9-4493-8DEC-2ABDC40E9F47}" destId="{0F243C5C-395F-49EC-A404-CEAB3EA613C2}" srcOrd="1" destOrd="0" presId="urn:microsoft.com/office/officeart/2005/8/layout/hierarchy2#6"/>
    <dgm:cxn modelId="{EEB17E82-448C-4D4B-A27D-3F1B36537A22}" srcId="{FF7B3C88-E924-4605-BC1A-5CC98C453D6B}" destId="{A33434AD-C05A-4413-AC38-304D9B22EDD6}" srcOrd="0" destOrd="0" parTransId="{2BEAC46D-382F-4C6B-9644-FC2595EEA581}" sibTransId="{AE7B33AD-0506-4628-9907-E4208FD57996}"/>
    <dgm:cxn modelId="{C689ED09-A1C7-4DA9-B414-0E88CCB10704}" type="presOf" srcId="{DEADDE9C-5C7E-4C70-A6B7-7B846F2A2856}" destId="{67A6C0D8-7881-4C56-BA5C-E6C70E4AA3BD}" srcOrd="1" destOrd="0" presId="urn:microsoft.com/office/officeart/2005/8/layout/hierarchy2#6"/>
    <dgm:cxn modelId="{D14F11DA-BAFF-4681-AC88-08D7C31E08B8}" type="presOf" srcId="{D3F8C243-6312-4458-BA21-CA99EF73CBC1}" destId="{03C54DED-C827-434B-8193-A75B32D4AE11}" srcOrd="0" destOrd="0" presId="urn:microsoft.com/office/officeart/2005/8/layout/hierarchy2#6"/>
    <dgm:cxn modelId="{E84BF8DF-7ECF-49B9-A720-1ED89A927374}" srcId="{A33434AD-C05A-4413-AC38-304D9B22EDD6}" destId="{5CF750C7-7AAF-4D5E-801E-8AB6772E0E93}" srcOrd="0" destOrd="0" parTransId="{DF3842C8-B26A-4DA7-B32F-EDD290018A90}" sibTransId="{056358E4-9BE0-4CA6-873A-69C28EB8CED2}"/>
    <dgm:cxn modelId="{FAE872E3-DC80-4DFE-AC6D-C281A238F955}" type="presOf" srcId="{DEADDE9C-5C7E-4C70-A6B7-7B846F2A2856}" destId="{B322576B-2D71-4F43-A7E2-F6EBAA8EF449}" srcOrd="0" destOrd="0" presId="urn:microsoft.com/office/officeart/2005/8/layout/hierarchy2#6"/>
    <dgm:cxn modelId="{D7DD6644-2732-4577-9E8B-4CF2E5F6C208}" type="presOf" srcId="{F41CA653-0C42-4BC9-A329-670C277BE02B}" destId="{F086CA05-E05F-4544-AE9B-2DBA43106831}" srcOrd="0" destOrd="0" presId="urn:microsoft.com/office/officeart/2005/8/layout/hierarchy2#6"/>
    <dgm:cxn modelId="{1666EE27-F4A3-4CA3-BB54-FE8F23D545A5}" type="presOf" srcId="{34DA7726-57E0-4785-BF8C-D2225E1DD09A}" destId="{C18E5074-5D3A-481F-B626-67640CF500A5}" srcOrd="0" destOrd="0" presId="urn:microsoft.com/office/officeart/2005/8/layout/hierarchy2#6"/>
    <dgm:cxn modelId="{8DD79AC8-E743-49CF-A88A-1F52DE8A6BCB}" type="presOf" srcId="{B3599F28-6315-4542-AAE2-3A3D9145A724}" destId="{30BC62D5-37D3-46B4-80EB-8FBE7FD4BA8A}" srcOrd="0" destOrd="0" presId="urn:microsoft.com/office/officeart/2005/8/layout/hierarchy2#6"/>
    <dgm:cxn modelId="{48D95579-D1B1-4F06-B18A-7F1E96B856DE}" srcId="{B3599F28-6315-4542-AAE2-3A3D9145A724}" destId="{316C771A-C56C-46A8-9BC7-E181DF6A0384}" srcOrd="2" destOrd="0" parTransId="{F5CD3AE3-0611-46D4-A23A-EA2C66CF29C0}" sibTransId="{B669F4A1-6B64-4518-AF75-F0CF655B83A4}"/>
    <dgm:cxn modelId="{07994E97-7125-4750-B337-74A26C6F3226}" type="presOf" srcId="{84C1127E-09B7-482F-9BF0-DCE001CFF52F}" destId="{04327A1D-A9CE-4422-8C84-E52260DC27E4}" srcOrd="0" destOrd="0" presId="urn:microsoft.com/office/officeart/2005/8/layout/hierarchy2#6"/>
    <dgm:cxn modelId="{720F827D-90E1-4FEC-A5D3-0E98D9983ADE}" type="presOf" srcId="{F5CD3AE3-0611-46D4-A23A-EA2C66CF29C0}" destId="{4402967A-1804-46ED-9472-B769D3E3B9D7}" srcOrd="0" destOrd="0" presId="urn:microsoft.com/office/officeart/2005/8/layout/hierarchy2#6"/>
    <dgm:cxn modelId="{48A5E430-77EB-453B-B1C4-CDAB2AB51E9F}" type="presOf" srcId="{1C3974B7-7E03-49FC-A49B-989FF3CABB08}" destId="{FAFFC74C-D04C-494D-A2C2-9A52A229055A}" srcOrd="1" destOrd="0" presId="urn:microsoft.com/office/officeart/2005/8/layout/hierarchy2#6"/>
    <dgm:cxn modelId="{B202E0F6-D5CF-4703-A12E-0524E0F9CCD9}" srcId="{B3599F28-6315-4542-AAE2-3A3D9145A724}" destId="{8E36D648-D41C-4265-AC0A-2C056EF96A37}" srcOrd="0" destOrd="0" parTransId="{DEADDE9C-5C7E-4C70-A6B7-7B846F2A2856}" sibTransId="{2D3715D9-70F2-4E9B-B20A-B4014FE6EED1}"/>
    <dgm:cxn modelId="{A11B7B6A-A4A0-42F3-A56D-831E328CB974}" type="presOf" srcId="{4B10AA91-DF57-4638-B860-D9527F6523E4}" destId="{00BFC72B-36D8-4C93-B0A7-DA02E402F1D8}" srcOrd="0" destOrd="0" presId="urn:microsoft.com/office/officeart/2005/8/layout/hierarchy2#6"/>
    <dgm:cxn modelId="{8AFB3C1C-F936-45BD-999A-B96549767D05}" srcId="{D8AC4A9F-4E17-4819-B342-AABEB1B40325}" destId="{34DA7726-57E0-4785-BF8C-D2225E1DD09A}" srcOrd="0" destOrd="0" parTransId="{4B10AA91-DF57-4638-B860-D9527F6523E4}" sibTransId="{5FFE5F3E-3AC0-4285-8497-624645411083}"/>
    <dgm:cxn modelId="{29EA11C7-2ECC-4D06-8CFD-0D9DAB290E5D}" srcId="{5CF750C7-7AAF-4D5E-801E-8AB6772E0E93}" destId="{F390EC86-9C6B-4D96-B992-84EEB17DD8BA}" srcOrd="0" destOrd="0" parTransId="{D5EC19C4-41AB-4095-87BD-DCC2EC3C055E}" sibTransId="{AD06157E-624E-4368-9FCA-7FAE696DBC06}"/>
    <dgm:cxn modelId="{CFFD9AAF-665D-413D-8918-31BE473D1DBC}" type="presOf" srcId="{4B10AA91-DF57-4638-B860-D9527F6523E4}" destId="{19630E2F-8A23-4D5F-A144-3E936C7BBF99}" srcOrd="1" destOrd="0" presId="urn:microsoft.com/office/officeart/2005/8/layout/hierarchy2#6"/>
    <dgm:cxn modelId="{00957E91-C5B5-4FF7-B73C-4EBA6FB28625}" type="presOf" srcId="{5BCAFE02-CED9-4493-8DEC-2ABDC40E9F47}" destId="{8C97F4AC-FE1F-45BA-9BC6-C73CCBF6D03C}" srcOrd="0" destOrd="0" presId="urn:microsoft.com/office/officeart/2005/8/layout/hierarchy2#6"/>
    <dgm:cxn modelId="{A5A44A0C-6283-4AAD-B218-24C52830733E}" type="presOf" srcId="{74AE861F-41FF-4512-8D3A-3E7743130612}" destId="{49EDBFEA-972E-469F-AF56-08DDED757855}" srcOrd="0" destOrd="0" presId="urn:microsoft.com/office/officeart/2005/8/layout/hierarchy2#6"/>
    <dgm:cxn modelId="{7A93E279-BEF2-47BF-9D6F-82BB67180C96}" type="presOf" srcId="{621BDE6D-319F-4572-8C8D-FEA711E7CBEE}" destId="{49519F54-06DF-4D54-82D4-3037863BBEF4}" srcOrd="0" destOrd="0" presId="urn:microsoft.com/office/officeart/2005/8/layout/hierarchy2#6"/>
    <dgm:cxn modelId="{6F17CCF2-1BFF-45CA-AD49-FE3B875270C8}" srcId="{A33434AD-C05A-4413-AC38-304D9B22EDD6}" destId="{B3599F28-6315-4542-AAE2-3A3D9145A724}" srcOrd="1" destOrd="0" parTransId="{00B3B99C-0CE3-46DE-A3B8-E7293A2D91B5}" sibTransId="{1DB6A8F7-D248-4EB5-9EAB-44B35F3ED5A9}"/>
    <dgm:cxn modelId="{225B651F-D6AB-4BA4-9FA3-B898CC9DB4C3}" type="presOf" srcId="{316C771A-C56C-46A8-9BC7-E181DF6A0384}" destId="{C721889C-86C3-4F87-B699-AECE9AADD1C8}" srcOrd="0" destOrd="0" presId="urn:microsoft.com/office/officeart/2005/8/layout/hierarchy2#6"/>
    <dgm:cxn modelId="{68B3B863-8F98-4924-AE7A-02721E2224C3}" type="presOf" srcId="{DF3842C8-B26A-4DA7-B32F-EDD290018A90}" destId="{F1EEE911-D8C6-4DBB-82AE-FA920F977444}" srcOrd="1" destOrd="0" presId="urn:microsoft.com/office/officeart/2005/8/layout/hierarchy2#6"/>
    <dgm:cxn modelId="{0A87AF20-E51A-4575-B2B3-E4FC4CFAC94B}" type="presOf" srcId="{2845099F-6CB5-4C59-905A-8FBD4E24123D}" destId="{D4441506-072A-49A0-85FB-6CBC319C5981}" srcOrd="1" destOrd="0" presId="urn:microsoft.com/office/officeart/2005/8/layout/hierarchy2#6"/>
    <dgm:cxn modelId="{02E4ECF4-8664-47E3-9A15-8DD4D147C410}" type="presOf" srcId="{00B3B99C-0CE3-46DE-A3B8-E7293A2D91B5}" destId="{9091B6A3-AE33-4C96-81D3-96A90384F86D}" srcOrd="0" destOrd="0" presId="urn:microsoft.com/office/officeart/2005/8/layout/hierarchy2#6"/>
    <dgm:cxn modelId="{B573D054-A28E-4D54-9335-64EB47345CA2}" type="presOf" srcId="{2845099F-6CB5-4C59-905A-8FBD4E24123D}" destId="{1E3A13A8-9C0E-4138-9C1C-9AC09A17D988}" srcOrd="0" destOrd="0" presId="urn:microsoft.com/office/officeart/2005/8/layout/hierarchy2#6"/>
    <dgm:cxn modelId="{EAE43D8C-5C34-47B7-963A-03FF0A415ECD}" type="presOf" srcId="{F5CD3AE3-0611-46D4-A23A-EA2C66CF29C0}" destId="{03279DD8-DADF-495D-9F35-43987C16693B}" srcOrd="1" destOrd="0" presId="urn:microsoft.com/office/officeart/2005/8/layout/hierarchy2#6"/>
    <dgm:cxn modelId="{401EB367-9580-45C8-BBCC-8B0583C8CA8D}" type="presParOf" srcId="{49519F54-06DF-4D54-82D4-3037863BBEF4}" destId="{DA8C3D2C-98F1-40BF-B9F4-B9E68C1CFFF6}" srcOrd="0" destOrd="0" presId="urn:microsoft.com/office/officeart/2005/8/layout/hierarchy2#6"/>
    <dgm:cxn modelId="{B6F12A24-2AE7-4B56-8EB6-813EA30673F3}" type="presParOf" srcId="{DA8C3D2C-98F1-40BF-B9F4-B9E68C1CFFF6}" destId="{1CD005BB-A99C-44F7-BFED-75144ECFC12B}" srcOrd="0" destOrd="0" presId="urn:microsoft.com/office/officeart/2005/8/layout/hierarchy2#6"/>
    <dgm:cxn modelId="{08507110-C1FC-4071-807A-139AD3B61A4A}" type="presParOf" srcId="{DA8C3D2C-98F1-40BF-B9F4-B9E68C1CFFF6}" destId="{0EDA7177-C821-4447-8C8D-D7185535A2DF}" srcOrd="1" destOrd="0" presId="urn:microsoft.com/office/officeart/2005/8/layout/hierarchy2#6"/>
    <dgm:cxn modelId="{E59D44B0-6791-455A-8FB5-F25ED7D40D84}" type="presParOf" srcId="{0EDA7177-C821-4447-8C8D-D7185535A2DF}" destId="{F243F7B3-14B5-4507-B13C-097639C26271}" srcOrd="0" destOrd="0" presId="urn:microsoft.com/office/officeart/2005/8/layout/hierarchy2#6"/>
    <dgm:cxn modelId="{2721F451-1AC3-4DC9-A13A-A8D12C22CDB8}" type="presParOf" srcId="{F243F7B3-14B5-4507-B13C-097639C26271}" destId="{98596170-F0F4-42A5-B4B0-F6E102CFD6C3}" srcOrd="0" destOrd="0" presId="urn:microsoft.com/office/officeart/2005/8/layout/hierarchy2#6"/>
    <dgm:cxn modelId="{EFDA929A-D6A4-4AFE-9F6E-29A9BD9002B2}" type="presParOf" srcId="{0EDA7177-C821-4447-8C8D-D7185535A2DF}" destId="{17327F33-B315-4772-98F9-4EA693C673C9}" srcOrd="1" destOrd="0" presId="urn:microsoft.com/office/officeart/2005/8/layout/hierarchy2#6"/>
    <dgm:cxn modelId="{6F0C3397-EF5D-434A-9AE3-98BE8915AAC5}" type="presParOf" srcId="{17327F33-B315-4772-98F9-4EA693C673C9}" destId="{0756D2FE-E27B-4653-9173-835C9156A0EC}" srcOrd="0" destOrd="0" presId="urn:microsoft.com/office/officeart/2005/8/layout/hierarchy2#6"/>
    <dgm:cxn modelId="{4872DA51-767C-4952-A8F8-6748F51E6EC8}" type="presParOf" srcId="{17327F33-B315-4772-98F9-4EA693C673C9}" destId="{2FAE25C1-88F1-44E2-ACC3-4E59AD7CA054}" srcOrd="1" destOrd="0" presId="urn:microsoft.com/office/officeart/2005/8/layout/hierarchy2#6"/>
    <dgm:cxn modelId="{F55F3D16-FC14-4492-B6D6-EDEACDD886AF}" type="presParOf" srcId="{2FAE25C1-88F1-44E2-ACC3-4E59AD7CA054}" destId="{34C47B6A-DB16-4D0B-9454-604F3EF0AE4F}" srcOrd="0" destOrd="0" presId="urn:microsoft.com/office/officeart/2005/8/layout/hierarchy2#6"/>
    <dgm:cxn modelId="{93A08672-3821-4428-98FC-166BCFB72AD1}" type="presParOf" srcId="{34C47B6A-DB16-4D0B-9454-604F3EF0AE4F}" destId="{F1EEE911-D8C6-4DBB-82AE-FA920F977444}" srcOrd="0" destOrd="0" presId="urn:microsoft.com/office/officeart/2005/8/layout/hierarchy2#6"/>
    <dgm:cxn modelId="{34132215-EC53-41A2-9DB6-631DA7193851}" type="presParOf" srcId="{2FAE25C1-88F1-44E2-ACC3-4E59AD7CA054}" destId="{8851BDA8-2C44-46FA-932A-2764DAE6941D}" srcOrd="1" destOrd="0" presId="urn:microsoft.com/office/officeart/2005/8/layout/hierarchy2#6"/>
    <dgm:cxn modelId="{61338A6F-F82A-4953-B94D-54F55852ADCA}" type="presParOf" srcId="{8851BDA8-2C44-46FA-932A-2764DAE6941D}" destId="{8C20331D-0D48-4DD1-A311-FFAD1DED1973}" srcOrd="0" destOrd="0" presId="urn:microsoft.com/office/officeart/2005/8/layout/hierarchy2#6"/>
    <dgm:cxn modelId="{75BB750F-DCD3-4F13-9516-A520EC8CD093}" type="presParOf" srcId="{8851BDA8-2C44-46FA-932A-2764DAE6941D}" destId="{6AC2ED7C-B5C2-4308-9F3E-28AD0555E8D5}" srcOrd="1" destOrd="0" presId="urn:microsoft.com/office/officeart/2005/8/layout/hierarchy2#6"/>
    <dgm:cxn modelId="{802AFD61-9C84-44AE-A1E4-846329226A72}" type="presParOf" srcId="{6AC2ED7C-B5C2-4308-9F3E-28AD0555E8D5}" destId="{23B3AA37-C070-4463-8CE8-B7B72BC459FA}" srcOrd="0" destOrd="0" presId="urn:microsoft.com/office/officeart/2005/8/layout/hierarchy2#6"/>
    <dgm:cxn modelId="{3B9D30B1-1E8F-4666-9E9F-205BDCB9BCEC}" type="presParOf" srcId="{23B3AA37-C070-4463-8CE8-B7B72BC459FA}" destId="{E7CF23F3-8654-429E-8FAB-CE2D52502C01}" srcOrd="0" destOrd="0" presId="urn:microsoft.com/office/officeart/2005/8/layout/hierarchy2#6"/>
    <dgm:cxn modelId="{33425A71-5E8A-43B7-850F-488C2DC24707}" type="presParOf" srcId="{6AC2ED7C-B5C2-4308-9F3E-28AD0555E8D5}" destId="{B33228FA-E703-40A6-8E77-82D11D03A5E3}" srcOrd="1" destOrd="0" presId="urn:microsoft.com/office/officeart/2005/8/layout/hierarchy2#6"/>
    <dgm:cxn modelId="{90BDCF46-F539-4F80-B479-389FF47B1A52}" type="presParOf" srcId="{B33228FA-E703-40A6-8E77-82D11D03A5E3}" destId="{692D530E-95E7-4323-A3E4-A422C8DAE774}" srcOrd="0" destOrd="0" presId="urn:microsoft.com/office/officeart/2005/8/layout/hierarchy2#6"/>
    <dgm:cxn modelId="{7E145CA5-C448-463F-B2C4-D4581A464186}" type="presParOf" srcId="{B33228FA-E703-40A6-8E77-82D11D03A5E3}" destId="{E0816C6D-BF50-40EE-9532-A212D181AC09}" srcOrd="1" destOrd="0" presId="urn:microsoft.com/office/officeart/2005/8/layout/hierarchy2#6"/>
    <dgm:cxn modelId="{4A701196-1D9F-4E4A-B8D9-4EC638F72AD3}" type="presParOf" srcId="{6AC2ED7C-B5C2-4308-9F3E-28AD0555E8D5}" destId="{0A27D05B-406B-4A32-9034-A70968C3F07D}" srcOrd="2" destOrd="0" presId="urn:microsoft.com/office/officeart/2005/8/layout/hierarchy2#6"/>
    <dgm:cxn modelId="{571DD5B0-91E0-4354-8342-23284CA2964B}" type="presParOf" srcId="{0A27D05B-406B-4A32-9034-A70968C3F07D}" destId="{A36F35C3-FB87-4A31-861B-F70FDFFD9062}" srcOrd="0" destOrd="0" presId="urn:microsoft.com/office/officeart/2005/8/layout/hierarchy2#6"/>
    <dgm:cxn modelId="{780302D9-49CB-4000-9D27-7CE533EFDC82}" type="presParOf" srcId="{6AC2ED7C-B5C2-4308-9F3E-28AD0555E8D5}" destId="{CD6F1D1B-C160-4C0B-8FAB-A90D5D45A85B}" srcOrd="3" destOrd="0" presId="urn:microsoft.com/office/officeart/2005/8/layout/hierarchy2#6"/>
    <dgm:cxn modelId="{0C0F87DD-6054-4DF5-88FF-417FBA52FEDC}" type="presParOf" srcId="{CD6F1D1B-C160-4C0B-8FAB-A90D5D45A85B}" destId="{1A01237F-07B5-4CD0-B5A8-F81F26229E92}" srcOrd="0" destOrd="0" presId="urn:microsoft.com/office/officeart/2005/8/layout/hierarchy2#6"/>
    <dgm:cxn modelId="{D581D309-D7AA-4247-BB59-F2CBBCF92532}" type="presParOf" srcId="{CD6F1D1B-C160-4C0B-8FAB-A90D5D45A85B}" destId="{3FD715F5-33FB-4C9D-B819-65C14692D3EB}" srcOrd="1" destOrd="0" presId="urn:microsoft.com/office/officeart/2005/8/layout/hierarchy2#6"/>
    <dgm:cxn modelId="{E557B8CA-0422-40B0-A91B-A4A9F85AE78F}" type="presParOf" srcId="{2FAE25C1-88F1-44E2-ACC3-4E59AD7CA054}" destId="{9091B6A3-AE33-4C96-81D3-96A90384F86D}" srcOrd="2" destOrd="0" presId="urn:microsoft.com/office/officeart/2005/8/layout/hierarchy2#6"/>
    <dgm:cxn modelId="{EE155A64-9239-4561-A600-89D12255CF5A}" type="presParOf" srcId="{9091B6A3-AE33-4C96-81D3-96A90384F86D}" destId="{AAE646DE-0278-4FA1-9734-10840D44B076}" srcOrd="0" destOrd="0" presId="urn:microsoft.com/office/officeart/2005/8/layout/hierarchy2#6"/>
    <dgm:cxn modelId="{00B761D0-FBF8-4013-B952-2AECA715FB1B}" type="presParOf" srcId="{2FAE25C1-88F1-44E2-ACC3-4E59AD7CA054}" destId="{C0C1D661-8CDA-4001-9234-B222DDBE96E4}" srcOrd="3" destOrd="0" presId="urn:microsoft.com/office/officeart/2005/8/layout/hierarchy2#6"/>
    <dgm:cxn modelId="{14311D0A-D5D0-4590-B20D-BE0FA13DC01D}" type="presParOf" srcId="{C0C1D661-8CDA-4001-9234-B222DDBE96E4}" destId="{30BC62D5-37D3-46B4-80EB-8FBE7FD4BA8A}" srcOrd="0" destOrd="0" presId="urn:microsoft.com/office/officeart/2005/8/layout/hierarchy2#6"/>
    <dgm:cxn modelId="{ED02195C-AD6F-4A63-A0CC-AB4C079749B7}" type="presParOf" srcId="{C0C1D661-8CDA-4001-9234-B222DDBE96E4}" destId="{B6CEDE5D-B516-41DB-AFBD-B452438CA598}" srcOrd="1" destOrd="0" presId="urn:microsoft.com/office/officeart/2005/8/layout/hierarchy2#6"/>
    <dgm:cxn modelId="{DC6931B7-2A5F-4039-9A2F-936E64F11DBD}" type="presParOf" srcId="{B6CEDE5D-B516-41DB-AFBD-B452438CA598}" destId="{B322576B-2D71-4F43-A7E2-F6EBAA8EF449}" srcOrd="0" destOrd="0" presId="urn:microsoft.com/office/officeart/2005/8/layout/hierarchy2#6"/>
    <dgm:cxn modelId="{ADECD237-3686-4858-9A41-0E9A85D78730}" type="presParOf" srcId="{B322576B-2D71-4F43-A7E2-F6EBAA8EF449}" destId="{67A6C0D8-7881-4C56-BA5C-E6C70E4AA3BD}" srcOrd="0" destOrd="0" presId="urn:microsoft.com/office/officeart/2005/8/layout/hierarchy2#6"/>
    <dgm:cxn modelId="{614A0178-E7BF-4B15-A578-5B70E36F2075}" type="presParOf" srcId="{B6CEDE5D-B516-41DB-AFBD-B452438CA598}" destId="{157C3657-36B9-4D54-AD81-CA94C781072D}" srcOrd="1" destOrd="0" presId="urn:microsoft.com/office/officeart/2005/8/layout/hierarchy2#6"/>
    <dgm:cxn modelId="{325163ED-E1AB-45B6-84E9-EEC235C33537}" type="presParOf" srcId="{157C3657-36B9-4D54-AD81-CA94C781072D}" destId="{4F0A67CD-6A1F-416E-A5A6-6654F9B2AC12}" srcOrd="0" destOrd="0" presId="urn:microsoft.com/office/officeart/2005/8/layout/hierarchy2#6"/>
    <dgm:cxn modelId="{CC21EF7A-153A-43CB-9CE8-9A916DD2D316}" type="presParOf" srcId="{157C3657-36B9-4D54-AD81-CA94C781072D}" destId="{B6AD2841-4111-4495-A47E-26BD61018DA2}" srcOrd="1" destOrd="0" presId="urn:microsoft.com/office/officeart/2005/8/layout/hierarchy2#6"/>
    <dgm:cxn modelId="{BB726E8B-42A6-4106-BE65-BC98078B5AD0}" type="presParOf" srcId="{B6CEDE5D-B516-41DB-AFBD-B452438CA598}" destId="{04327A1D-A9CE-4422-8C84-E52260DC27E4}" srcOrd="2" destOrd="0" presId="urn:microsoft.com/office/officeart/2005/8/layout/hierarchy2#6"/>
    <dgm:cxn modelId="{79FA7DAF-91E9-46CA-A7E1-AD0DCCAC6D3C}" type="presParOf" srcId="{04327A1D-A9CE-4422-8C84-E52260DC27E4}" destId="{B1E5EC8C-5630-4F29-BAA0-DC1FEF450C52}" srcOrd="0" destOrd="0" presId="urn:microsoft.com/office/officeart/2005/8/layout/hierarchy2#6"/>
    <dgm:cxn modelId="{FCF18473-50B2-4A1A-BD4D-118076F4193C}" type="presParOf" srcId="{B6CEDE5D-B516-41DB-AFBD-B452438CA598}" destId="{AF7DBBE4-8B9A-40C0-9C16-90682D9A5B06}" srcOrd="3" destOrd="0" presId="urn:microsoft.com/office/officeart/2005/8/layout/hierarchy2#6"/>
    <dgm:cxn modelId="{B32B9245-E80B-461D-A8D3-24F593D3BBAA}" type="presParOf" srcId="{AF7DBBE4-8B9A-40C0-9C16-90682D9A5B06}" destId="{49EDBFEA-972E-469F-AF56-08DDED757855}" srcOrd="0" destOrd="0" presId="urn:microsoft.com/office/officeart/2005/8/layout/hierarchy2#6"/>
    <dgm:cxn modelId="{C14C2BB0-9B54-4967-A689-8A0469A761EE}" type="presParOf" srcId="{AF7DBBE4-8B9A-40C0-9C16-90682D9A5B06}" destId="{C35C0621-EE8C-447E-B54D-0251B6464D50}" srcOrd="1" destOrd="0" presId="urn:microsoft.com/office/officeart/2005/8/layout/hierarchy2#6"/>
    <dgm:cxn modelId="{8EC29190-B813-4679-822A-D94586010C99}" type="presParOf" srcId="{C35C0621-EE8C-447E-B54D-0251B6464D50}" destId="{1E3A13A8-9C0E-4138-9C1C-9AC09A17D988}" srcOrd="0" destOrd="0" presId="urn:microsoft.com/office/officeart/2005/8/layout/hierarchy2#6"/>
    <dgm:cxn modelId="{7E2BA288-E6C2-4B9C-B90D-0FCA3275623D}" type="presParOf" srcId="{1E3A13A8-9C0E-4138-9C1C-9AC09A17D988}" destId="{D4441506-072A-49A0-85FB-6CBC319C5981}" srcOrd="0" destOrd="0" presId="urn:microsoft.com/office/officeart/2005/8/layout/hierarchy2#6"/>
    <dgm:cxn modelId="{C1D21D59-C52A-425B-9B6F-A4F25E16E31E}" type="presParOf" srcId="{C35C0621-EE8C-447E-B54D-0251B6464D50}" destId="{540ADAD4-1FD2-44EB-8C50-07C00B4C8002}" srcOrd="1" destOrd="0" presId="urn:microsoft.com/office/officeart/2005/8/layout/hierarchy2#6"/>
    <dgm:cxn modelId="{9D2FDC38-6E28-42C5-8B72-3CCFF4DE6745}" type="presParOf" srcId="{540ADAD4-1FD2-44EB-8C50-07C00B4C8002}" destId="{EB39B04D-F64E-4982-9321-675D7066E690}" srcOrd="0" destOrd="0" presId="urn:microsoft.com/office/officeart/2005/8/layout/hierarchy2#6"/>
    <dgm:cxn modelId="{FA61E554-AE8B-46A3-B48D-8952E6716169}" type="presParOf" srcId="{540ADAD4-1FD2-44EB-8C50-07C00B4C8002}" destId="{683359EE-866A-4326-8ABF-B76B2C825D02}" srcOrd="1" destOrd="0" presId="urn:microsoft.com/office/officeart/2005/8/layout/hierarchy2#6"/>
    <dgm:cxn modelId="{DD5CEA02-9F76-4851-A7A1-FEF605E928EA}" type="presParOf" srcId="{C35C0621-EE8C-447E-B54D-0251B6464D50}" destId="{50C8C097-0897-4B96-86BE-8DBADC05C900}" srcOrd="2" destOrd="0" presId="urn:microsoft.com/office/officeart/2005/8/layout/hierarchy2#6"/>
    <dgm:cxn modelId="{F6F23F1B-9C30-458B-9316-EBDA7AD01075}" type="presParOf" srcId="{50C8C097-0897-4B96-86BE-8DBADC05C900}" destId="{FAFFC74C-D04C-494D-A2C2-9A52A229055A}" srcOrd="0" destOrd="0" presId="urn:microsoft.com/office/officeart/2005/8/layout/hierarchy2#6"/>
    <dgm:cxn modelId="{70FD3F84-10A8-479B-A2F2-13D245BC0A78}" type="presParOf" srcId="{C35C0621-EE8C-447E-B54D-0251B6464D50}" destId="{8340F73A-CF92-414C-AE60-0F18925198BD}" srcOrd="3" destOrd="0" presId="urn:microsoft.com/office/officeart/2005/8/layout/hierarchy2#6"/>
    <dgm:cxn modelId="{7F6C9EDC-86C6-486F-B362-B8E75B08F9B3}" type="presParOf" srcId="{8340F73A-CF92-414C-AE60-0F18925198BD}" destId="{626B830C-BD75-4F46-8626-C713F52E4B89}" srcOrd="0" destOrd="0" presId="urn:microsoft.com/office/officeart/2005/8/layout/hierarchy2#6"/>
    <dgm:cxn modelId="{2547880A-CD86-4499-8270-2BF0AAA88E83}" type="presParOf" srcId="{8340F73A-CF92-414C-AE60-0F18925198BD}" destId="{D1E6DAE0-D765-42A2-8787-8507092A5236}" srcOrd="1" destOrd="0" presId="urn:microsoft.com/office/officeart/2005/8/layout/hierarchy2#6"/>
    <dgm:cxn modelId="{E86DBEB1-52D5-4F64-BC90-86A0EF3503FD}" type="presParOf" srcId="{D1E6DAE0-D765-42A2-8787-8507092A5236}" destId="{00BFC72B-36D8-4C93-B0A7-DA02E402F1D8}" srcOrd="0" destOrd="0" presId="urn:microsoft.com/office/officeart/2005/8/layout/hierarchy2#6"/>
    <dgm:cxn modelId="{77332826-E1FE-4C26-9132-3102AD30BBC1}" type="presParOf" srcId="{00BFC72B-36D8-4C93-B0A7-DA02E402F1D8}" destId="{19630E2F-8A23-4D5F-A144-3E936C7BBF99}" srcOrd="0" destOrd="0" presId="urn:microsoft.com/office/officeart/2005/8/layout/hierarchy2#6"/>
    <dgm:cxn modelId="{82BF99EB-E484-47AF-BE23-D9AC9007C128}" type="presParOf" srcId="{D1E6DAE0-D765-42A2-8787-8507092A5236}" destId="{AAA57289-178C-4B9A-8EB1-F7E31DCDF68F}" srcOrd="1" destOrd="0" presId="urn:microsoft.com/office/officeart/2005/8/layout/hierarchy2#6"/>
    <dgm:cxn modelId="{19DB5061-EBDF-468F-8042-1EC85375BA00}" type="presParOf" srcId="{AAA57289-178C-4B9A-8EB1-F7E31DCDF68F}" destId="{C18E5074-5D3A-481F-B626-67640CF500A5}" srcOrd="0" destOrd="0" presId="urn:microsoft.com/office/officeart/2005/8/layout/hierarchy2#6"/>
    <dgm:cxn modelId="{B8B8CE85-3BA5-4365-AF03-D4C0D6B82DD8}" type="presParOf" srcId="{AAA57289-178C-4B9A-8EB1-F7E31DCDF68F}" destId="{64EF6417-D40D-4D0D-82AD-056056784D03}" srcOrd="1" destOrd="0" presId="urn:microsoft.com/office/officeart/2005/8/layout/hierarchy2#6"/>
    <dgm:cxn modelId="{BB76D72E-7571-4730-B4D5-00F2E4D07A52}" type="presParOf" srcId="{D1E6DAE0-D765-42A2-8787-8507092A5236}" destId="{8C97F4AC-FE1F-45BA-9BC6-C73CCBF6D03C}" srcOrd="2" destOrd="0" presId="urn:microsoft.com/office/officeart/2005/8/layout/hierarchy2#6"/>
    <dgm:cxn modelId="{4F16E4C4-A2D5-4BB7-8171-C6DCE4EA07F9}" type="presParOf" srcId="{8C97F4AC-FE1F-45BA-9BC6-C73CCBF6D03C}" destId="{0F243C5C-395F-49EC-A404-CEAB3EA613C2}" srcOrd="0" destOrd="0" presId="urn:microsoft.com/office/officeart/2005/8/layout/hierarchy2#6"/>
    <dgm:cxn modelId="{BA00B507-E368-4FEA-9DFA-F8E0860C2E03}" type="presParOf" srcId="{D1E6DAE0-D765-42A2-8787-8507092A5236}" destId="{03B6EE0A-3914-49EC-8B27-330D6581A324}" srcOrd="3" destOrd="0" presId="urn:microsoft.com/office/officeart/2005/8/layout/hierarchy2#6"/>
    <dgm:cxn modelId="{13172BA8-E141-4D5B-ABC9-6D8156DEF934}" type="presParOf" srcId="{03B6EE0A-3914-49EC-8B27-330D6581A324}" destId="{F086CA05-E05F-4544-AE9B-2DBA43106831}" srcOrd="0" destOrd="0" presId="urn:microsoft.com/office/officeart/2005/8/layout/hierarchy2#6"/>
    <dgm:cxn modelId="{FCA53F48-CDCB-4CD7-9683-FF98E8DCE0A3}" type="presParOf" srcId="{03B6EE0A-3914-49EC-8B27-330D6581A324}" destId="{63E5956E-753A-40A5-BC40-FCB90A40C62B}" srcOrd="1" destOrd="0" presId="urn:microsoft.com/office/officeart/2005/8/layout/hierarchy2#6"/>
    <dgm:cxn modelId="{D742F0E3-85F4-426C-974C-B2DC6EEC3F05}" type="presParOf" srcId="{D1E6DAE0-D765-42A2-8787-8507092A5236}" destId="{0F974866-8BE3-4008-A374-8EC2925E8F86}" srcOrd="4" destOrd="0" presId="urn:microsoft.com/office/officeart/2005/8/layout/hierarchy2#6"/>
    <dgm:cxn modelId="{07F5BBFC-8B1D-4D18-A669-8BC170EE672A}" type="presParOf" srcId="{0F974866-8BE3-4008-A374-8EC2925E8F86}" destId="{D8FA45A9-4409-442E-8FD0-54C7F5240A12}" srcOrd="0" destOrd="0" presId="urn:microsoft.com/office/officeart/2005/8/layout/hierarchy2#6"/>
    <dgm:cxn modelId="{1BBC2B5A-7DCE-4D38-8B09-7EC161653831}" type="presParOf" srcId="{D1E6DAE0-D765-42A2-8787-8507092A5236}" destId="{2A42F5DF-3AB3-4D30-AD26-211787BAFF64}" srcOrd="5" destOrd="0" presId="urn:microsoft.com/office/officeart/2005/8/layout/hierarchy2#6"/>
    <dgm:cxn modelId="{E3EA1399-1081-4602-BBCB-60E5C27C0AE9}" type="presParOf" srcId="{2A42F5DF-3AB3-4D30-AD26-211787BAFF64}" destId="{03D319C8-9D06-46D9-892B-43577AEFB116}" srcOrd="0" destOrd="0" presId="urn:microsoft.com/office/officeart/2005/8/layout/hierarchy2#6"/>
    <dgm:cxn modelId="{173B0464-7925-4BA0-87FA-89AB7252021C}" type="presParOf" srcId="{2A42F5DF-3AB3-4D30-AD26-211787BAFF64}" destId="{20952975-5034-4B47-95CB-49EEA270A8BA}" srcOrd="1" destOrd="0" presId="urn:microsoft.com/office/officeart/2005/8/layout/hierarchy2#6"/>
    <dgm:cxn modelId="{1F478191-B0A6-4733-BFD9-8F08FA961EAB}" type="presParOf" srcId="{B6CEDE5D-B516-41DB-AFBD-B452438CA598}" destId="{4402967A-1804-46ED-9472-B769D3E3B9D7}" srcOrd="4" destOrd="0" presId="urn:microsoft.com/office/officeart/2005/8/layout/hierarchy2#6"/>
    <dgm:cxn modelId="{0A4FC34F-7ADF-4645-B79C-EE372D7655B3}" type="presParOf" srcId="{4402967A-1804-46ED-9472-B769D3E3B9D7}" destId="{03279DD8-DADF-495D-9F35-43987C16693B}" srcOrd="0" destOrd="0" presId="urn:microsoft.com/office/officeart/2005/8/layout/hierarchy2#6"/>
    <dgm:cxn modelId="{42A4AD15-AC31-4E66-9499-7A27B87BA6D0}" type="presParOf" srcId="{B6CEDE5D-B516-41DB-AFBD-B452438CA598}" destId="{72D306EB-96DF-4D32-BF7E-E649597B952B}" srcOrd="5" destOrd="0" presId="urn:microsoft.com/office/officeart/2005/8/layout/hierarchy2#6"/>
    <dgm:cxn modelId="{BD2C5A49-6194-4868-8452-C7CF3A843471}" type="presParOf" srcId="{72D306EB-96DF-4D32-BF7E-E649597B952B}" destId="{C721889C-86C3-4F87-B699-AECE9AADD1C8}" srcOrd="0" destOrd="0" presId="urn:microsoft.com/office/officeart/2005/8/layout/hierarchy2#6"/>
    <dgm:cxn modelId="{FC0EC92F-57B3-46F3-B8D6-E6A78AFA3DDD}" type="presParOf" srcId="{72D306EB-96DF-4D32-BF7E-E649597B952B}" destId="{06DBE953-7C4C-40C9-8E4E-A7128418D847}" srcOrd="1" destOrd="0" presId="urn:microsoft.com/office/officeart/2005/8/layout/hierarchy2#6"/>
    <dgm:cxn modelId="{23E85201-D4AA-4F3C-80D5-2A99B19B13CA}" type="presParOf" srcId="{B6CEDE5D-B516-41DB-AFBD-B452438CA598}" destId="{CA68CD70-CAAF-4C5A-AE92-9738B490DD75}" srcOrd="6" destOrd="0" presId="urn:microsoft.com/office/officeart/2005/8/layout/hierarchy2#6"/>
    <dgm:cxn modelId="{D2E2C5AD-2BA6-431D-8C1A-E289F5F50738}" type="presParOf" srcId="{CA68CD70-CAAF-4C5A-AE92-9738B490DD75}" destId="{8E1C92D2-DEDE-436B-8B55-E0150FB7D696}" srcOrd="0" destOrd="0" presId="urn:microsoft.com/office/officeart/2005/8/layout/hierarchy2#6"/>
    <dgm:cxn modelId="{E2709DEB-3A99-43AA-84F2-576BD4BC49A1}" type="presParOf" srcId="{B6CEDE5D-B516-41DB-AFBD-B452438CA598}" destId="{AB6395D1-9E34-4171-9480-7F1D76171CDC}" srcOrd="7" destOrd="0" presId="urn:microsoft.com/office/officeart/2005/8/layout/hierarchy2#6"/>
    <dgm:cxn modelId="{89C78E8C-F565-4F26-AB99-F999124EF3FD}" type="presParOf" srcId="{AB6395D1-9E34-4171-9480-7F1D76171CDC}" destId="{03C54DED-C827-434B-8193-A75B32D4AE11}" srcOrd="0" destOrd="0" presId="urn:microsoft.com/office/officeart/2005/8/layout/hierarchy2#6"/>
    <dgm:cxn modelId="{28B6C6DC-E4A5-4CA2-AEAF-C34DA38220FE}" type="presParOf" srcId="{AB6395D1-9E34-4171-9480-7F1D76171CDC}" destId="{1B5A6329-0C8E-47BE-AAB9-7E2EB4BCEF9B}" srcOrd="1" destOrd="0" presId="urn:microsoft.com/office/officeart/2005/8/layout/hierarchy2#6"/>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0A3A949-1CFA-43AC-BC07-45AD52AC5672}" type="doc">
      <dgm:prSet loTypeId="urn:microsoft.com/office/officeart/2005/8/layout/hierarchy2#7" loCatId="hierarchy" qsTypeId="urn:microsoft.com/office/officeart/2005/8/quickstyle/3d4#10" qsCatId="3D" csTypeId="urn:microsoft.com/office/officeart/2005/8/colors/colorful4#2" csCatId="colorful" phldr="1"/>
      <dgm:spPr/>
      <dgm:t>
        <a:bodyPr/>
        <a:lstStyle/>
        <a:p>
          <a:endParaRPr lang="zh-CN" altLang="en-US"/>
        </a:p>
      </dgm:t>
    </dgm:pt>
    <dgm:pt modelId="{13628708-03F0-40B2-B457-1193A4A47662}">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进货查验</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D3B7888F-39AC-4D56-B20E-A32F70819FB5}" type="parTrans" cxnId="{685EF440-80E8-45BD-AB2C-69BAB23D1B7B}">
      <dgm:prSet/>
      <dgm:spPr/>
      <dgm:t>
        <a:bodyPr/>
        <a:lstStyle/>
        <a:p>
          <a:endParaRPr lang="zh-CN" altLang="en-US">
            <a:solidFill>
              <a:schemeClr val="tx1"/>
            </a:solidFill>
          </a:endParaRPr>
        </a:p>
      </dgm:t>
    </dgm:pt>
    <dgm:pt modelId="{F875A445-4509-44A1-82B8-DD8C5837D41D}" type="sibTrans" cxnId="{685EF440-80E8-45BD-AB2C-69BAB23D1B7B}">
      <dgm:prSet/>
      <dgm:spPr/>
      <dgm:t>
        <a:bodyPr/>
        <a:lstStyle/>
        <a:p>
          <a:endParaRPr lang="zh-CN" altLang="en-US">
            <a:solidFill>
              <a:schemeClr val="tx1"/>
            </a:solidFill>
          </a:endParaRPr>
        </a:p>
      </dgm:t>
    </dgm:pt>
    <dgm:pt modelId="{55B19A32-35C1-45FC-9EC5-8CB6B0235EFA}">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随货证明文件查验</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096D8249-59EC-4D61-905F-832EE74FB3AA}" type="parTrans" cxnId="{F00BED76-E3E9-4DA4-8C0A-5FC9ABBCDA7B}">
      <dgm:prSet/>
      <dgm:spPr/>
      <dgm:t>
        <a:bodyPr/>
        <a:lstStyle/>
        <a:p>
          <a:endParaRPr lang="zh-CN" altLang="en-US">
            <a:solidFill>
              <a:schemeClr val="tx1"/>
            </a:solidFill>
          </a:endParaRPr>
        </a:p>
      </dgm:t>
    </dgm:pt>
    <dgm:pt modelId="{308DC9E9-D96A-48D6-A466-7D83062ED830}" type="sibTrans" cxnId="{F00BED76-E3E9-4DA4-8C0A-5FC9ABBCDA7B}">
      <dgm:prSet/>
      <dgm:spPr/>
      <dgm:t>
        <a:bodyPr/>
        <a:lstStyle/>
        <a:p>
          <a:endParaRPr lang="zh-CN" altLang="en-US">
            <a:solidFill>
              <a:schemeClr val="tx1"/>
            </a:solidFill>
          </a:endParaRPr>
        </a:p>
      </dgm:t>
    </dgm:pt>
    <dgm:pt modelId="{C8A2CC35-C68B-4592-921C-A1E0F6332224}">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查验资质</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1492B853-CF27-4844-B984-48AD4C66381E}" type="parTrans" cxnId="{1A6C56B7-5435-43DF-8357-E213655EE168}">
      <dgm:prSet/>
      <dgm:spPr/>
      <dgm:t>
        <a:bodyPr/>
        <a:lstStyle/>
        <a:p>
          <a:endParaRPr lang="zh-CN" altLang="en-US">
            <a:solidFill>
              <a:schemeClr val="tx1"/>
            </a:solidFill>
          </a:endParaRPr>
        </a:p>
      </dgm:t>
    </dgm:pt>
    <dgm:pt modelId="{E3354C7F-D334-4F61-9DBD-4B79F9DF1C1F}" type="sibTrans" cxnId="{1A6C56B7-5435-43DF-8357-E213655EE168}">
      <dgm:prSet/>
      <dgm:spPr/>
      <dgm:t>
        <a:bodyPr/>
        <a:lstStyle/>
        <a:p>
          <a:endParaRPr lang="zh-CN" altLang="en-US">
            <a:solidFill>
              <a:schemeClr val="tx1"/>
            </a:solidFill>
          </a:endParaRPr>
        </a:p>
      </dgm:t>
    </dgm:pt>
    <dgm:pt modelId="{56AEB749-097D-434C-B18A-15893F382AE1}">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营业执照</a:t>
          </a:r>
        </a:p>
      </dgm:t>
    </dgm:pt>
    <dgm:pt modelId="{8B9A2766-9D84-4829-8BFE-F6EFE6673C60}" type="parTrans" cxnId="{DA259880-7C9B-40D4-831A-575856269D55}">
      <dgm:prSet/>
      <dgm:spPr/>
      <dgm:t>
        <a:bodyPr/>
        <a:lstStyle/>
        <a:p>
          <a:endParaRPr lang="zh-CN" altLang="en-US">
            <a:solidFill>
              <a:schemeClr val="tx1"/>
            </a:solidFill>
          </a:endParaRPr>
        </a:p>
      </dgm:t>
    </dgm:pt>
    <dgm:pt modelId="{8F7291C7-0307-44EB-A0CB-EED554CF4FA2}" type="sibTrans" cxnId="{DA259880-7C9B-40D4-831A-575856269D55}">
      <dgm:prSet/>
      <dgm:spPr/>
      <dgm:t>
        <a:bodyPr/>
        <a:lstStyle/>
        <a:p>
          <a:endParaRPr lang="zh-CN" altLang="en-US">
            <a:solidFill>
              <a:schemeClr val="tx1"/>
            </a:solidFill>
          </a:endParaRPr>
        </a:p>
      </dgm:t>
    </dgm:pt>
    <dgm:pt modelId="{9104F6AA-0C70-4BCC-81A3-04A1CB7ADC13}">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许可证</a:t>
          </a:r>
          <a:endParaRPr lang="en-US" altLang="zh-CN" dirty="0" smtClean="0">
            <a:solidFill>
              <a:schemeClr val="tx1"/>
            </a:solidFill>
            <a:latin typeface="微软雅黑" panose="020B0503020204020204" pitchFamily="34" charset="-122"/>
            <a:ea typeface="微软雅黑" panose="020B0503020204020204" pitchFamily="34" charset="-122"/>
          </a:endParaRPr>
        </a:p>
      </dgm:t>
    </dgm:pt>
    <dgm:pt modelId="{D7A466D0-AF29-471F-AAF1-69DA12E7F2E5}" type="parTrans" cxnId="{BA654AFC-E71D-4BFE-934E-187137406EF4}">
      <dgm:prSet/>
      <dgm:spPr/>
      <dgm:t>
        <a:bodyPr/>
        <a:lstStyle/>
        <a:p>
          <a:endParaRPr lang="zh-CN" altLang="en-US">
            <a:solidFill>
              <a:schemeClr val="tx1"/>
            </a:solidFill>
          </a:endParaRPr>
        </a:p>
      </dgm:t>
    </dgm:pt>
    <dgm:pt modelId="{98806BAE-2802-4256-BAF8-09E4EA1C43CC}" type="sibTrans" cxnId="{BA654AFC-E71D-4BFE-934E-187137406EF4}">
      <dgm:prSet/>
      <dgm:spPr/>
      <dgm:t>
        <a:bodyPr/>
        <a:lstStyle/>
        <a:p>
          <a:endParaRPr lang="zh-CN" altLang="en-US">
            <a:solidFill>
              <a:schemeClr val="tx1"/>
            </a:solidFill>
          </a:endParaRPr>
        </a:p>
      </dgm:t>
    </dgm:pt>
    <dgm:pt modelId="{2C0A02E6-02EE-4A3A-B8BD-E2CDA2F962AA}">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查验产品合格证明文件</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33E9905A-F33C-442A-BD77-3780E9E489D4}" type="parTrans" cxnId="{35CA3938-FB31-4E68-B61B-124C5ADD4753}">
      <dgm:prSet/>
      <dgm:spPr/>
      <dgm:t>
        <a:bodyPr/>
        <a:lstStyle/>
        <a:p>
          <a:endParaRPr lang="zh-CN" altLang="en-US">
            <a:solidFill>
              <a:schemeClr val="tx1"/>
            </a:solidFill>
          </a:endParaRPr>
        </a:p>
      </dgm:t>
    </dgm:pt>
    <dgm:pt modelId="{30B34CA2-8B9B-42B4-96DB-7085837BF899}" type="sibTrans" cxnId="{35CA3938-FB31-4E68-B61B-124C5ADD4753}">
      <dgm:prSet/>
      <dgm:spPr/>
      <dgm:t>
        <a:bodyPr/>
        <a:lstStyle/>
        <a:p>
          <a:endParaRPr lang="zh-CN" altLang="en-US">
            <a:solidFill>
              <a:schemeClr val="tx1"/>
            </a:solidFill>
          </a:endParaRPr>
        </a:p>
      </dgm:t>
    </dgm:pt>
    <dgm:pt modelId="{C5B7C331-A4B5-4EB4-81B8-F42C5AF9E78D}">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产品出厂检验合格证</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A27770B2-2E69-46DC-B999-E6810107DA33}" type="parTrans" cxnId="{78F1F5F6-46EB-44F8-B770-88E0CC692310}">
      <dgm:prSet/>
      <dgm:spPr/>
      <dgm:t>
        <a:bodyPr/>
        <a:lstStyle/>
        <a:p>
          <a:endParaRPr lang="zh-CN" altLang="en-US">
            <a:solidFill>
              <a:schemeClr val="tx1"/>
            </a:solidFill>
          </a:endParaRPr>
        </a:p>
      </dgm:t>
    </dgm:pt>
    <dgm:pt modelId="{6720711B-2FCE-45C1-9C0D-50316DEEB4B0}" type="sibTrans" cxnId="{78F1F5F6-46EB-44F8-B770-88E0CC692310}">
      <dgm:prSet/>
      <dgm:spPr/>
      <dgm:t>
        <a:bodyPr/>
        <a:lstStyle/>
        <a:p>
          <a:endParaRPr lang="zh-CN" altLang="en-US">
            <a:solidFill>
              <a:schemeClr val="tx1"/>
            </a:solidFill>
          </a:endParaRPr>
        </a:p>
      </dgm:t>
    </dgm:pt>
    <dgm:pt modelId="{8D450FC0-FBE9-44CF-B76C-0486E8670701}">
      <dgm:prSet phldr="0" custT="0"/>
      <dgm:spPr>
        <a:solidFill>
          <a:srgbClr val="C00000"/>
        </a:solidFill>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或者</a:t>
          </a:r>
        </a:p>
      </dgm:t>
    </dgm:pt>
    <dgm:pt modelId="{96392804-CAB9-446C-8D47-30BB1E8F2BC7}" type="parTrans" cxnId="{CE3AD510-31E4-4E17-8B12-7443B2813615}">
      <dgm:prSet/>
      <dgm:spPr>
        <a:ln>
          <a:noFill/>
        </a:ln>
      </dgm:spPr>
      <dgm:t>
        <a:bodyPr/>
        <a:lstStyle/>
        <a:p>
          <a:endParaRPr lang="zh-CN" altLang="en-US">
            <a:solidFill>
              <a:schemeClr val="tx1"/>
            </a:solidFill>
          </a:endParaRPr>
        </a:p>
      </dgm:t>
    </dgm:pt>
    <dgm:pt modelId="{1F92582D-9335-4F43-B5F2-F6F0FB71F96D}" type="sibTrans" cxnId="{CE3AD510-31E4-4E17-8B12-7443B2813615}">
      <dgm:prSet/>
      <dgm:spPr/>
      <dgm:t>
        <a:bodyPr/>
        <a:lstStyle/>
        <a:p>
          <a:endParaRPr lang="zh-CN" altLang="en-US">
            <a:solidFill>
              <a:schemeClr val="tx1"/>
            </a:solidFill>
          </a:endParaRPr>
        </a:p>
      </dgm:t>
    </dgm:pt>
    <dgm:pt modelId="{0CDBDBAC-E7AA-4BFF-8030-E1B923BEB892}">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其他</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合格证明</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886B0620-65C3-4EAB-9ADD-4E63987E8F99}" type="parTrans" cxnId="{4C328AF9-2E82-49F6-94EA-6B68F4337350}">
      <dgm:prSet/>
      <dgm:spPr/>
      <dgm:t>
        <a:bodyPr/>
        <a:lstStyle/>
        <a:p>
          <a:endParaRPr lang="zh-CN" altLang="en-US">
            <a:solidFill>
              <a:schemeClr val="tx1"/>
            </a:solidFill>
          </a:endParaRPr>
        </a:p>
      </dgm:t>
    </dgm:pt>
    <dgm:pt modelId="{F0E3131C-AC49-4E82-B6D3-620E85AA9DCB}" type="sibTrans" cxnId="{4C328AF9-2E82-49F6-94EA-6B68F4337350}">
      <dgm:prSet/>
      <dgm:spPr/>
      <dgm:t>
        <a:bodyPr/>
        <a:lstStyle/>
        <a:p>
          <a:endParaRPr lang="zh-CN" altLang="en-US">
            <a:solidFill>
              <a:schemeClr val="tx1"/>
            </a:solidFill>
          </a:endParaRPr>
        </a:p>
      </dgm:t>
    </dgm:pt>
    <dgm:pt modelId="{1857A16B-0126-4A07-BB0A-EB3C6B4A2DE7}">
      <dgm:prSet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留存每笔购物或送货凭证</a:t>
          </a:r>
        </a:p>
      </dgm:t>
    </dgm:pt>
    <dgm:pt modelId="{F6818239-3356-4680-A245-55C61A83D343}" type="parTrans" cxnId="{DD93C08A-DA51-4495-9B5B-713748762CC9}">
      <dgm:prSet/>
      <dgm:spPr/>
      <dgm:t>
        <a:bodyPr/>
        <a:lstStyle/>
        <a:p>
          <a:endParaRPr lang="zh-CN" altLang="en-US">
            <a:solidFill>
              <a:schemeClr val="tx1"/>
            </a:solidFill>
          </a:endParaRPr>
        </a:p>
      </dgm:t>
    </dgm:pt>
    <dgm:pt modelId="{68ED1377-1B37-41E9-BC6F-F3AA1A67EB49}" type="sibTrans" cxnId="{DD93C08A-DA51-4495-9B5B-713748762CC9}">
      <dgm:prSet/>
      <dgm:spPr/>
      <dgm:t>
        <a:bodyPr/>
        <a:lstStyle/>
        <a:p>
          <a:endParaRPr lang="zh-CN" altLang="en-US">
            <a:solidFill>
              <a:schemeClr val="tx1"/>
            </a:solidFill>
          </a:endParaRPr>
        </a:p>
      </dgm:t>
    </dgm:pt>
    <dgm:pt modelId="{D4885B24-1F4A-4D68-8B27-6593021635CD}">
      <dgm:prSet phldrT="[文本]" phldr="0" custT="0"/>
      <dgm:spPr/>
      <dgm:t>
        <a:bodyPr vert="horz" wrap="square"/>
        <a:lstStyle/>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入库查验</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dirty="0" smtClean="0">
              <a:solidFill>
                <a:schemeClr val="tx1"/>
              </a:solidFill>
              <a:latin typeface="微软雅黑" panose="020B0503020204020204" pitchFamily="34" charset="-122"/>
              <a:ea typeface="微软雅黑" panose="020B0503020204020204" pitchFamily="34" charset="-122"/>
            </a:rPr>
            <a:t>与记录</a:t>
          </a:r>
          <a:endParaRPr lang="zh-CN" altLang="en-US" dirty="0">
            <a:solidFill>
              <a:schemeClr val="tx1"/>
            </a:solidFill>
            <a:latin typeface="微软雅黑" panose="020B0503020204020204" pitchFamily="34" charset="-122"/>
            <a:ea typeface="微软雅黑" panose="020B0503020204020204" pitchFamily="34" charset="-122"/>
          </a:endParaRPr>
        </a:p>
      </dgm:t>
    </dgm:pt>
    <dgm:pt modelId="{B78A4A6B-8C14-4079-83B6-03E73D12DA74}" type="parTrans" cxnId="{F4A09EEF-5463-45C4-9105-F33C1F870ED9}">
      <dgm:prSet/>
      <dgm:spPr/>
      <dgm:t>
        <a:bodyPr/>
        <a:lstStyle/>
        <a:p>
          <a:endParaRPr lang="zh-CN" altLang="en-US">
            <a:solidFill>
              <a:schemeClr val="tx1"/>
            </a:solidFill>
          </a:endParaRPr>
        </a:p>
      </dgm:t>
    </dgm:pt>
    <dgm:pt modelId="{00F7F881-72E2-4BA3-9226-93C590E59B46}" type="sibTrans" cxnId="{F4A09EEF-5463-45C4-9105-F33C1F870ED9}">
      <dgm:prSet/>
      <dgm:spPr/>
      <dgm:t>
        <a:bodyPr/>
        <a:lstStyle/>
        <a:p>
          <a:endParaRPr lang="zh-CN" altLang="en-US">
            <a:solidFill>
              <a:schemeClr val="tx1"/>
            </a:solidFill>
          </a:endParaRPr>
        </a:p>
      </dgm:t>
    </dgm:pt>
    <dgm:pt modelId="{56D26473-A739-412F-BADD-3B2F9B6ED8B0}" type="pres">
      <dgm:prSet presAssocID="{00A3A949-1CFA-43AC-BC07-45AD52AC5672}" presName="diagram" presStyleCnt="0">
        <dgm:presLayoutVars>
          <dgm:chPref val="1"/>
          <dgm:dir/>
          <dgm:animOne val="branch"/>
          <dgm:animLvl val="lvl"/>
          <dgm:resizeHandles val="exact"/>
        </dgm:presLayoutVars>
      </dgm:prSet>
      <dgm:spPr/>
      <dgm:t>
        <a:bodyPr/>
        <a:lstStyle/>
        <a:p>
          <a:endParaRPr lang="zh-CN" altLang="en-US"/>
        </a:p>
      </dgm:t>
    </dgm:pt>
    <dgm:pt modelId="{353DF778-E3B6-402E-8B62-8C2732170FE7}" type="pres">
      <dgm:prSet presAssocID="{13628708-03F0-40B2-B457-1193A4A47662}" presName="root1" presStyleCnt="0"/>
      <dgm:spPr/>
    </dgm:pt>
    <dgm:pt modelId="{C5C17395-4689-41D5-B308-CFA3370613AD}" type="pres">
      <dgm:prSet presAssocID="{13628708-03F0-40B2-B457-1193A4A47662}" presName="LevelOneTextNode" presStyleLbl="node0" presStyleIdx="0" presStyleCnt="1">
        <dgm:presLayoutVars>
          <dgm:chPref val="3"/>
        </dgm:presLayoutVars>
      </dgm:prSet>
      <dgm:spPr/>
      <dgm:t>
        <a:bodyPr/>
        <a:lstStyle/>
        <a:p>
          <a:endParaRPr lang="zh-CN" altLang="en-US"/>
        </a:p>
      </dgm:t>
    </dgm:pt>
    <dgm:pt modelId="{53F16E38-B198-426C-BD18-8E4417657522}" type="pres">
      <dgm:prSet presAssocID="{13628708-03F0-40B2-B457-1193A4A47662}" presName="level2hierChild" presStyleCnt="0"/>
      <dgm:spPr/>
    </dgm:pt>
    <dgm:pt modelId="{4258CC0B-563A-4813-A461-054BB1C60EF2}" type="pres">
      <dgm:prSet presAssocID="{096D8249-59EC-4D61-905F-832EE74FB3AA}" presName="conn2-1" presStyleLbl="parChTrans1D2" presStyleIdx="0" presStyleCnt="2"/>
      <dgm:spPr/>
      <dgm:t>
        <a:bodyPr/>
        <a:lstStyle/>
        <a:p>
          <a:endParaRPr lang="zh-CN" altLang="en-US"/>
        </a:p>
      </dgm:t>
    </dgm:pt>
    <dgm:pt modelId="{FD659546-71EB-4337-A556-21E4FF52A484}" type="pres">
      <dgm:prSet presAssocID="{096D8249-59EC-4D61-905F-832EE74FB3AA}" presName="connTx" presStyleLbl="parChTrans1D2" presStyleIdx="0" presStyleCnt="2"/>
      <dgm:spPr/>
      <dgm:t>
        <a:bodyPr/>
        <a:lstStyle/>
        <a:p>
          <a:endParaRPr lang="zh-CN" altLang="en-US"/>
        </a:p>
      </dgm:t>
    </dgm:pt>
    <dgm:pt modelId="{BCADD44F-2128-4C32-B403-8010D5B2A108}" type="pres">
      <dgm:prSet presAssocID="{55B19A32-35C1-45FC-9EC5-8CB6B0235EFA}" presName="root2" presStyleCnt="0"/>
      <dgm:spPr/>
    </dgm:pt>
    <dgm:pt modelId="{72A65625-C63F-4B60-851F-23B46DA34EFA}" type="pres">
      <dgm:prSet presAssocID="{55B19A32-35C1-45FC-9EC5-8CB6B0235EFA}" presName="LevelTwoTextNode" presStyleLbl="node2" presStyleIdx="0" presStyleCnt="2">
        <dgm:presLayoutVars>
          <dgm:chPref val="3"/>
        </dgm:presLayoutVars>
      </dgm:prSet>
      <dgm:spPr/>
      <dgm:t>
        <a:bodyPr/>
        <a:lstStyle/>
        <a:p>
          <a:endParaRPr lang="zh-CN" altLang="en-US"/>
        </a:p>
      </dgm:t>
    </dgm:pt>
    <dgm:pt modelId="{A3821A7A-7534-41FA-AB11-8866978D9F3D}" type="pres">
      <dgm:prSet presAssocID="{55B19A32-35C1-45FC-9EC5-8CB6B0235EFA}" presName="level3hierChild" presStyleCnt="0"/>
      <dgm:spPr/>
    </dgm:pt>
    <dgm:pt modelId="{EFB209C7-0A49-4C60-853F-A7A7B8CA8873}" type="pres">
      <dgm:prSet presAssocID="{1492B853-CF27-4844-B984-48AD4C66381E}" presName="conn2-1" presStyleLbl="parChTrans1D3" presStyleIdx="0" presStyleCnt="3"/>
      <dgm:spPr/>
      <dgm:t>
        <a:bodyPr/>
        <a:lstStyle/>
        <a:p>
          <a:endParaRPr lang="zh-CN" altLang="en-US"/>
        </a:p>
      </dgm:t>
    </dgm:pt>
    <dgm:pt modelId="{9AE986ED-424E-49EC-A93A-48DB246F9298}" type="pres">
      <dgm:prSet presAssocID="{1492B853-CF27-4844-B984-48AD4C66381E}" presName="connTx" presStyleLbl="parChTrans1D3" presStyleIdx="0" presStyleCnt="3"/>
      <dgm:spPr/>
      <dgm:t>
        <a:bodyPr/>
        <a:lstStyle/>
        <a:p>
          <a:endParaRPr lang="zh-CN" altLang="en-US"/>
        </a:p>
      </dgm:t>
    </dgm:pt>
    <dgm:pt modelId="{81A9ED29-D22F-4A5C-BFC0-AA9DEE89F237}" type="pres">
      <dgm:prSet presAssocID="{C8A2CC35-C68B-4592-921C-A1E0F6332224}" presName="root2" presStyleCnt="0"/>
      <dgm:spPr/>
    </dgm:pt>
    <dgm:pt modelId="{7D633854-5BA8-4DF2-BC64-D31F8683E92E}" type="pres">
      <dgm:prSet presAssocID="{C8A2CC35-C68B-4592-921C-A1E0F6332224}" presName="LevelTwoTextNode" presStyleLbl="node3" presStyleIdx="0" presStyleCnt="3">
        <dgm:presLayoutVars>
          <dgm:chPref val="3"/>
        </dgm:presLayoutVars>
      </dgm:prSet>
      <dgm:spPr/>
      <dgm:t>
        <a:bodyPr/>
        <a:lstStyle/>
        <a:p>
          <a:endParaRPr lang="zh-CN" altLang="en-US"/>
        </a:p>
      </dgm:t>
    </dgm:pt>
    <dgm:pt modelId="{28E38D8D-1753-47B4-8CF3-A4625B2CBDFE}" type="pres">
      <dgm:prSet presAssocID="{C8A2CC35-C68B-4592-921C-A1E0F6332224}" presName="level3hierChild" presStyleCnt="0"/>
      <dgm:spPr/>
    </dgm:pt>
    <dgm:pt modelId="{CB5F78E0-B8E9-417A-94F8-BE6B4802A201}" type="pres">
      <dgm:prSet presAssocID="{8B9A2766-9D84-4829-8BFE-F6EFE6673C60}" presName="conn2-1" presStyleLbl="parChTrans1D4" presStyleIdx="0" presStyleCnt="5"/>
      <dgm:spPr/>
      <dgm:t>
        <a:bodyPr/>
        <a:lstStyle/>
        <a:p>
          <a:endParaRPr lang="zh-CN" altLang="en-US"/>
        </a:p>
      </dgm:t>
    </dgm:pt>
    <dgm:pt modelId="{B4B0A659-2D1C-43C5-A8A3-7C4659758856}" type="pres">
      <dgm:prSet presAssocID="{8B9A2766-9D84-4829-8BFE-F6EFE6673C60}" presName="connTx" presStyleLbl="parChTrans1D4" presStyleIdx="0" presStyleCnt="5"/>
      <dgm:spPr/>
      <dgm:t>
        <a:bodyPr/>
        <a:lstStyle/>
        <a:p>
          <a:endParaRPr lang="zh-CN" altLang="en-US"/>
        </a:p>
      </dgm:t>
    </dgm:pt>
    <dgm:pt modelId="{90D1EC1F-AAFB-48BB-A9E1-D544E2D9AF1D}" type="pres">
      <dgm:prSet presAssocID="{56AEB749-097D-434C-B18A-15893F382AE1}" presName="root2" presStyleCnt="0"/>
      <dgm:spPr/>
    </dgm:pt>
    <dgm:pt modelId="{7157B6B5-4673-45DD-8569-AFD46D7E88D5}" type="pres">
      <dgm:prSet presAssocID="{56AEB749-097D-434C-B18A-15893F382AE1}" presName="LevelTwoTextNode" presStyleLbl="node4" presStyleIdx="0" presStyleCnt="5">
        <dgm:presLayoutVars>
          <dgm:chPref val="3"/>
        </dgm:presLayoutVars>
      </dgm:prSet>
      <dgm:spPr/>
      <dgm:t>
        <a:bodyPr/>
        <a:lstStyle/>
        <a:p>
          <a:endParaRPr lang="zh-CN" altLang="en-US"/>
        </a:p>
      </dgm:t>
    </dgm:pt>
    <dgm:pt modelId="{20207355-F376-4E50-B58F-FCC2207F8457}" type="pres">
      <dgm:prSet presAssocID="{56AEB749-097D-434C-B18A-15893F382AE1}" presName="level3hierChild" presStyleCnt="0"/>
      <dgm:spPr/>
    </dgm:pt>
    <dgm:pt modelId="{76885DD9-1D7D-47D6-85C2-A7C3F6F72DF0}" type="pres">
      <dgm:prSet presAssocID="{D7A466D0-AF29-471F-AAF1-69DA12E7F2E5}" presName="conn2-1" presStyleLbl="parChTrans1D4" presStyleIdx="1" presStyleCnt="5"/>
      <dgm:spPr/>
      <dgm:t>
        <a:bodyPr/>
        <a:lstStyle/>
        <a:p>
          <a:endParaRPr lang="zh-CN" altLang="en-US"/>
        </a:p>
      </dgm:t>
    </dgm:pt>
    <dgm:pt modelId="{D713D6C2-160D-4398-8A57-587D00D37FEF}" type="pres">
      <dgm:prSet presAssocID="{D7A466D0-AF29-471F-AAF1-69DA12E7F2E5}" presName="connTx" presStyleLbl="parChTrans1D4" presStyleIdx="1" presStyleCnt="5"/>
      <dgm:spPr/>
      <dgm:t>
        <a:bodyPr/>
        <a:lstStyle/>
        <a:p>
          <a:endParaRPr lang="zh-CN" altLang="en-US"/>
        </a:p>
      </dgm:t>
    </dgm:pt>
    <dgm:pt modelId="{98D5D239-CB00-4285-BDF7-9A2B021D08AD}" type="pres">
      <dgm:prSet presAssocID="{9104F6AA-0C70-4BCC-81A3-04A1CB7ADC13}" presName="root2" presStyleCnt="0"/>
      <dgm:spPr/>
    </dgm:pt>
    <dgm:pt modelId="{467CBF38-0663-4AD0-93DA-EC70817FD82C}" type="pres">
      <dgm:prSet presAssocID="{9104F6AA-0C70-4BCC-81A3-04A1CB7ADC13}" presName="LevelTwoTextNode" presStyleLbl="node4" presStyleIdx="1" presStyleCnt="5">
        <dgm:presLayoutVars>
          <dgm:chPref val="3"/>
        </dgm:presLayoutVars>
      </dgm:prSet>
      <dgm:spPr/>
      <dgm:t>
        <a:bodyPr/>
        <a:lstStyle/>
        <a:p>
          <a:endParaRPr lang="zh-CN" altLang="en-US"/>
        </a:p>
      </dgm:t>
    </dgm:pt>
    <dgm:pt modelId="{6A973A75-C3F7-40B3-B702-9F9D8AD5BB4B}" type="pres">
      <dgm:prSet presAssocID="{9104F6AA-0C70-4BCC-81A3-04A1CB7ADC13}" presName="level3hierChild" presStyleCnt="0"/>
      <dgm:spPr/>
    </dgm:pt>
    <dgm:pt modelId="{48389213-0B06-443A-9B47-B49F51C705BC}" type="pres">
      <dgm:prSet presAssocID="{33E9905A-F33C-442A-BD77-3780E9E489D4}" presName="conn2-1" presStyleLbl="parChTrans1D3" presStyleIdx="1" presStyleCnt="3"/>
      <dgm:spPr/>
      <dgm:t>
        <a:bodyPr/>
        <a:lstStyle/>
        <a:p>
          <a:endParaRPr lang="zh-CN" altLang="en-US"/>
        </a:p>
      </dgm:t>
    </dgm:pt>
    <dgm:pt modelId="{5CA8276C-1149-4007-8BDD-3D90036FA790}" type="pres">
      <dgm:prSet presAssocID="{33E9905A-F33C-442A-BD77-3780E9E489D4}" presName="connTx" presStyleLbl="parChTrans1D3" presStyleIdx="1" presStyleCnt="3"/>
      <dgm:spPr/>
      <dgm:t>
        <a:bodyPr/>
        <a:lstStyle/>
        <a:p>
          <a:endParaRPr lang="zh-CN" altLang="en-US"/>
        </a:p>
      </dgm:t>
    </dgm:pt>
    <dgm:pt modelId="{58ADC655-E034-4398-ACF5-4D53161BB75E}" type="pres">
      <dgm:prSet presAssocID="{2C0A02E6-02EE-4A3A-B8BD-E2CDA2F962AA}" presName="root2" presStyleCnt="0"/>
      <dgm:spPr/>
    </dgm:pt>
    <dgm:pt modelId="{E1A51AB6-18CE-4EC2-AAEC-2C5AD5C97CF9}" type="pres">
      <dgm:prSet presAssocID="{2C0A02E6-02EE-4A3A-B8BD-E2CDA2F962AA}" presName="LevelTwoTextNode" presStyleLbl="node3" presStyleIdx="1" presStyleCnt="3">
        <dgm:presLayoutVars>
          <dgm:chPref val="3"/>
        </dgm:presLayoutVars>
      </dgm:prSet>
      <dgm:spPr/>
      <dgm:t>
        <a:bodyPr/>
        <a:lstStyle/>
        <a:p>
          <a:endParaRPr lang="zh-CN" altLang="en-US"/>
        </a:p>
      </dgm:t>
    </dgm:pt>
    <dgm:pt modelId="{C6D1F445-1169-42A8-BD8D-1597F9089736}" type="pres">
      <dgm:prSet presAssocID="{2C0A02E6-02EE-4A3A-B8BD-E2CDA2F962AA}" presName="level3hierChild" presStyleCnt="0"/>
      <dgm:spPr/>
    </dgm:pt>
    <dgm:pt modelId="{0C6F49D5-BB78-4A52-B78A-5AACC385EBFB}" type="pres">
      <dgm:prSet presAssocID="{A27770B2-2E69-46DC-B999-E6810107DA33}" presName="conn2-1" presStyleLbl="parChTrans1D4" presStyleIdx="2" presStyleCnt="5"/>
      <dgm:spPr/>
      <dgm:t>
        <a:bodyPr/>
        <a:lstStyle/>
        <a:p>
          <a:endParaRPr lang="zh-CN" altLang="en-US"/>
        </a:p>
      </dgm:t>
    </dgm:pt>
    <dgm:pt modelId="{43B7B59A-7893-4FCC-9C5D-DC87FB05EF3E}" type="pres">
      <dgm:prSet presAssocID="{A27770B2-2E69-46DC-B999-E6810107DA33}" presName="connTx" presStyleLbl="parChTrans1D4" presStyleIdx="2" presStyleCnt="5"/>
      <dgm:spPr/>
      <dgm:t>
        <a:bodyPr/>
        <a:lstStyle/>
        <a:p>
          <a:endParaRPr lang="zh-CN" altLang="en-US"/>
        </a:p>
      </dgm:t>
    </dgm:pt>
    <dgm:pt modelId="{29B1C55B-832F-443A-A364-893150DC918A}" type="pres">
      <dgm:prSet presAssocID="{C5B7C331-A4B5-4EB4-81B8-F42C5AF9E78D}" presName="root2" presStyleCnt="0"/>
      <dgm:spPr/>
    </dgm:pt>
    <dgm:pt modelId="{34AD267B-060A-422C-9FC8-C01F2407B24D}" type="pres">
      <dgm:prSet presAssocID="{C5B7C331-A4B5-4EB4-81B8-F42C5AF9E78D}" presName="LevelTwoTextNode" presStyleLbl="node4" presStyleIdx="2" presStyleCnt="5">
        <dgm:presLayoutVars>
          <dgm:chPref val="3"/>
        </dgm:presLayoutVars>
      </dgm:prSet>
      <dgm:spPr/>
      <dgm:t>
        <a:bodyPr/>
        <a:lstStyle/>
        <a:p>
          <a:endParaRPr lang="zh-CN" altLang="en-US"/>
        </a:p>
      </dgm:t>
    </dgm:pt>
    <dgm:pt modelId="{EB8647F0-239E-4ED1-8A69-F15C2A05C577}" type="pres">
      <dgm:prSet presAssocID="{C5B7C331-A4B5-4EB4-81B8-F42C5AF9E78D}" presName="level3hierChild" presStyleCnt="0"/>
      <dgm:spPr/>
    </dgm:pt>
    <dgm:pt modelId="{12072BCD-AAE8-4E79-91C0-1B9FB3E96CFE}" type="pres">
      <dgm:prSet presAssocID="{96392804-CAB9-446C-8D47-30BB1E8F2BC7}" presName="conn2-1" presStyleLbl="parChTrans1D4" presStyleIdx="3" presStyleCnt="5"/>
      <dgm:spPr/>
      <dgm:t>
        <a:bodyPr/>
        <a:lstStyle/>
        <a:p>
          <a:endParaRPr lang="zh-CN" altLang="en-US"/>
        </a:p>
      </dgm:t>
    </dgm:pt>
    <dgm:pt modelId="{113C267C-D3EB-46E8-9A7D-2CE114DAEACB}" type="pres">
      <dgm:prSet presAssocID="{96392804-CAB9-446C-8D47-30BB1E8F2BC7}" presName="connTx" presStyleLbl="parChTrans1D4" presStyleIdx="3" presStyleCnt="5"/>
      <dgm:spPr/>
      <dgm:t>
        <a:bodyPr/>
        <a:lstStyle/>
        <a:p>
          <a:endParaRPr lang="zh-CN" altLang="en-US"/>
        </a:p>
      </dgm:t>
    </dgm:pt>
    <dgm:pt modelId="{9672FD5D-F097-484C-9969-47EE3B13D6A4}" type="pres">
      <dgm:prSet presAssocID="{8D450FC0-FBE9-44CF-B76C-0486E8670701}" presName="root2" presStyleCnt="0"/>
      <dgm:spPr/>
    </dgm:pt>
    <dgm:pt modelId="{0100E16C-2CAC-4DCB-A1B1-8B5773705766}" type="pres">
      <dgm:prSet presAssocID="{8D450FC0-FBE9-44CF-B76C-0486E8670701}" presName="LevelTwoTextNode" presStyleLbl="node4" presStyleIdx="3" presStyleCnt="5" custScaleX="55691" custLinFactNeighborX="22491" custLinFactNeighborY="4517">
        <dgm:presLayoutVars>
          <dgm:chPref val="3"/>
        </dgm:presLayoutVars>
      </dgm:prSet>
      <dgm:spPr>
        <a:prstGeom prst="flowChartConnector">
          <a:avLst/>
        </a:prstGeom>
      </dgm:spPr>
      <dgm:t>
        <a:bodyPr/>
        <a:lstStyle/>
        <a:p>
          <a:endParaRPr lang="zh-CN" altLang="en-US"/>
        </a:p>
      </dgm:t>
    </dgm:pt>
    <dgm:pt modelId="{4834D90C-5BF4-4134-B36D-7B7570AE3B28}" type="pres">
      <dgm:prSet presAssocID="{8D450FC0-FBE9-44CF-B76C-0486E8670701}" presName="level3hierChild" presStyleCnt="0"/>
      <dgm:spPr/>
    </dgm:pt>
    <dgm:pt modelId="{133BDF32-6041-4976-B573-3544C9D7B703}" type="pres">
      <dgm:prSet presAssocID="{886B0620-65C3-4EAB-9ADD-4E63987E8F99}" presName="conn2-1" presStyleLbl="parChTrans1D4" presStyleIdx="4" presStyleCnt="5"/>
      <dgm:spPr/>
      <dgm:t>
        <a:bodyPr/>
        <a:lstStyle/>
        <a:p>
          <a:endParaRPr lang="zh-CN" altLang="en-US"/>
        </a:p>
      </dgm:t>
    </dgm:pt>
    <dgm:pt modelId="{FACA8C33-C9C1-4969-B640-A3888B2FABF0}" type="pres">
      <dgm:prSet presAssocID="{886B0620-65C3-4EAB-9ADD-4E63987E8F99}" presName="connTx" presStyleLbl="parChTrans1D4" presStyleIdx="4" presStyleCnt="5"/>
      <dgm:spPr/>
      <dgm:t>
        <a:bodyPr/>
        <a:lstStyle/>
        <a:p>
          <a:endParaRPr lang="zh-CN" altLang="en-US"/>
        </a:p>
      </dgm:t>
    </dgm:pt>
    <dgm:pt modelId="{6C1BF1E0-E47A-49E8-8FCE-02B2260726B0}" type="pres">
      <dgm:prSet presAssocID="{0CDBDBAC-E7AA-4BFF-8030-E1B923BEB892}" presName="root2" presStyleCnt="0"/>
      <dgm:spPr/>
    </dgm:pt>
    <dgm:pt modelId="{B7F6AD2C-7773-4B64-A707-49FB77BC21ED}" type="pres">
      <dgm:prSet presAssocID="{0CDBDBAC-E7AA-4BFF-8030-E1B923BEB892}" presName="LevelTwoTextNode" presStyleLbl="node4" presStyleIdx="4" presStyleCnt="5">
        <dgm:presLayoutVars>
          <dgm:chPref val="3"/>
        </dgm:presLayoutVars>
      </dgm:prSet>
      <dgm:spPr/>
      <dgm:t>
        <a:bodyPr/>
        <a:lstStyle/>
        <a:p>
          <a:endParaRPr lang="zh-CN" altLang="en-US"/>
        </a:p>
      </dgm:t>
    </dgm:pt>
    <dgm:pt modelId="{91702F80-2D8B-49AC-ABC1-E54CE8775409}" type="pres">
      <dgm:prSet presAssocID="{0CDBDBAC-E7AA-4BFF-8030-E1B923BEB892}" presName="level3hierChild" presStyleCnt="0"/>
      <dgm:spPr/>
    </dgm:pt>
    <dgm:pt modelId="{25A4B88D-10DD-4279-AC29-9E63790590B2}" type="pres">
      <dgm:prSet presAssocID="{F6818239-3356-4680-A245-55C61A83D343}" presName="conn2-1" presStyleLbl="parChTrans1D3" presStyleIdx="2" presStyleCnt="3"/>
      <dgm:spPr/>
      <dgm:t>
        <a:bodyPr/>
        <a:lstStyle/>
        <a:p>
          <a:endParaRPr lang="zh-CN" altLang="en-US"/>
        </a:p>
      </dgm:t>
    </dgm:pt>
    <dgm:pt modelId="{E9F69CFB-E949-4046-AE4D-1C7A74838190}" type="pres">
      <dgm:prSet presAssocID="{F6818239-3356-4680-A245-55C61A83D343}" presName="connTx" presStyleLbl="parChTrans1D3" presStyleIdx="2" presStyleCnt="3"/>
      <dgm:spPr/>
      <dgm:t>
        <a:bodyPr/>
        <a:lstStyle/>
        <a:p>
          <a:endParaRPr lang="zh-CN" altLang="en-US"/>
        </a:p>
      </dgm:t>
    </dgm:pt>
    <dgm:pt modelId="{DDB94DE6-117A-4522-A850-8481FD49119D}" type="pres">
      <dgm:prSet presAssocID="{1857A16B-0126-4A07-BB0A-EB3C6B4A2DE7}" presName="root2" presStyleCnt="0"/>
      <dgm:spPr/>
    </dgm:pt>
    <dgm:pt modelId="{88CD4A9F-5980-4A04-93F7-3E4A85D6A291}" type="pres">
      <dgm:prSet presAssocID="{1857A16B-0126-4A07-BB0A-EB3C6B4A2DE7}" presName="LevelTwoTextNode" presStyleLbl="node3" presStyleIdx="2" presStyleCnt="3">
        <dgm:presLayoutVars>
          <dgm:chPref val="3"/>
        </dgm:presLayoutVars>
      </dgm:prSet>
      <dgm:spPr/>
      <dgm:t>
        <a:bodyPr/>
        <a:lstStyle/>
        <a:p>
          <a:endParaRPr lang="zh-CN" altLang="en-US"/>
        </a:p>
      </dgm:t>
    </dgm:pt>
    <dgm:pt modelId="{8D14090A-92AC-40FB-B030-ECE2E9EEC2C8}" type="pres">
      <dgm:prSet presAssocID="{1857A16B-0126-4A07-BB0A-EB3C6B4A2DE7}" presName="level3hierChild" presStyleCnt="0"/>
      <dgm:spPr/>
    </dgm:pt>
    <dgm:pt modelId="{D181FCA9-7BF0-4F20-9840-741EE2E9251B}" type="pres">
      <dgm:prSet presAssocID="{B78A4A6B-8C14-4079-83B6-03E73D12DA74}" presName="conn2-1" presStyleLbl="parChTrans1D2" presStyleIdx="1" presStyleCnt="2"/>
      <dgm:spPr/>
      <dgm:t>
        <a:bodyPr/>
        <a:lstStyle/>
        <a:p>
          <a:endParaRPr lang="zh-CN" altLang="en-US"/>
        </a:p>
      </dgm:t>
    </dgm:pt>
    <dgm:pt modelId="{E070B16E-D1D4-4C4A-9FD5-4E81D176025A}" type="pres">
      <dgm:prSet presAssocID="{B78A4A6B-8C14-4079-83B6-03E73D12DA74}" presName="connTx" presStyleLbl="parChTrans1D2" presStyleIdx="1" presStyleCnt="2"/>
      <dgm:spPr/>
      <dgm:t>
        <a:bodyPr/>
        <a:lstStyle/>
        <a:p>
          <a:endParaRPr lang="zh-CN" altLang="en-US"/>
        </a:p>
      </dgm:t>
    </dgm:pt>
    <dgm:pt modelId="{EF0EA93D-688C-435F-9C02-B84952302073}" type="pres">
      <dgm:prSet presAssocID="{D4885B24-1F4A-4D68-8B27-6593021635CD}" presName="root2" presStyleCnt="0"/>
      <dgm:spPr/>
    </dgm:pt>
    <dgm:pt modelId="{24C49C73-81F3-4CCA-AEE7-8DC610A608A1}" type="pres">
      <dgm:prSet presAssocID="{D4885B24-1F4A-4D68-8B27-6593021635CD}" presName="LevelTwoTextNode" presStyleLbl="node2" presStyleIdx="1" presStyleCnt="2">
        <dgm:presLayoutVars>
          <dgm:chPref val="3"/>
        </dgm:presLayoutVars>
      </dgm:prSet>
      <dgm:spPr/>
      <dgm:t>
        <a:bodyPr/>
        <a:lstStyle/>
        <a:p>
          <a:endParaRPr lang="zh-CN" altLang="en-US"/>
        </a:p>
      </dgm:t>
    </dgm:pt>
    <dgm:pt modelId="{0F962DB0-A27C-4D35-BFC3-CBA0AE9CDFBB}" type="pres">
      <dgm:prSet presAssocID="{D4885B24-1F4A-4D68-8B27-6593021635CD}" presName="level3hierChild" presStyleCnt="0"/>
      <dgm:spPr/>
    </dgm:pt>
  </dgm:ptLst>
  <dgm:cxnLst>
    <dgm:cxn modelId="{FD19BE2B-9281-4E25-A10E-842370C25E95}" type="presOf" srcId="{C8A2CC35-C68B-4592-921C-A1E0F6332224}" destId="{7D633854-5BA8-4DF2-BC64-D31F8683E92E}" srcOrd="0" destOrd="0" presId="urn:microsoft.com/office/officeart/2005/8/layout/hierarchy2#7"/>
    <dgm:cxn modelId="{4CCC7DA0-82E7-436B-87BA-806B20BE7717}" type="presOf" srcId="{B78A4A6B-8C14-4079-83B6-03E73D12DA74}" destId="{E070B16E-D1D4-4C4A-9FD5-4E81D176025A}" srcOrd="1" destOrd="0" presId="urn:microsoft.com/office/officeart/2005/8/layout/hierarchy2#7"/>
    <dgm:cxn modelId="{2E2E7002-408D-4394-B9F4-BD532EDD7D6D}" type="presOf" srcId="{00A3A949-1CFA-43AC-BC07-45AD52AC5672}" destId="{56D26473-A739-412F-BADD-3B2F9B6ED8B0}" srcOrd="0" destOrd="0" presId="urn:microsoft.com/office/officeart/2005/8/layout/hierarchy2#7"/>
    <dgm:cxn modelId="{004186F6-E4D0-499C-98BA-CD622999C951}" type="presOf" srcId="{886B0620-65C3-4EAB-9ADD-4E63987E8F99}" destId="{133BDF32-6041-4976-B573-3544C9D7B703}" srcOrd="0" destOrd="0" presId="urn:microsoft.com/office/officeart/2005/8/layout/hierarchy2#7"/>
    <dgm:cxn modelId="{AC624F48-2A31-4A30-ACF9-142659F93222}" type="presOf" srcId="{96392804-CAB9-446C-8D47-30BB1E8F2BC7}" destId="{12072BCD-AAE8-4E79-91C0-1B9FB3E96CFE}" srcOrd="0" destOrd="0" presId="urn:microsoft.com/office/officeart/2005/8/layout/hierarchy2#7"/>
    <dgm:cxn modelId="{F00BED76-E3E9-4DA4-8C0A-5FC9ABBCDA7B}" srcId="{13628708-03F0-40B2-B457-1193A4A47662}" destId="{55B19A32-35C1-45FC-9EC5-8CB6B0235EFA}" srcOrd="0" destOrd="0" parTransId="{096D8249-59EC-4D61-905F-832EE74FB3AA}" sibTransId="{308DC9E9-D96A-48D6-A466-7D83062ED830}"/>
    <dgm:cxn modelId="{AC0076F2-6F52-40D4-801B-C50AAC032F7F}" type="presOf" srcId="{55B19A32-35C1-45FC-9EC5-8CB6B0235EFA}" destId="{72A65625-C63F-4B60-851F-23B46DA34EFA}" srcOrd="0" destOrd="0" presId="urn:microsoft.com/office/officeart/2005/8/layout/hierarchy2#7"/>
    <dgm:cxn modelId="{7AD61954-4CC4-4C0D-8D18-0ABD9ABCF98B}" type="presOf" srcId="{13628708-03F0-40B2-B457-1193A4A47662}" destId="{C5C17395-4689-41D5-B308-CFA3370613AD}" srcOrd="0" destOrd="0" presId="urn:microsoft.com/office/officeart/2005/8/layout/hierarchy2#7"/>
    <dgm:cxn modelId="{272D0B1A-5F51-4D90-A928-9EBEB1C11CBC}" type="presOf" srcId="{096D8249-59EC-4D61-905F-832EE74FB3AA}" destId="{4258CC0B-563A-4813-A461-054BB1C60EF2}" srcOrd="0" destOrd="0" presId="urn:microsoft.com/office/officeart/2005/8/layout/hierarchy2#7"/>
    <dgm:cxn modelId="{F3F77478-BC3A-4318-82A1-910E1169D3FF}" type="presOf" srcId="{D4885B24-1F4A-4D68-8B27-6593021635CD}" destId="{24C49C73-81F3-4CCA-AEE7-8DC610A608A1}" srcOrd="0" destOrd="0" presId="urn:microsoft.com/office/officeart/2005/8/layout/hierarchy2#7"/>
    <dgm:cxn modelId="{C0FBB970-A682-42A8-92EA-B10042AA7598}" type="presOf" srcId="{8B9A2766-9D84-4829-8BFE-F6EFE6673C60}" destId="{CB5F78E0-B8E9-417A-94F8-BE6B4802A201}" srcOrd="0" destOrd="0" presId="urn:microsoft.com/office/officeart/2005/8/layout/hierarchy2#7"/>
    <dgm:cxn modelId="{291A0693-F64E-4534-A7C5-8A933055BC85}" type="presOf" srcId="{A27770B2-2E69-46DC-B999-E6810107DA33}" destId="{0C6F49D5-BB78-4A52-B78A-5AACC385EBFB}" srcOrd="0" destOrd="0" presId="urn:microsoft.com/office/officeart/2005/8/layout/hierarchy2#7"/>
    <dgm:cxn modelId="{DD93C08A-DA51-4495-9B5B-713748762CC9}" srcId="{55B19A32-35C1-45FC-9EC5-8CB6B0235EFA}" destId="{1857A16B-0126-4A07-BB0A-EB3C6B4A2DE7}" srcOrd="2" destOrd="0" parTransId="{F6818239-3356-4680-A245-55C61A83D343}" sibTransId="{68ED1377-1B37-41E9-BC6F-F3AA1A67EB49}"/>
    <dgm:cxn modelId="{539B576C-58A0-44F4-A783-50DF819BF6F7}" type="presOf" srcId="{1857A16B-0126-4A07-BB0A-EB3C6B4A2DE7}" destId="{88CD4A9F-5980-4A04-93F7-3E4A85D6A291}" srcOrd="0" destOrd="0" presId="urn:microsoft.com/office/officeart/2005/8/layout/hierarchy2#7"/>
    <dgm:cxn modelId="{D91942A6-8CD1-4856-9E5C-690EAD4218C1}" type="presOf" srcId="{33E9905A-F33C-442A-BD77-3780E9E489D4}" destId="{5CA8276C-1149-4007-8BDD-3D90036FA790}" srcOrd="1" destOrd="0" presId="urn:microsoft.com/office/officeart/2005/8/layout/hierarchy2#7"/>
    <dgm:cxn modelId="{4C328AF9-2E82-49F6-94EA-6B68F4337350}" srcId="{2C0A02E6-02EE-4A3A-B8BD-E2CDA2F962AA}" destId="{0CDBDBAC-E7AA-4BFF-8030-E1B923BEB892}" srcOrd="2" destOrd="0" parTransId="{886B0620-65C3-4EAB-9ADD-4E63987E8F99}" sibTransId="{F0E3131C-AC49-4E82-B6D3-620E85AA9DCB}"/>
    <dgm:cxn modelId="{78F1F5F6-46EB-44F8-B770-88E0CC692310}" srcId="{2C0A02E6-02EE-4A3A-B8BD-E2CDA2F962AA}" destId="{C5B7C331-A4B5-4EB4-81B8-F42C5AF9E78D}" srcOrd="0" destOrd="0" parTransId="{A27770B2-2E69-46DC-B999-E6810107DA33}" sibTransId="{6720711B-2FCE-45C1-9C0D-50316DEEB4B0}"/>
    <dgm:cxn modelId="{35CA3938-FB31-4E68-B61B-124C5ADD4753}" srcId="{55B19A32-35C1-45FC-9EC5-8CB6B0235EFA}" destId="{2C0A02E6-02EE-4A3A-B8BD-E2CDA2F962AA}" srcOrd="1" destOrd="0" parTransId="{33E9905A-F33C-442A-BD77-3780E9E489D4}" sibTransId="{30B34CA2-8B9B-42B4-96DB-7085837BF899}"/>
    <dgm:cxn modelId="{DA259880-7C9B-40D4-831A-575856269D55}" srcId="{C8A2CC35-C68B-4592-921C-A1E0F6332224}" destId="{56AEB749-097D-434C-B18A-15893F382AE1}" srcOrd="0" destOrd="0" parTransId="{8B9A2766-9D84-4829-8BFE-F6EFE6673C60}" sibTransId="{8F7291C7-0307-44EB-A0CB-EED554CF4FA2}"/>
    <dgm:cxn modelId="{BA654AFC-E71D-4BFE-934E-187137406EF4}" srcId="{C8A2CC35-C68B-4592-921C-A1E0F6332224}" destId="{9104F6AA-0C70-4BCC-81A3-04A1CB7ADC13}" srcOrd="1" destOrd="0" parTransId="{D7A466D0-AF29-471F-AAF1-69DA12E7F2E5}" sibTransId="{98806BAE-2802-4256-BAF8-09E4EA1C43CC}"/>
    <dgm:cxn modelId="{1A6C56B7-5435-43DF-8357-E213655EE168}" srcId="{55B19A32-35C1-45FC-9EC5-8CB6B0235EFA}" destId="{C8A2CC35-C68B-4592-921C-A1E0F6332224}" srcOrd="0" destOrd="0" parTransId="{1492B853-CF27-4844-B984-48AD4C66381E}" sibTransId="{E3354C7F-D334-4F61-9DBD-4B79F9DF1C1F}"/>
    <dgm:cxn modelId="{CE00FAB2-E1CA-47B1-8563-C6784396EEA8}" type="presOf" srcId="{F6818239-3356-4680-A245-55C61A83D343}" destId="{E9F69CFB-E949-4046-AE4D-1C7A74838190}" srcOrd="1" destOrd="0" presId="urn:microsoft.com/office/officeart/2005/8/layout/hierarchy2#7"/>
    <dgm:cxn modelId="{21C2F63C-DB58-4197-A89A-6A95C416317E}" type="presOf" srcId="{1492B853-CF27-4844-B984-48AD4C66381E}" destId="{EFB209C7-0A49-4C60-853F-A7A7B8CA8873}" srcOrd="0" destOrd="0" presId="urn:microsoft.com/office/officeart/2005/8/layout/hierarchy2#7"/>
    <dgm:cxn modelId="{F4A09EEF-5463-45C4-9105-F33C1F870ED9}" srcId="{13628708-03F0-40B2-B457-1193A4A47662}" destId="{D4885B24-1F4A-4D68-8B27-6593021635CD}" srcOrd="1" destOrd="0" parTransId="{B78A4A6B-8C14-4079-83B6-03E73D12DA74}" sibTransId="{00F7F881-72E2-4BA3-9226-93C590E59B46}"/>
    <dgm:cxn modelId="{F6AE336B-A290-44D5-A8E0-60561352BF95}" type="presOf" srcId="{33E9905A-F33C-442A-BD77-3780E9E489D4}" destId="{48389213-0B06-443A-9B47-B49F51C705BC}" srcOrd="0" destOrd="0" presId="urn:microsoft.com/office/officeart/2005/8/layout/hierarchy2#7"/>
    <dgm:cxn modelId="{E39BC9C0-5C23-4DAA-87FF-30462A4D92FF}" type="presOf" srcId="{56AEB749-097D-434C-B18A-15893F382AE1}" destId="{7157B6B5-4673-45DD-8569-AFD46D7E88D5}" srcOrd="0" destOrd="0" presId="urn:microsoft.com/office/officeart/2005/8/layout/hierarchy2#7"/>
    <dgm:cxn modelId="{56551293-32EE-4844-A358-BDBE096B21B0}" type="presOf" srcId="{2C0A02E6-02EE-4A3A-B8BD-E2CDA2F962AA}" destId="{E1A51AB6-18CE-4EC2-AAEC-2C5AD5C97CF9}" srcOrd="0" destOrd="0" presId="urn:microsoft.com/office/officeart/2005/8/layout/hierarchy2#7"/>
    <dgm:cxn modelId="{3D7DD713-BB69-4DB1-900E-6FE94214449A}" type="presOf" srcId="{8B9A2766-9D84-4829-8BFE-F6EFE6673C60}" destId="{B4B0A659-2D1C-43C5-A8A3-7C4659758856}" srcOrd="1" destOrd="0" presId="urn:microsoft.com/office/officeart/2005/8/layout/hierarchy2#7"/>
    <dgm:cxn modelId="{A5A4F171-91D8-4BBD-AA5F-609B2A335789}" type="presOf" srcId="{96392804-CAB9-446C-8D47-30BB1E8F2BC7}" destId="{113C267C-D3EB-46E8-9A7D-2CE114DAEACB}" srcOrd="1" destOrd="0" presId="urn:microsoft.com/office/officeart/2005/8/layout/hierarchy2#7"/>
    <dgm:cxn modelId="{CE3AD510-31E4-4E17-8B12-7443B2813615}" srcId="{2C0A02E6-02EE-4A3A-B8BD-E2CDA2F962AA}" destId="{8D450FC0-FBE9-44CF-B76C-0486E8670701}" srcOrd="1" destOrd="0" parTransId="{96392804-CAB9-446C-8D47-30BB1E8F2BC7}" sibTransId="{1F92582D-9335-4F43-B5F2-F6F0FB71F96D}"/>
    <dgm:cxn modelId="{685EF440-80E8-45BD-AB2C-69BAB23D1B7B}" srcId="{00A3A949-1CFA-43AC-BC07-45AD52AC5672}" destId="{13628708-03F0-40B2-B457-1193A4A47662}" srcOrd="0" destOrd="0" parTransId="{D3B7888F-39AC-4D56-B20E-A32F70819FB5}" sibTransId="{F875A445-4509-44A1-82B8-DD8C5837D41D}"/>
    <dgm:cxn modelId="{FD5CD273-8BDF-4722-A224-17E62D61A8FD}" type="presOf" srcId="{8D450FC0-FBE9-44CF-B76C-0486E8670701}" destId="{0100E16C-2CAC-4DCB-A1B1-8B5773705766}" srcOrd="0" destOrd="0" presId="urn:microsoft.com/office/officeart/2005/8/layout/hierarchy2#7"/>
    <dgm:cxn modelId="{5071C1CD-E1CB-415A-8DBC-9B8CA8A449BA}" type="presOf" srcId="{9104F6AA-0C70-4BCC-81A3-04A1CB7ADC13}" destId="{467CBF38-0663-4AD0-93DA-EC70817FD82C}" srcOrd="0" destOrd="0" presId="urn:microsoft.com/office/officeart/2005/8/layout/hierarchy2#7"/>
    <dgm:cxn modelId="{097FC25B-A85A-40AF-9F69-888C2E933427}" type="presOf" srcId="{D7A466D0-AF29-471F-AAF1-69DA12E7F2E5}" destId="{76885DD9-1D7D-47D6-85C2-A7C3F6F72DF0}" srcOrd="0" destOrd="0" presId="urn:microsoft.com/office/officeart/2005/8/layout/hierarchy2#7"/>
    <dgm:cxn modelId="{7877AEB9-3317-47EB-A831-DCE78A696ADE}" type="presOf" srcId="{A27770B2-2E69-46DC-B999-E6810107DA33}" destId="{43B7B59A-7893-4FCC-9C5D-DC87FB05EF3E}" srcOrd="1" destOrd="0" presId="urn:microsoft.com/office/officeart/2005/8/layout/hierarchy2#7"/>
    <dgm:cxn modelId="{321720E3-A4B7-43F6-A7F4-67A239977691}" type="presOf" srcId="{B78A4A6B-8C14-4079-83B6-03E73D12DA74}" destId="{D181FCA9-7BF0-4F20-9840-741EE2E9251B}" srcOrd="0" destOrd="0" presId="urn:microsoft.com/office/officeart/2005/8/layout/hierarchy2#7"/>
    <dgm:cxn modelId="{D5973207-6922-42C5-AD7E-24523A76E559}" type="presOf" srcId="{0CDBDBAC-E7AA-4BFF-8030-E1B923BEB892}" destId="{B7F6AD2C-7773-4B64-A707-49FB77BC21ED}" srcOrd="0" destOrd="0" presId="urn:microsoft.com/office/officeart/2005/8/layout/hierarchy2#7"/>
    <dgm:cxn modelId="{9EB5E948-A5C9-4B16-AC39-82C22CDCE1AB}" type="presOf" srcId="{D7A466D0-AF29-471F-AAF1-69DA12E7F2E5}" destId="{D713D6C2-160D-4398-8A57-587D00D37FEF}" srcOrd="1" destOrd="0" presId="urn:microsoft.com/office/officeart/2005/8/layout/hierarchy2#7"/>
    <dgm:cxn modelId="{F2019107-92FC-4981-A05A-A4FE5C4BE70E}" type="presOf" srcId="{886B0620-65C3-4EAB-9ADD-4E63987E8F99}" destId="{FACA8C33-C9C1-4969-B640-A3888B2FABF0}" srcOrd="1" destOrd="0" presId="urn:microsoft.com/office/officeart/2005/8/layout/hierarchy2#7"/>
    <dgm:cxn modelId="{1EED3702-099F-4DB2-AD48-D0516A1D5DAC}" type="presOf" srcId="{1492B853-CF27-4844-B984-48AD4C66381E}" destId="{9AE986ED-424E-49EC-A93A-48DB246F9298}" srcOrd="1" destOrd="0" presId="urn:microsoft.com/office/officeart/2005/8/layout/hierarchy2#7"/>
    <dgm:cxn modelId="{9AB5F01B-059D-4BDE-9E93-C8F4B68D2430}" type="presOf" srcId="{096D8249-59EC-4D61-905F-832EE74FB3AA}" destId="{FD659546-71EB-4337-A556-21E4FF52A484}" srcOrd="1" destOrd="0" presId="urn:microsoft.com/office/officeart/2005/8/layout/hierarchy2#7"/>
    <dgm:cxn modelId="{68FDF035-6667-4954-99B2-66102AA3384B}" type="presOf" srcId="{C5B7C331-A4B5-4EB4-81B8-F42C5AF9E78D}" destId="{34AD267B-060A-422C-9FC8-C01F2407B24D}" srcOrd="0" destOrd="0" presId="urn:microsoft.com/office/officeart/2005/8/layout/hierarchy2#7"/>
    <dgm:cxn modelId="{BA405520-3381-4493-B59A-3DC0B5798D1A}" type="presOf" srcId="{F6818239-3356-4680-A245-55C61A83D343}" destId="{25A4B88D-10DD-4279-AC29-9E63790590B2}" srcOrd="0" destOrd="0" presId="urn:microsoft.com/office/officeart/2005/8/layout/hierarchy2#7"/>
    <dgm:cxn modelId="{01BD6A7B-7BCD-4883-A9F5-004D67F4FFB6}" type="presParOf" srcId="{56D26473-A739-412F-BADD-3B2F9B6ED8B0}" destId="{353DF778-E3B6-402E-8B62-8C2732170FE7}" srcOrd="0" destOrd="0" presId="urn:microsoft.com/office/officeart/2005/8/layout/hierarchy2#7"/>
    <dgm:cxn modelId="{FC97EE82-CBF4-4339-AC40-9141CD17CBAE}" type="presParOf" srcId="{353DF778-E3B6-402E-8B62-8C2732170FE7}" destId="{C5C17395-4689-41D5-B308-CFA3370613AD}" srcOrd="0" destOrd="0" presId="urn:microsoft.com/office/officeart/2005/8/layout/hierarchy2#7"/>
    <dgm:cxn modelId="{8211FE07-2E10-45CE-A095-D46023E2DA6A}" type="presParOf" srcId="{353DF778-E3B6-402E-8B62-8C2732170FE7}" destId="{53F16E38-B198-426C-BD18-8E4417657522}" srcOrd="1" destOrd="0" presId="urn:microsoft.com/office/officeart/2005/8/layout/hierarchy2#7"/>
    <dgm:cxn modelId="{87A7867D-19F1-4D55-82BE-01AF76052C5A}" type="presParOf" srcId="{53F16E38-B198-426C-BD18-8E4417657522}" destId="{4258CC0B-563A-4813-A461-054BB1C60EF2}" srcOrd="0" destOrd="0" presId="urn:microsoft.com/office/officeart/2005/8/layout/hierarchy2#7"/>
    <dgm:cxn modelId="{79460C5E-EC4D-47A7-B4F5-4AAB8B49C495}" type="presParOf" srcId="{4258CC0B-563A-4813-A461-054BB1C60EF2}" destId="{FD659546-71EB-4337-A556-21E4FF52A484}" srcOrd="0" destOrd="0" presId="urn:microsoft.com/office/officeart/2005/8/layout/hierarchy2#7"/>
    <dgm:cxn modelId="{C05C9ACF-B338-46E9-A9DE-290C2C7DF2FB}" type="presParOf" srcId="{53F16E38-B198-426C-BD18-8E4417657522}" destId="{BCADD44F-2128-4C32-B403-8010D5B2A108}" srcOrd="1" destOrd="0" presId="urn:microsoft.com/office/officeart/2005/8/layout/hierarchy2#7"/>
    <dgm:cxn modelId="{4B92F722-7A36-4CEE-ADC0-FFB591654347}" type="presParOf" srcId="{BCADD44F-2128-4C32-B403-8010D5B2A108}" destId="{72A65625-C63F-4B60-851F-23B46DA34EFA}" srcOrd="0" destOrd="0" presId="urn:microsoft.com/office/officeart/2005/8/layout/hierarchy2#7"/>
    <dgm:cxn modelId="{F4C505FF-EA69-4875-AB71-996573B1E0D3}" type="presParOf" srcId="{BCADD44F-2128-4C32-B403-8010D5B2A108}" destId="{A3821A7A-7534-41FA-AB11-8866978D9F3D}" srcOrd="1" destOrd="0" presId="urn:microsoft.com/office/officeart/2005/8/layout/hierarchy2#7"/>
    <dgm:cxn modelId="{0D9DF5C7-8BA5-4227-9022-5306072FEB7A}" type="presParOf" srcId="{A3821A7A-7534-41FA-AB11-8866978D9F3D}" destId="{EFB209C7-0A49-4C60-853F-A7A7B8CA8873}" srcOrd="0" destOrd="0" presId="urn:microsoft.com/office/officeart/2005/8/layout/hierarchy2#7"/>
    <dgm:cxn modelId="{BA244D96-2655-4BD3-B0B1-B64BB9A3F6B4}" type="presParOf" srcId="{EFB209C7-0A49-4C60-853F-A7A7B8CA8873}" destId="{9AE986ED-424E-49EC-A93A-48DB246F9298}" srcOrd="0" destOrd="0" presId="urn:microsoft.com/office/officeart/2005/8/layout/hierarchy2#7"/>
    <dgm:cxn modelId="{05996D44-33B2-4257-9C67-AF27B253F7DD}" type="presParOf" srcId="{A3821A7A-7534-41FA-AB11-8866978D9F3D}" destId="{81A9ED29-D22F-4A5C-BFC0-AA9DEE89F237}" srcOrd="1" destOrd="0" presId="urn:microsoft.com/office/officeart/2005/8/layout/hierarchy2#7"/>
    <dgm:cxn modelId="{DAA84F58-FE70-4F62-A396-55C4F97CC802}" type="presParOf" srcId="{81A9ED29-D22F-4A5C-BFC0-AA9DEE89F237}" destId="{7D633854-5BA8-4DF2-BC64-D31F8683E92E}" srcOrd="0" destOrd="0" presId="urn:microsoft.com/office/officeart/2005/8/layout/hierarchy2#7"/>
    <dgm:cxn modelId="{ACE5E4B5-88BD-4A26-8671-2A0456F5541D}" type="presParOf" srcId="{81A9ED29-D22F-4A5C-BFC0-AA9DEE89F237}" destId="{28E38D8D-1753-47B4-8CF3-A4625B2CBDFE}" srcOrd="1" destOrd="0" presId="urn:microsoft.com/office/officeart/2005/8/layout/hierarchy2#7"/>
    <dgm:cxn modelId="{D81688ED-FB2C-4C82-9092-CD40D9506EA9}" type="presParOf" srcId="{28E38D8D-1753-47B4-8CF3-A4625B2CBDFE}" destId="{CB5F78E0-B8E9-417A-94F8-BE6B4802A201}" srcOrd="0" destOrd="0" presId="urn:microsoft.com/office/officeart/2005/8/layout/hierarchy2#7"/>
    <dgm:cxn modelId="{E4608D2C-0BE2-46C2-B3E6-87E4458EE681}" type="presParOf" srcId="{CB5F78E0-B8E9-417A-94F8-BE6B4802A201}" destId="{B4B0A659-2D1C-43C5-A8A3-7C4659758856}" srcOrd="0" destOrd="0" presId="urn:microsoft.com/office/officeart/2005/8/layout/hierarchy2#7"/>
    <dgm:cxn modelId="{DDCDD16F-71FD-48E4-92F6-E306EBAF9A4C}" type="presParOf" srcId="{28E38D8D-1753-47B4-8CF3-A4625B2CBDFE}" destId="{90D1EC1F-AAFB-48BB-A9E1-D544E2D9AF1D}" srcOrd="1" destOrd="0" presId="urn:microsoft.com/office/officeart/2005/8/layout/hierarchy2#7"/>
    <dgm:cxn modelId="{BB8B30B5-9487-4181-B517-49617E3DAA2F}" type="presParOf" srcId="{90D1EC1F-AAFB-48BB-A9E1-D544E2D9AF1D}" destId="{7157B6B5-4673-45DD-8569-AFD46D7E88D5}" srcOrd="0" destOrd="0" presId="urn:microsoft.com/office/officeart/2005/8/layout/hierarchy2#7"/>
    <dgm:cxn modelId="{21D21DCC-4DB4-40CA-A082-49F40AF06400}" type="presParOf" srcId="{90D1EC1F-AAFB-48BB-A9E1-D544E2D9AF1D}" destId="{20207355-F376-4E50-B58F-FCC2207F8457}" srcOrd="1" destOrd="0" presId="urn:microsoft.com/office/officeart/2005/8/layout/hierarchy2#7"/>
    <dgm:cxn modelId="{4D833050-829A-45E5-8705-43524F1089B9}" type="presParOf" srcId="{28E38D8D-1753-47B4-8CF3-A4625B2CBDFE}" destId="{76885DD9-1D7D-47D6-85C2-A7C3F6F72DF0}" srcOrd="2" destOrd="0" presId="urn:microsoft.com/office/officeart/2005/8/layout/hierarchy2#7"/>
    <dgm:cxn modelId="{8087738A-996B-4511-AF67-77662B6E229A}" type="presParOf" srcId="{76885DD9-1D7D-47D6-85C2-A7C3F6F72DF0}" destId="{D713D6C2-160D-4398-8A57-587D00D37FEF}" srcOrd="0" destOrd="0" presId="urn:microsoft.com/office/officeart/2005/8/layout/hierarchy2#7"/>
    <dgm:cxn modelId="{D7B2C1DC-DDA0-4DA5-B2AF-B1CA4FFE3908}" type="presParOf" srcId="{28E38D8D-1753-47B4-8CF3-A4625B2CBDFE}" destId="{98D5D239-CB00-4285-BDF7-9A2B021D08AD}" srcOrd="3" destOrd="0" presId="urn:microsoft.com/office/officeart/2005/8/layout/hierarchy2#7"/>
    <dgm:cxn modelId="{DC0A7E58-48B0-4FA4-B5B7-84AA2CCD92DA}" type="presParOf" srcId="{98D5D239-CB00-4285-BDF7-9A2B021D08AD}" destId="{467CBF38-0663-4AD0-93DA-EC70817FD82C}" srcOrd="0" destOrd="0" presId="urn:microsoft.com/office/officeart/2005/8/layout/hierarchy2#7"/>
    <dgm:cxn modelId="{8D08FFCB-558A-4B1F-89AE-56B344CBD04B}" type="presParOf" srcId="{98D5D239-CB00-4285-BDF7-9A2B021D08AD}" destId="{6A973A75-C3F7-40B3-B702-9F9D8AD5BB4B}" srcOrd="1" destOrd="0" presId="urn:microsoft.com/office/officeart/2005/8/layout/hierarchy2#7"/>
    <dgm:cxn modelId="{F82E23AB-5475-4091-885B-6A588FA3FE53}" type="presParOf" srcId="{A3821A7A-7534-41FA-AB11-8866978D9F3D}" destId="{48389213-0B06-443A-9B47-B49F51C705BC}" srcOrd="2" destOrd="0" presId="urn:microsoft.com/office/officeart/2005/8/layout/hierarchy2#7"/>
    <dgm:cxn modelId="{23FA086A-B359-4F25-962E-8D6490B3D7B8}" type="presParOf" srcId="{48389213-0B06-443A-9B47-B49F51C705BC}" destId="{5CA8276C-1149-4007-8BDD-3D90036FA790}" srcOrd="0" destOrd="0" presId="urn:microsoft.com/office/officeart/2005/8/layout/hierarchy2#7"/>
    <dgm:cxn modelId="{4829B6F1-FCDD-48B6-B28D-E1DA5747E059}" type="presParOf" srcId="{A3821A7A-7534-41FA-AB11-8866978D9F3D}" destId="{58ADC655-E034-4398-ACF5-4D53161BB75E}" srcOrd="3" destOrd="0" presId="urn:microsoft.com/office/officeart/2005/8/layout/hierarchy2#7"/>
    <dgm:cxn modelId="{1E7816AE-D4DD-484F-924E-C89717D866AF}" type="presParOf" srcId="{58ADC655-E034-4398-ACF5-4D53161BB75E}" destId="{E1A51AB6-18CE-4EC2-AAEC-2C5AD5C97CF9}" srcOrd="0" destOrd="0" presId="urn:microsoft.com/office/officeart/2005/8/layout/hierarchy2#7"/>
    <dgm:cxn modelId="{41343AC7-8F3C-4F82-A0BF-AB79EB8662DD}" type="presParOf" srcId="{58ADC655-E034-4398-ACF5-4D53161BB75E}" destId="{C6D1F445-1169-42A8-BD8D-1597F9089736}" srcOrd="1" destOrd="0" presId="urn:microsoft.com/office/officeart/2005/8/layout/hierarchy2#7"/>
    <dgm:cxn modelId="{18BDC908-EEED-455B-A3AA-C83BBFA73090}" type="presParOf" srcId="{C6D1F445-1169-42A8-BD8D-1597F9089736}" destId="{0C6F49D5-BB78-4A52-B78A-5AACC385EBFB}" srcOrd="0" destOrd="0" presId="urn:microsoft.com/office/officeart/2005/8/layout/hierarchy2#7"/>
    <dgm:cxn modelId="{A99C7572-8922-4612-B182-E94C3BDD29A5}" type="presParOf" srcId="{0C6F49D5-BB78-4A52-B78A-5AACC385EBFB}" destId="{43B7B59A-7893-4FCC-9C5D-DC87FB05EF3E}" srcOrd="0" destOrd="0" presId="urn:microsoft.com/office/officeart/2005/8/layout/hierarchy2#7"/>
    <dgm:cxn modelId="{70228FAA-92B6-4567-925D-5CA46B65993E}" type="presParOf" srcId="{C6D1F445-1169-42A8-BD8D-1597F9089736}" destId="{29B1C55B-832F-443A-A364-893150DC918A}" srcOrd="1" destOrd="0" presId="urn:microsoft.com/office/officeart/2005/8/layout/hierarchy2#7"/>
    <dgm:cxn modelId="{D54C3772-CAE3-4D58-A967-A06C34213D8B}" type="presParOf" srcId="{29B1C55B-832F-443A-A364-893150DC918A}" destId="{34AD267B-060A-422C-9FC8-C01F2407B24D}" srcOrd="0" destOrd="0" presId="urn:microsoft.com/office/officeart/2005/8/layout/hierarchy2#7"/>
    <dgm:cxn modelId="{189E782F-299C-4819-8342-02B1F6AB6D41}" type="presParOf" srcId="{29B1C55B-832F-443A-A364-893150DC918A}" destId="{EB8647F0-239E-4ED1-8A69-F15C2A05C577}" srcOrd="1" destOrd="0" presId="urn:microsoft.com/office/officeart/2005/8/layout/hierarchy2#7"/>
    <dgm:cxn modelId="{EB0A4129-6C74-4F4D-BB34-B7C79D498F2F}" type="presParOf" srcId="{C6D1F445-1169-42A8-BD8D-1597F9089736}" destId="{12072BCD-AAE8-4E79-91C0-1B9FB3E96CFE}" srcOrd="2" destOrd="0" presId="urn:microsoft.com/office/officeart/2005/8/layout/hierarchy2#7"/>
    <dgm:cxn modelId="{4E65A3CF-5CC8-46B3-9490-D473AD6FE033}" type="presParOf" srcId="{12072BCD-AAE8-4E79-91C0-1B9FB3E96CFE}" destId="{113C267C-D3EB-46E8-9A7D-2CE114DAEACB}" srcOrd="0" destOrd="0" presId="urn:microsoft.com/office/officeart/2005/8/layout/hierarchy2#7"/>
    <dgm:cxn modelId="{A5019C3E-281F-4FE7-8FE7-23FC3877825A}" type="presParOf" srcId="{C6D1F445-1169-42A8-BD8D-1597F9089736}" destId="{9672FD5D-F097-484C-9969-47EE3B13D6A4}" srcOrd="3" destOrd="0" presId="urn:microsoft.com/office/officeart/2005/8/layout/hierarchy2#7"/>
    <dgm:cxn modelId="{5D97BEAB-B416-4A15-993D-F85F07D170D9}" type="presParOf" srcId="{9672FD5D-F097-484C-9969-47EE3B13D6A4}" destId="{0100E16C-2CAC-4DCB-A1B1-8B5773705766}" srcOrd="0" destOrd="0" presId="urn:microsoft.com/office/officeart/2005/8/layout/hierarchy2#7"/>
    <dgm:cxn modelId="{B7C8C783-C952-4B2B-B022-EFB006D4495C}" type="presParOf" srcId="{9672FD5D-F097-484C-9969-47EE3B13D6A4}" destId="{4834D90C-5BF4-4134-B36D-7B7570AE3B28}" srcOrd="1" destOrd="0" presId="urn:microsoft.com/office/officeart/2005/8/layout/hierarchy2#7"/>
    <dgm:cxn modelId="{066567B6-EFA1-491B-8FA3-6C7D9045819F}" type="presParOf" srcId="{C6D1F445-1169-42A8-BD8D-1597F9089736}" destId="{133BDF32-6041-4976-B573-3544C9D7B703}" srcOrd="4" destOrd="0" presId="urn:microsoft.com/office/officeart/2005/8/layout/hierarchy2#7"/>
    <dgm:cxn modelId="{A73C90F5-51E4-46D4-B5FB-A4C0D4480BD6}" type="presParOf" srcId="{133BDF32-6041-4976-B573-3544C9D7B703}" destId="{FACA8C33-C9C1-4969-B640-A3888B2FABF0}" srcOrd="0" destOrd="0" presId="urn:microsoft.com/office/officeart/2005/8/layout/hierarchy2#7"/>
    <dgm:cxn modelId="{D7822B0F-9600-4EFA-B109-B921C466FAE9}" type="presParOf" srcId="{C6D1F445-1169-42A8-BD8D-1597F9089736}" destId="{6C1BF1E0-E47A-49E8-8FCE-02B2260726B0}" srcOrd="5" destOrd="0" presId="urn:microsoft.com/office/officeart/2005/8/layout/hierarchy2#7"/>
    <dgm:cxn modelId="{E17C3B9C-FB7D-489F-A67A-2769A21DA4A6}" type="presParOf" srcId="{6C1BF1E0-E47A-49E8-8FCE-02B2260726B0}" destId="{B7F6AD2C-7773-4B64-A707-49FB77BC21ED}" srcOrd="0" destOrd="0" presId="urn:microsoft.com/office/officeart/2005/8/layout/hierarchy2#7"/>
    <dgm:cxn modelId="{CDFE013C-62D5-4FC4-B019-06F021C7D8E1}" type="presParOf" srcId="{6C1BF1E0-E47A-49E8-8FCE-02B2260726B0}" destId="{91702F80-2D8B-49AC-ABC1-E54CE8775409}" srcOrd="1" destOrd="0" presId="urn:microsoft.com/office/officeart/2005/8/layout/hierarchy2#7"/>
    <dgm:cxn modelId="{0526415C-93DD-451F-B90E-1AECCDD286D7}" type="presParOf" srcId="{A3821A7A-7534-41FA-AB11-8866978D9F3D}" destId="{25A4B88D-10DD-4279-AC29-9E63790590B2}" srcOrd="4" destOrd="0" presId="urn:microsoft.com/office/officeart/2005/8/layout/hierarchy2#7"/>
    <dgm:cxn modelId="{83C16A6F-9E5B-465B-8BA6-760A9D77DBAB}" type="presParOf" srcId="{25A4B88D-10DD-4279-AC29-9E63790590B2}" destId="{E9F69CFB-E949-4046-AE4D-1C7A74838190}" srcOrd="0" destOrd="0" presId="urn:microsoft.com/office/officeart/2005/8/layout/hierarchy2#7"/>
    <dgm:cxn modelId="{3922F85F-6DB3-4D13-B767-5C19B9F22DBE}" type="presParOf" srcId="{A3821A7A-7534-41FA-AB11-8866978D9F3D}" destId="{DDB94DE6-117A-4522-A850-8481FD49119D}" srcOrd="5" destOrd="0" presId="urn:microsoft.com/office/officeart/2005/8/layout/hierarchy2#7"/>
    <dgm:cxn modelId="{1DE297DA-CF38-47F3-9810-B067BE884AEA}" type="presParOf" srcId="{DDB94DE6-117A-4522-A850-8481FD49119D}" destId="{88CD4A9F-5980-4A04-93F7-3E4A85D6A291}" srcOrd="0" destOrd="0" presId="urn:microsoft.com/office/officeart/2005/8/layout/hierarchy2#7"/>
    <dgm:cxn modelId="{5CE61C5B-8C0C-46FB-8BDC-C2AE4B1A558D}" type="presParOf" srcId="{DDB94DE6-117A-4522-A850-8481FD49119D}" destId="{8D14090A-92AC-40FB-B030-ECE2E9EEC2C8}" srcOrd="1" destOrd="0" presId="urn:microsoft.com/office/officeart/2005/8/layout/hierarchy2#7"/>
    <dgm:cxn modelId="{69977738-E03F-4AE2-BC8C-7F925CDB0D52}" type="presParOf" srcId="{53F16E38-B198-426C-BD18-8E4417657522}" destId="{D181FCA9-7BF0-4F20-9840-741EE2E9251B}" srcOrd="2" destOrd="0" presId="urn:microsoft.com/office/officeart/2005/8/layout/hierarchy2#7"/>
    <dgm:cxn modelId="{800FB098-1E6F-4D7C-9B5B-B375B47B480C}" type="presParOf" srcId="{D181FCA9-7BF0-4F20-9840-741EE2E9251B}" destId="{E070B16E-D1D4-4C4A-9FD5-4E81D176025A}" srcOrd="0" destOrd="0" presId="urn:microsoft.com/office/officeart/2005/8/layout/hierarchy2#7"/>
    <dgm:cxn modelId="{665B779A-0E92-499F-9DB2-B28EBD6CF109}" type="presParOf" srcId="{53F16E38-B198-426C-BD18-8E4417657522}" destId="{EF0EA93D-688C-435F-9C02-B84952302073}" srcOrd="3" destOrd="0" presId="urn:microsoft.com/office/officeart/2005/8/layout/hierarchy2#7"/>
    <dgm:cxn modelId="{51548C53-6718-4055-8A1D-CFA5C91FB4B7}" type="presParOf" srcId="{EF0EA93D-688C-435F-9C02-B84952302073}" destId="{24C49C73-81F3-4CCA-AEE7-8DC610A608A1}" srcOrd="0" destOrd="0" presId="urn:microsoft.com/office/officeart/2005/8/layout/hierarchy2#7"/>
    <dgm:cxn modelId="{260C36FF-BAB7-452B-A5BD-A7D933C7D9AF}" type="presParOf" srcId="{EF0EA93D-688C-435F-9C02-B84952302073}" destId="{0F962DB0-A27C-4D35-BFC3-CBA0AE9CDFBB}" srcOrd="1" destOrd="0" presId="urn:microsoft.com/office/officeart/2005/8/layout/hierarchy2#7"/>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A3A949-1CFA-43AC-BC07-45AD52AC5672}" type="doc">
      <dgm:prSet loTypeId="urn:microsoft.com/office/officeart/2005/8/layout/hierarchy2#8" loCatId="hierarchy" qsTypeId="urn:microsoft.com/office/officeart/2005/8/quickstyle/3d4#11" qsCatId="3D" csTypeId="urn:microsoft.com/office/officeart/2005/8/colors/colorful2#2" csCatId="colorful" phldr="1"/>
      <dgm:spPr/>
      <dgm:t>
        <a:bodyPr/>
        <a:lstStyle/>
        <a:p>
          <a:endParaRPr lang="zh-CN" altLang="en-US"/>
        </a:p>
      </dgm:t>
    </dgm:pt>
    <dgm:pt modelId="{13628708-03F0-40B2-B457-1193A4A47662}">
      <dgm:prSet phldrT="[文本]" phldr="0" custT="1"/>
      <dgm:spPr>
        <a:solidFill>
          <a:schemeClr val="accent6"/>
        </a:solidFill>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原料贮存</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D3B7888F-39AC-4D56-B20E-A32F70819FB5}" type="parTrans" cxnId="{01FED45C-447E-4BCB-9C27-6C74E0CE1DA5}">
      <dgm:prSet/>
      <dgm:spPr/>
      <dgm:t>
        <a:bodyPr/>
        <a:lstStyle/>
        <a:p>
          <a:endParaRPr lang="zh-CN" altLang="en-US" sz="4000">
            <a:solidFill>
              <a:schemeClr val="tx1"/>
            </a:solidFill>
          </a:endParaRPr>
        </a:p>
      </dgm:t>
    </dgm:pt>
    <dgm:pt modelId="{F875A445-4509-44A1-82B8-DD8C5837D41D}" type="sibTrans" cxnId="{01FED45C-447E-4BCB-9C27-6C74E0CE1DA5}">
      <dgm:prSet/>
      <dgm:spPr/>
      <dgm:t>
        <a:bodyPr/>
        <a:lstStyle/>
        <a:p>
          <a:endParaRPr lang="zh-CN" altLang="en-US" sz="4000">
            <a:solidFill>
              <a:schemeClr val="tx1"/>
            </a:solidFill>
          </a:endParaRPr>
        </a:p>
      </dgm:t>
    </dgm:pt>
    <dgm:pt modelId="{5BE8721F-D6CD-488C-AB39-8350CAE60153}">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食品</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3F43D830-A01C-4314-8900-B2D3663EC6F1}" type="parTrans" cxnId="{317FD195-358A-4984-9EF6-B555A0DACB62}">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E5931FA1-EAC4-4131-A63C-92998317C360}" type="sibTrans" cxnId="{317FD195-358A-4984-9EF6-B555A0DACB62}">
      <dgm:prSet/>
      <dgm:spPr/>
      <dgm:t>
        <a:bodyPr/>
        <a:lstStyle/>
        <a:p>
          <a:endParaRPr lang="zh-CN" altLang="en-US" sz="4000">
            <a:solidFill>
              <a:schemeClr val="tx1"/>
            </a:solidFill>
          </a:endParaRPr>
        </a:p>
      </dgm:t>
    </dgm:pt>
    <dgm:pt modelId="{3DDEDE59-2480-4BBA-9179-408DAF7E47C8}">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分区</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FE4CF343-C927-49D2-92B2-6D2FE8422853}" type="parTrans" cxnId="{ADAB46F7-089F-4983-92B0-7867ECBDC87A}">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57DAE3E8-5532-4CE3-8E63-E312F1A9182C}" type="sibTrans" cxnId="{ADAB46F7-089F-4983-92B0-7867ECBDC87A}">
      <dgm:prSet/>
      <dgm:spPr/>
      <dgm:t>
        <a:bodyPr/>
        <a:lstStyle/>
        <a:p>
          <a:endParaRPr lang="zh-CN" altLang="en-US" sz="4000">
            <a:solidFill>
              <a:schemeClr val="tx1"/>
            </a:solidFill>
          </a:endParaRPr>
        </a:p>
      </dgm:t>
    </dgm:pt>
    <dgm:pt modelId="{C38DC49F-5C32-459E-93B5-EFB34378EDCD}">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分架</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9BE975EE-2B65-4C3B-96D5-76F44917063A}" type="parTrans" cxnId="{1682C5C3-3105-4A50-9089-346B02BA7582}">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B598D8D7-07A2-4E3F-82E7-52CD0E991C85}" type="sibTrans" cxnId="{1682C5C3-3105-4A50-9089-346B02BA7582}">
      <dgm:prSet/>
      <dgm:spPr/>
      <dgm:t>
        <a:bodyPr/>
        <a:lstStyle/>
        <a:p>
          <a:endParaRPr lang="zh-CN" altLang="en-US" sz="2800">
            <a:solidFill>
              <a:schemeClr val="tx1"/>
            </a:solidFill>
          </a:endParaRPr>
        </a:p>
      </dgm:t>
    </dgm:pt>
    <dgm:pt modelId="{4E49007E-88F2-4A91-BE91-33073CD67257}">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分类</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A23A7624-2585-4AF7-9CA7-F7E5CB7F3EAB}" type="parTrans" cxnId="{D647A103-23B1-4CF1-AA65-746E510D865B}">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8B212481-8E97-46A1-AC18-700F416D173E}" type="sibTrans" cxnId="{D647A103-23B1-4CF1-AA65-746E510D865B}">
      <dgm:prSet/>
      <dgm:spPr/>
      <dgm:t>
        <a:bodyPr/>
        <a:lstStyle/>
        <a:p>
          <a:endParaRPr lang="zh-CN" altLang="en-US" sz="2800">
            <a:solidFill>
              <a:schemeClr val="tx1"/>
            </a:solidFill>
          </a:endParaRPr>
        </a:p>
      </dgm:t>
    </dgm:pt>
    <dgm:pt modelId="{46BBB413-1AF1-4AF7-BFFB-1C41CA620603}">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离墙</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879021DF-107C-486B-B30A-047E5EC0F890}" type="parTrans" cxnId="{C7E61CDC-089B-477D-A100-12D387FB9F22}">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DFAB5214-5AB7-4FAC-B824-08504559DB22}" type="sibTrans" cxnId="{C7E61CDC-089B-477D-A100-12D387FB9F22}">
      <dgm:prSet/>
      <dgm:spPr/>
      <dgm:t>
        <a:bodyPr/>
        <a:lstStyle/>
        <a:p>
          <a:endParaRPr lang="zh-CN" altLang="en-US" sz="2800">
            <a:solidFill>
              <a:schemeClr val="tx1"/>
            </a:solidFill>
          </a:endParaRPr>
        </a:p>
      </dgm:t>
    </dgm:pt>
    <dgm:pt modelId="{CB25B2B0-66FA-47AE-945C-174668BF2FDF}">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离地</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D7FC2FDC-93A0-4A1B-8E7F-90E10534181C}" type="parTrans" cxnId="{02F1852E-EAB3-4D3A-852B-DD480F483BD7}">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1DA4CF2D-8039-44DF-8A00-9DBAB7C104F9}" type="sibTrans" cxnId="{02F1852E-EAB3-4D3A-852B-DD480F483BD7}">
      <dgm:prSet/>
      <dgm:spPr/>
      <dgm:t>
        <a:bodyPr/>
        <a:lstStyle/>
        <a:p>
          <a:endParaRPr lang="zh-CN" altLang="en-US" sz="2800">
            <a:solidFill>
              <a:schemeClr val="tx1"/>
            </a:solidFill>
          </a:endParaRPr>
        </a:p>
      </dgm:t>
    </dgm:pt>
    <dgm:pt modelId="{EEBFB972-C1C5-412B-85AC-CFB6BFB2E526}">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有明确保存条件和保质期</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4866B22C-557E-4167-9480-A7EB93F50B0F}" type="parTrans" cxnId="{1739F06A-8413-49E7-8AE2-29EFDC87FB47}">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89209433-499A-43C7-83CA-8A0DA392F573}" type="sibTrans" cxnId="{1739F06A-8413-49E7-8AE2-29EFDC87FB47}">
      <dgm:prSet/>
      <dgm:spPr/>
      <dgm:t>
        <a:bodyPr/>
        <a:lstStyle/>
        <a:p>
          <a:endParaRPr lang="zh-CN" altLang="en-US" sz="2800">
            <a:solidFill>
              <a:schemeClr val="tx1"/>
            </a:solidFill>
          </a:endParaRPr>
        </a:p>
      </dgm:t>
    </dgm:pt>
    <dgm:pt modelId="{A60137A1-2A59-4449-81DD-FC688D12A91B}">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按照保存条件和保质期贮存</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A0DEE97E-A7F7-4F13-B283-002B7D0CCE98}" type="parTrans" cxnId="{3B6686D9-57FE-4259-B219-2B3845451E0C}">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2C96C5E5-ABBC-477F-9EB3-FC2DB43E5331}" type="sibTrans" cxnId="{3B6686D9-57FE-4259-B219-2B3845451E0C}">
      <dgm:prSet/>
      <dgm:spPr/>
      <dgm:t>
        <a:bodyPr/>
        <a:lstStyle/>
        <a:p>
          <a:endParaRPr lang="zh-CN" altLang="en-US" sz="2800">
            <a:solidFill>
              <a:schemeClr val="tx1"/>
            </a:solidFill>
          </a:endParaRPr>
        </a:p>
      </dgm:t>
    </dgm:pt>
    <dgm:pt modelId="{C427F101-9A9C-41B7-8552-48BC3D4CEF87}">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无明确保存条件和保质期及开封后的</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083AA206-6285-4AD0-A681-EF55E587A01B}" type="parTrans" cxnId="{F7A40B42-275F-4295-8D3C-952F5910DFEE}">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22825F9F-EB5C-4EE8-B2F3-6714FDF8FAA7}" type="sibTrans" cxnId="{F7A40B42-275F-4295-8D3C-952F5910DFEE}">
      <dgm:prSet/>
      <dgm:spPr/>
      <dgm:t>
        <a:bodyPr/>
        <a:lstStyle/>
        <a:p>
          <a:endParaRPr lang="zh-CN" altLang="en-US" sz="2800">
            <a:solidFill>
              <a:schemeClr val="tx1"/>
            </a:solidFill>
          </a:endParaRPr>
        </a:p>
      </dgm:t>
    </dgm:pt>
    <dgm:pt modelId="{0A18E816-BA51-4EC4-A255-794E50EC2EC8}">
      <dgm:prSet phldr="0" custT="1"/>
      <dgm:spPr/>
      <dgm:t>
        <a:bodyPr vert="horz" wrap="square"/>
        <a:lstStyle/>
        <a:p>
          <a:pPr>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根据食品品种、加工制作方式、包装形式确定</a:t>
          </a:r>
          <a:endParaRPr lang="zh-CN" altLang="en-US" sz="1200" dirty="0">
            <a:solidFill>
              <a:schemeClr val="tx1"/>
            </a:solidFill>
            <a:latin typeface="微软雅黑" panose="020B0503020204020204" pitchFamily="34" charset="-122"/>
            <a:ea typeface="微软雅黑" panose="020B0503020204020204" pitchFamily="34" charset="-122"/>
          </a:endParaRPr>
        </a:p>
      </dgm:t>
    </dgm:pt>
    <dgm:pt modelId="{80C4DD6E-AAF4-4DE9-8795-0CCB7E9ED762}" type="parTrans" cxnId="{79C10104-2290-444F-939A-238E8DCCDB61}">
      <dgm:prSet phldr="0" custT="1"/>
      <dgm:spPr/>
      <dgm:t>
        <a:bodyPr vert="horz" wrap="square"/>
        <a:lstStyle/>
        <a:p>
          <a:pPr>
            <a:lnSpc>
              <a:spcPct val="100000"/>
            </a:lnSpc>
            <a:spcBef>
              <a:spcPct val="0"/>
            </a:spcBef>
            <a:spcAft>
              <a:spcPct val="35000"/>
            </a:spcAft>
          </a:pPr>
          <a:endParaRPr lang="zh-CN" altLang="en-US" sz="1200">
            <a:solidFill>
              <a:schemeClr val="tx1"/>
            </a:solidFill>
            <a:latin typeface="微软雅黑" panose="020B0503020204020204" pitchFamily="34" charset="-122"/>
            <a:ea typeface="微软雅黑" panose="020B0503020204020204" pitchFamily="34" charset="-122"/>
          </a:endParaRPr>
        </a:p>
      </dgm:t>
    </dgm:pt>
    <dgm:pt modelId="{30D4CC03-E13A-4F9A-B8A9-80D823A51656}" type="sibTrans" cxnId="{79C10104-2290-444F-939A-238E8DCCDB61}">
      <dgm:prSet/>
      <dgm:spPr/>
      <dgm:t>
        <a:bodyPr/>
        <a:lstStyle/>
        <a:p>
          <a:endParaRPr lang="zh-CN" altLang="en-US" sz="2800">
            <a:solidFill>
              <a:schemeClr val="tx1"/>
            </a:solidFill>
          </a:endParaRPr>
        </a:p>
      </dgm:t>
    </dgm:pt>
    <dgm:pt modelId="{56D26473-A739-412F-BADD-3B2F9B6ED8B0}" type="pres">
      <dgm:prSet presAssocID="{00A3A949-1CFA-43AC-BC07-45AD52AC5672}" presName="diagram" presStyleCnt="0">
        <dgm:presLayoutVars>
          <dgm:chPref val="1"/>
          <dgm:dir/>
          <dgm:animOne val="branch"/>
          <dgm:animLvl val="lvl"/>
          <dgm:resizeHandles val="exact"/>
        </dgm:presLayoutVars>
      </dgm:prSet>
      <dgm:spPr/>
      <dgm:t>
        <a:bodyPr/>
        <a:lstStyle/>
        <a:p>
          <a:endParaRPr lang="zh-CN" altLang="en-US"/>
        </a:p>
      </dgm:t>
    </dgm:pt>
    <dgm:pt modelId="{353DF778-E3B6-402E-8B62-8C2732170FE7}" type="pres">
      <dgm:prSet presAssocID="{13628708-03F0-40B2-B457-1193A4A47662}" presName="root1" presStyleCnt="0"/>
      <dgm:spPr/>
    </dgm:pt>
    <dgm:pt modelId="{C5C17395-4689-41D5-B308-CFA3370613AD}" type="pres">
      <dgm:prSet presAssocID="{13628708-03F0-40B2-B457-1193A4A47662}" presName="LevelOneTextNode" presStyleLbl="node0" presStyleIdx="0" presStyleCnt="1" custScaleX="121033">
        <dgm:presLayoutVars>
          <dgm:chPref val="3"/>
        </dgm:presLayoutVars>
      </dgm:prSet>
      <dgm:spPr/>
      <dgm:t>
        <a:bodyPr/>
        <a:lstStyle/>
        <a:p>
          <a:endParaRPr lang="zh-CN" altLang="en-US"/>
        </a:p>
      </dgm:t>
    </dgm:pt>
    <dgm:pt modelId="{53F16E38-B198-426C-BD18-8E4417657522}" type="pres">
      <dgm:prSet presAssocID="{13628708-03F0-40B2-B457-1193A4A47662}" presName="level2hierChild" presStyleCnt="0"/>
      <dgm:spPr/>
    </dgm:pt>
    <dgm:pt modelId="{7D209C49-F2EE-4B7D-8D8A-708733F9B0BF}" type="pres">
      <dgm:prSet presAssocID="{3F43D830-A01C-4314-8900-B2D3663EC6F1}" presName="conn2-1" presStyleLbl="parChTrans1D2" presStyleIdx="0" presStyleCnt="1" custScaleX="2000000"/>
      <dgm:spPr/>
      <dgm:t>
        <a:bodyPr/>
        <a:lstStyle/>
        <a:p>
          <a:endParaRPr lang="zh-CN" altLang="en-US"/>
        </a:p>
      </dgm:t>
    </dgm:pt>
    <dgm:pt modelId="{B1CA4CEF-DD4B-4950-9A1B-CEDA33C68802}" type="pres">
      <dgm:prSet presAssocID="{3F43D830-A01C-4314-8900-B2D3663EC6F1}" presName="connTx" presStyleLbl="parChTrans1D2" presStyleIdx="0" presStyleCnt="1"/>
      <dgm:spPr/>
      <dgm:t>
        <a:bodyPr/>
        <a:lstStyle/>
        <a:p>
          <a:endParaRPr lang="zh-CN" altLang="en-US"/>
        </a:p>
      </dgm:t>
    </dgm:pt>
    <dgm:pt modelId="{9F06B209-C7CB-43E6-94A8-AF02DE6FB968}" type="pres">
      <dgm:prSet presAssocID="{5BE8721F-D6CD-488C-AB39-8350CAE60153}" presName="root2" presStyleCnt="0"/>
      <dgm:spPr/>
    </dgm:pt>
    <dgm:pt modelId="{5C878670-8C15-4F9F-B6DE-D21F6FD21B03}" type="pres">
      <dgm:prSet presAssocID="{5BE8721F-D6CD-488C-AB39-8350CAE60153}" presName="LevelTwoTextNode" presStyleLbl="node2" presStyleIdx="0" presStyleCnt="1" custScaleX="121033">
        <dgm:presLayoutVars>
          <dgm:chPref val="3"/>
        </dgm:presLayoutVars>
      </dgm:prSet>
      <dgm:spPr/>
      <dgm:t>
        <a:bodyPr/>
        <a:lstStyle/>
        <a:p>
          <a:endParaRPr lang="zh-CN" altLang="en-US"/>
        </a:p>
      </dgm:t>
    </dgm:pt>
    <dgm:pt modelId="{F4F1DAF4-7C40-45C9-84A9-4F4C1C476A99}" type="pres">
      <dgm:prSet presAssocID="{5BE8721F-D6CD-488C-AB39-8350CAE60153}" presName="level3hierChild" presStyleCnt="0"/>
      <dgm:spPr/>
    </dgm:pt>
    <dgm:pt modelId="{69029482-1D3A-4B08-81D9-4BB323AA60BA}" type="pres">
      <dgm:prSet presAssocID="{FE4CF343-C927-49D2-92B2-6D2FE8422853}" presName="conn2-1" presStyleLbl="parChTrans1D3" presStyleIdx="0" presStyleCnt="7" custScaleX="2000000"/>
      <dgm:spPr/>
      <dgm:t>
        <a:bodyPr/>
        <a:lstStyle/>
        <a:p>
          <a:endParaRPr lang="zh-CN" altLang="en-US"/>
        </a:p>
      </dgm:t>
    </dgm:pt>
    <dgm:pt modelId="{5FA434BD-EB04-44CC-8BD1-022580EE9DAD}" type="pres">
      <dgm:prSet presAssocID="{FE4CF343-C927-49D2-92B2-6D2FE8422853}" presName="connTx" presStyleLbl="parChTrans1D3" presStyleIdx="0" presStyleCnt="7"/>
      <dgm:spPr/>
      <dgm:t>
        <a:bodyPr/>
        <a:lstStyle/>
        <a:p>
          <a:endParaRPr lang="zh-CN" altLang="en-US"/>
        </a:p>
      </dgm:t>
    </dgm:pt>
    <dgm:pt modelId="{2F35B3CA-C421-4083-8199-5C84A771D7E2}" type="pres">
      <dgm:prSet presAssocID="{3DDEDE59-2480-4BBA-9179-408DAF7E47C8}" presName="root2" presStyleCnt="0"/>
      <dgm:spPr/>
    </dgm:pt>
    <dgm:pt modelId="{1D94E980-234A-4AFC-82EF-DE5BEF6C808B}" type="pres">
      <dgm:prSet presAssocID="{3DDEDE59-2480-4BBA-9179-408DAF7E47C8}" presName="LevelTwoTextNode" presStyleLbl="node3" presStyleIdx="0" presStyleCnt="7" custScaleX="121033">
        <dgm:presLayoutVars>
          <dgm:chPref val="3"/>
        </dgm:presLayoutVars>
      </dgm:prSet>
      <dgm:spPr/>
      <dgm:t>
        <a:bodyPr/>
        <a:lstStyle/>
        <a:p>
          <a:endParaRPr lang="zh-CN" altLang="en-US"/>
        </a:p>
      </dgm:t>
    </dgm:pt>
    <dgm:pt modelId="{7AAE4641-5B1C-4C84-B0EC-821962F902D0}" type="pres">
      <dgm:prSet presAssocID="{3DDEDE59-2480-4BBA-9179-408DAF7E47C8}" presName="level3hierChild" presStyleCnt="0"/>
      <dgm:spPr/>
    </dgm:pt>
    <dgm:pt modelId="{B6982EA6-8D67-42CD-827C-84634703D61C}" type="pres">
      <dgm:prSet presAssocID="{9BE975EE-2B65-4C3B-96D5-76F44917063A}" presName="conn2-1" presStyleLbl="parChTrans1D3" presStyleIdx="1" presStyleCnt="7" custScaleX="2000000"/>
      <dgm:spPr/>
      <dgm:t>
        <a:bodyPr/>
        <a:lstStyle/>
        <a:p>
          <a:endParaRPr lang="zh-CN" altLang="en-US"/>
        </a:p>
      </dgm:t>
    </dgm:pt>
    <dgm:pt modelId="{F30330BC-9028-44FA-85CF-A968EE6722E8}" type="pres">
      <dgm:prSet presAssocID="{9BE975EE-2B65-4C3B-96D5-76F44917063A}" presName="connTx" presStyleLbl="parChTrans1D3" presStyleIdx="1" presStyleCnt="7"/>
      <dgm:spPr/>
      <dgm:t>
        <a:bodyPr/>
        <a:lstStyle/>
        <a:p>
          <a:endParaRPr lang="zh-CN" altLang="en-US"/>
        </a:p>
      </dgm:t>
    </dgm:pt>
    <dgm:pt modelId="{0BD5CF6C-7027-4D17-A697-9B3AEB7AFDE0}" type="pres">
      <dgm:prSet presAssocID="{C38DC49F-5C32-459E-93B5-EFB34378EDCD}" presName="root2" presStyleCnt="0"/>
      <dgm:spPr/>
    </dgm:pt>
    <dgm:pt modelId="{7A8694B0-6F2D-4EAD-ABE6-941AE0C6D2B3}" type="pres">
      <dgm:prSet presAssocID="{C38DC49F-5C32-459E-93B5-EFB34378EDCD}" presName="LevelTwoTextNode" presStyleLbl="node3" presStyleIdx="1" presStyleCnt="7" custScaleX="121033">
        <dgm:presLayoutVars>
          <dgm:chPref val="3"/>
        </dgm:presLayoutVars>
      </dgm:prSet>
      <dgm:spPr/>
      <dgm:t>
        <a:bodyPr/>
        <a:lstStyle/>
        <a:p>
          <a:endParaRPr lang="zh-CN" altLang="en-US"/>
        </a:p>
      </dgm:t>
    </dgm:pt>
    <dgm:pt modelId="{C6AE691C-AF75-419F-AF02-B1F49688800B}" type="pres">
      <dgm:prSet presAssocID="{C38DC49F-5C32-459E-93B5-EFB34378EDCD}" presName="level3hierChild" presStyleCnt="0"/>
      <dgm:spPr/>
    </dgm:pt>
    <dgm:pt modelId="{3DBDCA79-37D8-40EF-8162-35ABE63C75FD}" type="pres">
      <dgm:prSet presAssocID="{A23A7624-2585-4AF7-9CA7-F7E5CB7F3EAB}" presName="conn2-1" presStyleLbl="parChTrans1D3" presStyleIdx="2" presStyleCnt="7" custScaleX="2000000"/>
      <dgm:spPr/>
      <dgm:t>
        <a:bodyPr/>
        <a:lstStyle/>
        <a:p>
          <a:endParaRPr lang="zh-CN" altLang="en-US"/>
        </a:p>
      </dgm:t>
    </dgm:pt>
    <dgm:pt modelId="{F80E6A33-7797-49A0-836F-539FD883171B}" type="pres">
      <dgm:prSet presAssocID="{A23A7624-2585-4AF7-9CA7-F7E5CB7F3EAB}" presName="connTx" presStyleLbl="parChTrans1D3" presStyleIdx="2" presStyleCnt="7"/>
      <dgm:spPr/>
      <dgm:t>
        <a:bodyPr/>
        <a:lstStyle/>
        <a:p>
          <a:endParaRPr lang="zh-CN" altLang="en-US"/>
        </a:p>
      </dgm:t>
    </dgm:pt>
    <dgm:pt modelId="{BF226FBB-D177-44D1-AF41-291F36285BB2}" type="pres">
      <dgm:prSet presAssocID="{4E49007E-88F2-4A91-BE91-33073CD67257}" presName="root2" presStyleCnt="0"/>
      <dgm:spPr/>
    </dgm:pt>
    <dgm:pt modelId="{30CF335F-6F30-48B6-95E3-44AEE808CA67}" type="pres">
      <dgm:prSet presAssocID="{4E49007E-88F2-4A91-BE91-33073CD67257}" presName="LevelTwoTextNode" presStyleLbl="node3" presStyleIdx="2" presStyleCnt="7" custScaleX="121033">
        <dgm:presLayoutVars>
          <dgm:chPref val="3"/>
        </dgm:presLayoutVars>
      </dgm:prSet>
      <dgm:spPr/>
      <dgm:t>
        <a:bodyPr/>
        <a:lstStyle/>
        <a:p>
          <a:endParaRPr lang="zh-CN" altLang="en-US"/>
        </a:p>
      </dgm:t>
    </dgm:pt>
    <dgm:pt modelId="{56C4F38F-F0C5-4E5E-8635-A07CD82D7592}" type="pres">
      <dgm:prSet presAssocID="{4E49007E-88F2-4A91-BE91-33073CD67257}" presName="level3hierChild" presStyleCnt="0"/>
      <dgm:spPr/>
    </dgm:pt>
    <dgm:pt modelId="{B38CF752-4FC9-4120-9538-CC569EF58B69}" type="pres">
      <dgm:prSet presAssocID="{879021DF-107C-486B-B30A-047E5EC0F890}" presName="conn2-1" presStyleLbl="parChTrans1D3" presStyleIdx="3" presStyleCnt="7" custScaleX="2000000"/>
      <dgm:spPr/>
      <dgm:t>
        <a:bodyPr/>
        <a:lstStyle/>
        <a:p>
          <a:endParaRPr lang="zh-CN" altLang="en-US"/>
        </a:p>
      </dgm:t>
    </dgm:pt>
    <dgm:pt modelId="{29F2034E-2408-4CE9-8249-8CFE1995B798}" type="pres">
      <dgm:prSet presAssocID="{879021DF-107C-486B-B30A-047E5EC0F890}" presName="connTx" presStyleLbl="parChTrans1D3" presStyleIdx="3" presStyleCnt="7"/>
      <dgm:spPr/>
      <dgm:t>
        <a:bodyPr/>
        <a:lstStyle/>
        <a:p>
          <a:endParaRPr lang="zh-CN" altLang="en-US"/>
        </a:p>
      </dgm:t>
    </dgm:pt>
    <dgm:pt modelId="{7A812280-F9A9-408E-BB89-BA38B9C288FB}" type="pres">
      <dgm:prSet presAssocID="{46BBB413-1AF1-4AF7-BFFB-1C41CA620603}" presName="root2" presStyleCnt="0"/>
      <dgm:spPr/>
    </dgm:pt>
    <dgm:pt modelId="{98D07699-DB1B-44D0-B02B-1E616F8F92C0}" type="pres">
      <dgm:prSet presAssocID="{46BBB413-1AF1-4AF7-BFFB-1C41CA620603}" presName="LevelTwoTextNode" presStyleLbl="node3" presStyleIdx="3" presStyleCnt="7" custScaleX="121033">
        <dgm:presLayoutVars>
          <dgm:chPref val="3"/>
        </dgm:presLayoutVars>
      </dgm:prSet>
      <dgm:spPr/>
      <dgm:t>
        <a:bodyPr/>
        <a:lstStyle/>
        <a:p>
          <a:endParaRPr lang="zh-CN" altLang="en-US"/>
        </a:p>
      </dgm:t>
    </dgm:pt>
    <dgm:pt modelId="{A0BF3839-670B-4BC8-A01B-46B1DB6A8831}" type="pres">
      <dgm:prSet presAssocID="{46BBB413-1AF1-4AF7-BFFB-1C41CA620603}" presName="level3hierChild" presStyleCnt="0"/>
      <dgm:spPr/>
    </dgm:pt>
    <dgm:pt modelId="{B9E508D9-4939-4704-8CC8-5B01BB736AA2}" type="pres">
      <dgm:prSet presAssocID="{D7FC2FDC-93A0-4A1B-8E7F-90E10534181C}" presName="conn2-1" presStyleLbl="parChTrans1D3" presStyleIdx="4" presStyleCnt="7" custScaleX="2000000"/>
      <dgm:spPr/>
      <dgm:t>
        <a:bodyPr/>
        <a:lstStyle/>
        <a:p>
          <a:endParaRPr lang="zh-CN" altLang="en-US"/>
        </a:p>
      </dgm:t>
    </dgm:pt>
    <dgm:pt modelId="{6FC26C69-A628-48AE-82B2-4CF46DA8973A}" type="pres">
      <dgm:prSet presAssocID="{D7FC2FDC-93A0-4A1B-8E7F-90E10534181C}" presName="connTx" presStyleLbl="parChTrans1D3" presStyleIdx="4" presStyleCnt="7"/>
      <dgm:spPr/>
      <dgm:t>
        <a:bodyPr/>
        <a:lstStyle/>
        <a:p>
          <a:endParaRPr lang="zh-CN" altLang="en-US"/>
        </a:p>
      </dgm:t>
    </dgm:pt>
    <dgm:pt modelId="{56EC5601-6125-4951-B2FF-1EBD89689EB3}" type="pres">
      <dgm:prSet presAssocID="{CB25B2B0-66FA-47AE-945C-174668BF2FDF}" presName="root2" presStyleCnt="0"/>
      <dgm:spPr/>
    </dgm:pt>
    <dgm:pt modelId="{F5FC8417-D49E-4749-BEBC-A73F4CA8B8E2}" type="pres">
      <dgm:prSet presAssocID="{CB25B2B0-66FA-47AE-945C-174668BF2FDF}" presName="LevelTwoTextNode" presStyleLbl="node3" presStyleIdx="4" presStyleCnt="7" custScaleX="121033">
        <dgm:presLayoutVars>
          <dgm:chPref val="3"/>
        </dgm:presLayoutVars>
      </dgm:prSet>
      <dgm:spPr/>
      <dgm:t>
        <a:bodyPr/>
        <a:lstStyle/>
        <a:p>
          <a:endParaRPr lang="zh-CN" altLang="en-US"/>
        </a:p>
      </dgm:t>
    </dgm:pt>
    <dgm:pt modelId="{45348323-A450-49A9-8E86-E6257E30E714}" type="pres">
      <dgm:prSet presAssocID="{CB25B2B0-66FA-47AE-945C-174668BF2FDF}" presName="level3hierChild" presStyleCnt="0"/>
      <dgm:spPr/>
    </dgm:pt>
    <dgm:pt modelId="{83B54F1E-31B2-45A8-B0B0-148AF27CD858}" type="pres">
      <dgm:prSet presAssocID="{4866B22C-557E-4167-9480-A7EB93F50B0F}" presName="conn2-1" presStyleLbl="parChTrans1D3" presStyleIdx="5" presStyleCnt="7" custScaleX="2000000"/>
      <dgm:spPr/>
      <dgm:t>
        <a:bodyPr/>
        <a:lstStyle/>
        <a:p>
          <a:endParaRPr lang="zh-CN" altLang="en-US"/>
        </a:p>
      </dgm:t>
    </dgm:pt>
    <dgm:pt modelId="{E5B98814-D9EA-43C6-8332-E2705840527F}" type="pres">
      <dgm:prSet presAssocID="{4866B22C-557E-4167-9480-A7EB93F50B0F}" presName="connTx" presStyleLbl="parChTrans1D3" presStyleIdx="5" presStyleCnt="7"/>
      <dgm:spPr/>
      <dgm:t>
        <a:bodyPr/>
        <a:lstStyle/>
        <a:p>
          <a:endParaRPr lang="zh-CN" altLang="en-US"/>
        </a:p>
      </dgm:t>
    </dgm:pt>
    <dgm:pt modelId="{603B2698-4D41-4E8E-BDAF-86621E6EEFCC}" type="pres">
      <dgm:prSet presAssocID="{EEBFB972-C1C5-412B-85AC-CFB6BFB2E526}" presName="root2" presStyleCnt="0"/>
      <dgm:spPr/>
    </dgm:pt>
    <dgm:pt modelId="{F191CB05-5B39-480A-823B-3224AA7D9B92}" type="pres">
      <dgm:prSet presAssocID="{EEBFB972-C1C5-412B-85AC-CFB6BFB2E526}" presName="LevelTwoTextNode" presStyleLbl="node3" presStyleIdx="5" presStyleCnt="7" custScaleX="121033">
        <dgm:presLayoutVars>
          <dgm:chPref val="3"/>
        </dgm:presLayoutVars>
      </dgm:prSet>
      <dgm:spPr/>
      <dgm:t>
        <a:bodyPr/>
        <a:lstStyle/>
        <a:p>
          <a:endParaRPr lang="zh-CN" altLang="en-US"/>
        </a:p>
      </dgm:t>
    </dgm:pt>
    <dgm:pt modelId="{F74F1283-072D-470B-8742-45E15979B0C3}" type="pres">
      <dgm:prSet presAssocID="{EEBFB972-C1C5-412B-85AC-CFB6BFB2E526}" presName="level3hierChild" presStyleCnt="0"/>
      <dgm:spPr/>
    </dgm:pt>
    <dgm:pt modelId="{BB084389-1164-488E-BE46-33C28127AD41}" type="pres">
      <dgm:prSet presAssocID="{A0DEE97E-A7F7-4F13-B283-002B7D0CCE98}" presName="conn2-1" presStyleLbl="parChTrans1D4" presStyleIdx="0" presStyleCnt="2" custScaleX="2000000"/>
      <dgm:spPr/>
      <dgm:t>
        <a:bodyPr/>
        <a:lstStyle/>
        <a:p>
          <a:endParaRPr lang="zh-CN" altLang="en-US"/>
        </a:p>
      </dgm:t>
    </dgm:pt>
    <dgm:pt modelId="{2AC1894C-34C9-4351-8A6E-BA59D6D36FB8}" type="pres">
      <dgm:prSet presAssocID="{A0DEE97E-A7F7-4F13-B283-002B7D0CCE98}" presName="connTx" presStyleLbl="parChTrans1D4" presStyleIdx="0" presStyleCnt="2"/>
      <dgm:spPr/>
      <dgm:t>
        <a:bodyPr/>
        <a:lstStyle/>
        <a:p>
          <a:endParaRPr lang="zh-CN" altLang="en-US"/>
        </a:p>
      </dgm:t>
    </dgm:pt>
    <dgm:pt modelId="{B574EE3C-AFA8-436B-BD4B-6DB00F4ABC67}" type="pres">
      <dgm:prSet presAssocID="{A60137A1-2A59-4449-81DD-FC688D12A91B}" presName="root2" presStyleCnt="0"/>
      <dgm:spPr/>
    </dgm:pt>
    <dgm:pt modelId="{9DE04D3F-F69C-4CF4-85FA-EE8FA677A2A4}" type="pres">
      <dgm:prSet presAssocID="{A60137A1-2A59-4449-81DD-FC688D12A91B}" presName="LevelTwoTextNode" presStyleLbl="node4" presStyleIdx="0" presStyleCnt="2" custScaleX="121033">
        <dgm:presLayoutVars>
          <dgm:chPref val="3"/>
        </dgm:presLayoutVars>
      </dgm:prSet>
      <dgm:spPr/>
      <dgm:t>
        <a:bodyPr/>
        <a:lstStyle/>
        <a:p>
          <a:endParaRPr lang="zh-CN" altLang="en-US"/>
        </a:p>
      </dgm:t>
    </dgm:pt>
    <dgm:pt modelId="{5EC44221-2AA3-4923-B6AF-3B9B5E1F56C5}" type="pres">
      <dgm:prSet presAssocID="{A60137A1-2A59-4449-81DD-FC688D12A91B}" presName="level3hierChild" presStyleCnt="0"/>
      <dgm:spPr/>
    </dgm:pt>
    <dgm:pt modelId="{48CA6FDF-DDC7-4766-84B8-9B8EDA229E36}" type="pres">
      <dgm:prSet presAssocID="{083AA206-6285-4AD0-A681-EF55E587A01B}" presName="conn2-1" presStyleLbl="parChTrans1D3" presStyleIdx="6" presStyleCnt="7" custScaleX="2000000"/>
      <dgm:spPr/>
      <dgm:t>
        <a:bodyPr/>
        <a:lstStyle/>
        <a:p>
          <a:endParaRPr lang="zh-CN" altLang="en-US"/>
        </a:p>
      </dgm:t>
    </dgm:pt>
    <dgm:pt modelId="{CCC52423-03E1-4234-A885-F58D035050AE}" type="pres">
      <dgm:prSet presAssocID="{083AA206-6285-4AD0-A681-EF55E587A01B}" presName="connTx" presStyleLbl="parChTrans1D3" presStyleIdx="6" presStyleCnt="7"/>
      <dgm:spPr/>
      <dgm:t>
        <a:bodyPr/>
        <a:lstStyle/>
        <a:p>
          <a:endParaRPr lang="zh-CN" altLang="en-US"/>
        </a:p>
      </dgm:t>
    </dgm:pt>
    <dgm:pt modelId="{AECC7B9E-E3CE-4BA0-ADE5-800B418EEA99}" type="pres">
      <dgm:prSet presAssocID="{C427F101-9A9C-41B7-8552-48BC3D4CEF87}" presName="root2" presStyleCnt="0"/>
      <dgm:spPr/>
    </dgm:pt>
    <dgm:pt modelId="{F9390415-79D9-4684-8194-16CF848283D6}" type="pres">
      <dgm:prSet presAssocID="{C427F101-9A9C-41B7-8552-48BC3D4CEF87}" presName="LevelTwoTextNode" presStyleLbl="node3" presStyleIdx="6" presStyleCnt="7" custScaleX="121033" custScaleY="152367">
        <dgm:presLayoutVars>
          <dgm:chPref val="3"/>
        </dgm:presLayoutVars>
      </dgm:prSet>
      <dgm:spPr/>
      <dgm:t>
        <a:bodyPr/>
        <a:lstStyle/>
        <a:p>
          <a:endParaRPr lang="zh-CN" altLang="en-US"/>
        </a:p>
      </dgm:t>
    </dgm:pt>
    <dgm:pt modelId="{99A4742D-EEFE-4784-8133-14075A8145D1}" type="pres">
      <dgm:prSet presAssocID="{C427F101-9A9C-41B7-8552-48BC3D4CEF87}" presName="level3hierChild" presStyleCnt="0"/>
      <dgm:spPr/>
    </dgm:pt>
    <dgm:pt modelId="{28D38E6E-16A1-4727-9BC4-6B44059B7B8D}" type="pres">
      <dgm:prSet presAssocID="{80C4DD6E-AAF4-4DE9-8795-0CCB7E9ED762}" presName="conn2-1" presStyleLbl="parChTrans1D4" presStyleIdx="1" presStyleCnt="2" custScaleX="2000000"/>
      <dgm:spPr/>
      <dgm:t>
        <a:bodyPr/>
        <a:lstStyle/>
        <a:p>
          <a:endParaRPr lang="zh-CN" altLang="en-US"/>
        </a:p>
      </dgm:t>
    </dgm:pt>
    <dgm:pt modelId="{E5C88BBA-8B5A-4B21-A976-5005979FD716}" type="pres">
      <dgm:prSet presAssocID="{80C4DD6E-AAF4-4DE9-8795-0CCB7E9ED762}" presName="connTx" presStyleLbl="parChTrans1D4" presStyleIdx="1" presStyleCnt="2"/>
      <dgm:spPr/>
      <dgm:t>
        <a:bodyPr/>
        <a:lstStyle/>
        <a:p>
          <a:endParaRPr lang="zh-CN" altLang="en-US"/>
        </a:p>
      </dgm:t>
    </dgm:pt>
    <dgm:pt modelId="{AE1EB7AC-6D7D-4998-B960-21E0FC224B41}" type="pres">
      <dgm:prSet presAssocID="{0A18E816-BA51-4EC4-A255-794E50EC2EC8}" presName="root2" presStyleCnt="0"/>
      <dgm:spPr/>
    </dgm:pt>
    <dgm:pt modelId="{18949C0A-23FD-4274-B144-42AABE3044EC}" type="pres">
      <dgm:prSet presAssocID="{0A18E816-BA51-4EC4-A255-794E50EC2EC8}" presName="LevelTwoTextNode" presStyleLbl="node4" presStyleIdx="1" presStyleCnt="2" custScaleX="121033" custScaleY="154088">
        <dgm:presLayoutVars>
          <dgm:chPref val="3"/>
        </dgm:presLayoutVars>
      </dgm:prSet>
      <dgm:spPr/>
      <dgm:t>
        <a:bodyPr/>
        <a:lstStyle/>
        <a:p>
          <a:endParaRPr lang="zh-CN" altLang="en-US"/>
        </a:p>
      </dgm:t>
    </dgm:pt>
    <dgm:pt modelId="{6576F75E-664C-4C44-B7CA-463ED2DC7BAA}" type="pres">
      <dgm:prSet presAssocID="{0A18E816-BA51-4EC4-A255-794E50EC2EC8}" presName="level3hierChild" presStyleCnt="0"/>
      <dgm:spPr/>
    </dgm:pt>
  </dgm:ptLst>
  <dgm:cxnLst>
    <dgm:cxn modelId="{308039AF-CEF9-4621-961F-F1ECB15315E5}" type="presOf" srcId="{4E49007E-88F2-4A91-BE91-33073CD67257}" destId="{30CF335F-6F30-48B6-95E3-44AEE808CA67}" srcOrd="0" destOrd="0" presId="urn:microsoft.com/office/officeart/2005/8/layout/hierarchy2#8"/>
    <dgm:cxn modelId="{25099CE7-5E25-4FF1-9EBD-DFE36D9A6775}" type="presOf" srcId="{A60137A1-2A59-4449-81DD-FC688D12A91B}" destId="{9DE04D3F-F69C-4CF4-85FA-EE8FA677A2A4}" srcOrd="0" destOrd="0" presId="urn:microsoft.com/office/officeart/2005/8/layout/hierarchy2#8"/>
    <dgm:cxn modelId="{F7A40B42-275F-4295-8D3C-952F5910DFEE}" srcId="{5BE8721F-D6CD-488C-AB39-8350CAE60153}" destId="{C427F101-9A9C-41B7-8552-48BC3D4CEF87}" srcOrd="6" destOrd="0" parTransId="{083AA206-6285-4AD0-A681-EF55E587A01B}" sibTransId="{22825F9F-EB5C-4EE8-B2F3-6714FDF8FAA7}"/>
    <dgm:cxn modelId="{DC8AAF71-E288-4F3D-9C0E-58118C229A45}" type="presOf" srcId="{D7FC2FDC-93A0-4A1B-8E7F-90E10534181C}" destId="{6FC26C69-A628-48AE-82B2-4CF46DA8973A}" srcOrd="1" destOrd="0" presId="urn:microsoft.com/office/officeart/2005/8/layout/hierarchy2#8"/>
    <dgm:cxn modelId="{F1EB0DC7-AFE8-4E52-9058-3E368EFC6569}" type="presOf" srcId="{0A18E816-BA51-4EC4-A255-794E50EC2EC8}" destId="{18949C0A-23FD-4274-B144-42AABE3044EC}" srcOrd="0" destOrd="0" presId="urn:microsoft.com/office/officeart/2005/8/layout/hierarchy2#8"/>
    <dgm:cxn modelId="{1F9E7DAA-C3AA-419E-A67F-EC894EE85053}" type="presOf" srcId="{3DDEDE59-2480-4BBA-9179-408DAF7E47C8}" destId="{1D94E980-234A-4AFC-82EF-DE5BEF6C808B}" srcOrd="0" destOrd="0" presId="urn:microsoft.com/office/officeart/2005/8/layout/hierarchy2#8"/>
    <dgm:cxn modelId="{01FED45C-447E-4BCB-9C27-6C74E0CE1DA5}" srcId="{00A3A949-1CFA-43AC-BC07-45AD52AC5672}" destId="{13628708-03F0-40B2-B457-1193A4A47662}" srcOrd="0" destOrd="0" parTransId="{D3B7888F-39AC-4D56-B20E-A32F70819FB5}" sibTransId="{F875A445-4509-44A1-82B8-DD8C5837D41D}"/>
    <dgm:cxn modelId="{D647A103-23B1-4CF1-AA65-746E510D865B}" srcId="{5BE8721F-D6CD-488C-AB39-8350CAE60153}" destId="{4E49007E-88F2-4A91-BE91-33073CD67257}" srcOrd="2" destOrd="0" parTransId="{A23A7624-2585-4AF7-9CA7-F7E5CB7F3EAB}" sibTransId="{8B212481-8E97-46A1-AC18-700F416D173E}"/>
    <dgm:cxn modelId="{6ED5831C-9593-4D56-9993-0FC437D2E3BC}" type="presOf" srcId="{A23A7624-2585-4AF7-9CA7-F7E5CB7F3EAB}" destId="{3DBDCA79-37D8-40EF-8162-35ABE63C75FD}" srcOrd="0" destOrd="0" presId="urn:microsoft.com/office/officeart/2005/8/layout/hierarchy2#8"/>
    <dgm:cxn modelId="{0389D176-2B27-41CE-B1B5-7A2275254BC5}" type="presOf" srcId="{C38DC49F-5C32-459E-93B5-EFB34378EDCD}" destId="{7A8694B0-6F2D-4EAD-ABE6-941AE0C6D2B3}" srcOrd="0" destOrd="0" presId="urn:microsoft.com/office/officeart/2005/8/layout/hierarchy2#8"/>
    <dgm:cxn modelId="{79C10104-2290-444F-939A-238E8DCCDB61}" srcId="{C427F101-9A9C-41B7-8552-48BC3D4CEF87}" destId="{0A18E816-BA51-4EC4-A255-794E50EC2EC8}" srcOrd="0" destOrd="0" parTransId="{80C4DD6E-AAF4-4DE9-8795-0CCB7E9ED762}" sibTransId="{30D4CC03-E13A-4F9A-B8A9-80D823A51656}"/>
    <dgm:cxn modelId="{589C3847-B9C3-481B-B231-84CAB8E24695}" type="presOf" srcId="{A0DEE97E-A7F7-4F13-B283-002B7D0CCE98}" destId="{2AC1894C-34C9-4351-8A6E-BA59D6D36FB8}" srcOrd="1" destOrd="0" presId="urn:microsoft.com/office/officeart/2005/8/layout/hierarchy2#8"/>
    <dgm:cxn modelId="{05403996-2B0F-4AFA-BA61-7893A294D48A}" type="presOf" srcId="{80C4DD6E-AAF4-4DE9-8795-0CCB7E9ED762}" destId="{E5C88BBA-8B5A-4B21-A976-5005979FD716}" srcOrd="1" destOrd="0" presId="urn:microsoft.com/office/officeart/2005/8/layout/hierarchy2#8"/>
    <dgm:cxn modelId="{D57FCA96-29BA-456E-834E-E5DD5D417019}" type="presOf" srcId="{879021DF-107C-486B-B30A-047E5EC0F890}" destId="{29F2034E-2408-4CE9-8249-8CFE1995B798}" srcOrd="1" destOrd="0" presId="urn:microsoft.com/office/officeart/2005/8/layout/hierarchy2#8"/>
    <dgm:cxn modelId="{3A16F29E-5D59-4205-8306-E0A0095EBD35}" type="presOf" srcId="{EEBFB972-C1C5-412B-85AC-CFB6BFB2E526}" destId="{F191CB05-5B39-480A-823B-3224AA7D9B92}" srcOrd="0" destOrd="0" presId="urn:microsoft.com/office/officeart/2005/8/layout/hierarchy2#8"/>
    <dgm:cxn modelId="{1739F06A-8413-49E7-8AE2-29EFDC87FB47}" srcId="{5BE8721F-D6CD-488C-AB39-8350CAE60153}" destId="{EEBFB972-C1C5-412B-85AC-CFB6BFB2E526}" srcOrd="5" destOrd="0" parTransId="{4866B22C-557E-4167-9480-A7EB93F50B0F}" sibTransId="{89209433-499A-43C7-83CA-8A0DA392F573}"/>
    <dgm:cxn modelId="{F3358E8F-DD6C-4EF0-9104-CAB9A8EEB49E}" type="presOf" srcId="{CB25B2B0-66FA-47AE-945C-174668BF2FDF}" destId="{F5FC8417-D49E-4749-BEBC-A73F4CA8B8E2}" srcOrd="0" destOrd="0" presId="urn:microsoft.com/office/officeart/2005/8/layout/hierarchy2#8"/>
    <dgm:cxn modelId="{02F1852E-EAB3-4D3A-852B-DD480F483BD7}" srcId="{5BE8721F-D6CD-488C-AB39-8350CAE60153}" destId="{CB25B2B0-66FA-47AE-945C-174668BF2FDF}" srcOrd="4" destOrd="0" parTransId="{D7FC2FDC-93A0-4A1B-8E7F-90E10534181C}" sibTransId="{1DA4CF2D-8039-44DF-8A00-9DBAB7C104F9}"/>
    <dgm:cxn modelId="{3B6686D9-57FE-4259-B219-2B3845451E0C}" srcId="{EEBFB972-C1C5-412B-85AC-CFB6BFB2E526}" destId="{A60137A1-2A59-4449-81DD-FC688D12A91B}" srcOrd="0" destOrd="0" parTransId="{A0DEE97E-A7F7-4F13-B283-002B7D0CCE98}" sibTransId="{2C96C5E5-ABBC-477F-9EB3-FC2DB43E5331}"/>
    <dgm:cxn modelId="{97A7E413-E0C7-484D-A697-2BB7E000B28D}" type="presOf" srcId="{80C4DD6E-AAF4-4DE9-8795-0CCB7E9ED762}" destId="{28D38E6E-16A1-4727-9BC4-6B44059B7B8D}" srcOrd="0" destOrd="0" presId="urn:microsoft.com/office/officeart/2005/8/layout/hierarchy2#8"/>
    <dgm:cxn modelId="{60DFF9BB-6799-4DC3-8FCD-0614F98C135C}" type="presOf" srcId="{13628708-03F0-40B2-B457-1193A4A47662}" destId="{C5C17395-4689-41D5-B308-CFA3370613AD}" srcOrd="0" destOrd="0" presId="urn:microsoft.com/office/officeart/2005/8/layout/hierarchy2#8"/>
    <dgm:cxn modelId="{ACA42D79-B43F-45E1-8035-B7C0547A2318}" type="presOf" srcId="{9BE975EE-2B65-4C3B-96D5-76F44917063A}" destId="{F30330BC-9028-44FA-85CF-A968EE6722E8}" srcOrd="1" destOrd="0" presId="urn:microsoft.com/office/officeart/2005/8/layout/hierarchy2#8"/>
    <dgm:cxn modelId="{85E30242-CC30-43E5-AC7D-04FCF9003F47}" type="presOf" srcId="{083AA206-6285-4AD0-A681-EF55E587A01B}" destId="{CCC52423-03E1-4234-A885-F58D035050AE}" srcOrd="1" destOrd="0" presId="urn:microsoft.com/office/officeart/2005/8/layout/hierarchy2#8"/>
    <dgm:cxn modelId="{D6148F8C-6585-4F9A-BD42-7D5446DDEA51}" type="presOf" srcId="{3F43D830-A01C-4314-8900-B2D3663EC6F1}" destId="{7D209C49-F2EE-4B7D-8D8A-708733F9B0BF}" srcOrd="0" destOrd="0" presId="urn:microsoft.com/office/officeart/2005/8/layout/hierarchy2#8"/>
    <dgm:cxn modelId="{6B34B8F5-A75E-4E7B-89AD-0864198AA43C}" type="presOf" srcId="{083AA206-6285-4AD0-A681-EF55E587A01B}" destId="{48CA6FDF-DDC7-4766-84B8-9B8EDA229E36}" srcOrd="0" destOrd="0" presId="urn:microsoft.com/office/officeart/2005/8/layout/hierarchy2#8"/>
    <dgm:cxn modelId="{ADAB46F7-089F-4983-92B0-7867ECBDC87A}" srcId="{5BE8721F-D6CD-488C-AB39-8350CAE60153}" destId="{3DDEDE59-2480-4BBA-9179-408DAF7E47C8}" srcOrd="0" destOrd="0" parTransId="{FE4CF343-C927-49D2-92B2-6D2FE8422853}" sibTransId="{57DAE3E8-5532-4CE3-8E63-E312F1A9182C}"/>
    <dgm:cxn modelId="{A76CEE57-3234-40B2-9D12-A16E883BD71B}" type="presOf" srcId="{00A3A949-1CFA-43AC-BC07-45AD52AC5672}" destId="{56D26473-A739-412F-BADD-3B2F9B6ED8B0}" srcOrd="0" destOrd="0" presId="urn:microsoft.com/office/officeart/2005/8/layout/hierarchy2#8"/>
    <dgm:cxn modelId="{E6D259AA-EE55-46F7-9349-94E485A85ABD}" type="presOf" srcId="{FE4CF343-C927-49D2-92B2-6D2FE8422853}" destId="{69029482-1D3A-4B08-81D9-4BB323AA60BA}" srcOrd="0" destOrd="0" presId="urn:microsoft.com/office/officeart/2005/8/layout/hierarchy2#8"/>
    <dgm:cxn modelId="{F4CB733A-4EAC-48DD-923A-66FB86BA2AB8}" type="presOf" srcId="{A0DEE97E-A7F7-4F13-B283-002B7D0CCE98}" destId="{BB084389-1164-488E-BE46-33C28127AD41}" srcOrd="0" destOrd="0" presId="urn:microsoft.com/office/officeart/2005/8/layout/hierarchy2#8"/>
    <dgm:cxn modelId="{CAFCE3B9-625B-4F99-B584-9EF03B3D4A69}" type="presOf" srcId="{D7FC2FDC-93A0-4A1B-8E7F-90E10534181C}" destId="{B9E508D9-4939-4704-8CC8-5B01BB736AA2}" srcOrd="0" destOrd="0" presId="urn:microsoft.com/office/officeart/2005/8/layout/hierarchy2#8"/>
    <dgm:cxn modelId="{76D19815-753B-4AE1-8FDE-172C17764A12}" type="presOf" srcId="{3F43D830-A01C-4314-8900-B2D3663EC6F1}" destId="{B1CA4CEF-DD4B-4950-9A1B-CEDA33C68802}" srcOrd="1" destOrd="0" presId="urn:microsoft.com/office/officeart/2005/8/layout/hierarchy2#8"/>
    <dgm:cxn modelId="{233DF9FD-7174-43CB-8686-1499225664A7}" type="presOf" srcId="{C427F101-9A9C-41B7-8552-48BC3D4CEF87}" destId="{F9390415-79D9-4684-8194-16CF848283D6}" srcOrd="0" destOrd="0" presId="urn:microsoft.com/office/officeart/2005/8/layout/hierarchy2#8"/>
    <dgm:cxn modelId="{B8697191-D860-4784-B98E-C6BA42A69BE0}" type="presOf" srcId="{FE4CF343-C927-49D2-92B2-6D2FE8422853}" destId="{5FA434BD-EB04-44CC-8BD1-022580EE9DAD}" srcOrd="1" destOrd="0" presId="urn:microsoft.com/office/officeart/2005/8/layout/hierarchy2#8"/>
    <dgm:cxn modelId="{25A87949-B710-40E1-B49C-623BCF7D020E}" type="presOf" srcId="{46BBB413-1AF1-4AF7-BFFB-1C41CA620603}" destId="{98D07699-DB1B-44D0-B02B-1E616F8F92C0}" srcOrd="0" destOrd="0" presId="urn:microsoft.com/office/officeart/2005/8/layout/hierarchy2#8"/>
    <dgm:cxn modelId="{1682C5C3-3105-4A50-9089-346B02BA7582}" srcId="{5BE8721F-D6CD-488C-AB39-8350CAE60153}" destId="{C38DC49F-5C32-459E-93B5-EFB34378EDCD}" srcOrd="1" destOrd="0" parTransId="{9BE975EE-2B65-4C3B-96D5-76F44917063A}" sibTransId="{B598D8D7-07A2-4E3F-82E7-52CD0E991C85}"/>
    <dgm:cxn modelId="{F6E3F31F-14BE-4130-A84D-1B1E59688430}" type="presOf" srcId="{5BE8721F-D6CD-488C-AB39-8350CAE60153}" destId="{5C878670-8C15-4F9F-B6DE-D21F6FD21B03}" srcOrd="0" destOrd="0" presId="urn:microsoft.com/office/officeart/2005/8/layout/hierarchy2#8"/>
    <dgm:cxn modelId="{D4A320BE-03BA-43F1-B071-A92E0E4F26AC}" type="presOf" srcId="{4866B22C-557E-4167-9480-A7EB93F50B0F}" destId="{83B54F1E-31B2-45A8-B0B0-148AF27CD858}" srcOrd="0" destOrd="0" presId="urn:microsoft.com/office/officeart/2005/8/layout/hierarchy2#8"/>
    <dgm:cxn modelId="{CCF62E45-E8D7-439E-9AA8-86E0534910E9}" type="presOf" srcId="{9BE975EE-2B65-4C3B-96D5-76F44917063A}" destId="{B6982EA6-8D67-42CD-827C-84634703D61C}" srcOrd="0" destOrd="0" presId="urn:microsoft.com/office/officeart/2005/8/layout/hierarchy2#8"/>
    <dgm:cxn modelId="{BB88E3C8-8B4A-4EFC-B386-B5C0B2D6CAE6}" type="presOf" srcId="{A23A7624-2585-4AF7-9CA7-F7E5CB7F3EAB}" destId="{F80E6A33-7797-49A0-836F-539FD883171B}" srcOrd="1" destOrd="0" presId="urn:microsoft.com/office/officeart/2005/8/layout/hierarchy2#8"/>
    <dgm:cxn modelId="{655F0F2E-3B38-42CF-B1B7-EB4091839C09}" type="presOf" srcId="{4866B22C-557E-4167-9480-A7EB93F50B0F}" destId="{E5B98814-D9EA-43C6-8332-E2705840527F}" srcOrd="1" destOrd="0" presId="urn:microsoft.com/office/officeart/2005/8/layout/hierarchy2#8"/>
    <dgm:cxn modelId="{C7E61CDC-089B-477D-A100-12D387FB9F22}" srcId="{5BE8721F-D6CD-488C-AB39-8350CAE60153}" destId="{46BBB413-1AF1-4AF7-BFFB-1C41CA620603}" srcOrd="3" destOrd="0" parTransId="{879021DF-107C-486B-B30A-047E5EC0F890}" sibTransId="{DFAB5214-5AB7-4FAC-B824-08504559DB22}"/>
    <dgm:cxn modelId="{317FD195-358A-4984-9EF6-B555A0DACB62}" srcId="{13628708-03F0-40B2-B457-1193A4A47662}" destId="{5BE8721F-D6CD-488C-AB39-8350CAE60153}" srcOrd="0" destOrd="0" parTransId="{3F43D830-A01C-4314-8900-B2D3663EC6F1}" sibTransId="{E5931FA1-EAC4-4131-A63C-92998317C360}"/>
    <dgm:cxn modelId="{2659CE99-0973-4CE1-93CA-2BAE6556A177}" type="presOf" srcId="{879021DF-107C-486B-B30A-047E5EC0F890}" destId="{B38CF752-4FC9-4120-9538-CC569EF58B69}" srcOrd="0" destOrd="0" presId="urn:microsoft.com/office/officeart/2005/8/layout/hierarchy2#8"/>
    <dgm:cxn modelId="{E001B765-8DB1-4A8A-A7BE-F4D37032B0CE}" type="presParOf" srcId="{56D26473-A739-412F-BADD-3B2F9B6ED8B0}" destId="{353DF778-E3B6-402E-8B62-8C2732170FE7}" srcOrd="0" destOrd="0" presId="urn:microsoft.com/office/officeart/2005/8/layout/hierarchy2#8"/>
    <dgm:cxn modelId="{200DD2C8-5CB9-4EDE-B8C4-E9C7C0C9AB7C}" type="presParOf" srcId="{353DF778-E3B6-402E-8B62-8C2732170FE7}" destId="{C5C17395-4689-41D5-B308-CFA3370613AD}" srcOrd="0" destOrd="0" presId="urn:microsoft.com/office/officeart/2005/8/layout/hierarchy2#8"/>
    <dgm:cxn modelId="{48264E54-B4F2-4507-BF1E-759D7764FC26}" type="presParOf" srcId="{353DF778-E3B6-402E-8B62-8C2732170FE7}" destId="{53F16E38-B198-426C-BD18-8E4417657522}" srcOrd="1" destOrd="0" presId="urn:microsoft.com/office/officeart/2005/8/layout/hierarchy2#8"/>
    <dgm:cxn modelId="{E1D27283-9E24-4F93-BD9B-F281AA0524E6}" type="presParOf" srcId="{53F16E38-B198-426C-BD18-8E4417657522}" destId="{7D209C49-F2EE-4B7D-8D8A-708733F9B0BF}" srcOrd="0" destOrd="0" presId="urn:microsoft.com/office/officeart/2005/8/layout/hierarchy2#8"/>
    <dgm:cxn modelId="{B0EDE5B6-C0B6-4BEE-B328-FF8B6B6C3B74}" type="presParOf" srcId="{7D209C49-F2EE-4B7D-8D8A-708733F9B0BF}" destId="{B1CA4CEF-DD4B-4950-9A1B-CEDA33C68802}" srcOrd="0" destOrd="0" presId="urn:microsoft.com/office/officeart/2005/8/layout/hierarchy2#8"/>
    <dgm:cxn modelId="{45858853-9052-4D43-9689-DEE5CB11685D}" type="presParOf" srcId="{53F16E38-B198-426C-BD18-8E4417657522}" destId="{9F06B209-C7CB-43E6-94A8-AF02DE6FB968}" srcOrd="1" destOrd="0" presId="urn:microsoft.com/office/officeart/2005/8/layout/hierarchy2#8"/>
    <dgm:cxn modelId="{20588FF5-A78C-4FF4-9A58-EB590CDF95F1}" type="presParOf" srcId="{9F06B209-C7CB-43E6-94A8-AF02DE6FB968}" destId="{5C878670-8C15-4F9F-B6DE-D21F6FD21B03}" srcOrd="0" destOrd="0" presId="urn:microsoft.com/office/officeart/2005/8/layout/hierarchy2#8"/>
    <dgm:cxn modelId="{B819BCF5-50BA-43B9-B313-23952A066671}" type="presParOf" srcId="{9F06B209-C7CB-43E6-94A8-AF02DE6FB968}" destId="{F4F1DAF4-7C40-45C9-84A9-4F4C1C476A99}" srcOrd="1" destOrd="0" presId="urn:microsoft.com/office/officeart/2005/8/layout/hierarchy2#8"/>
    <dgm:cxn modelId="{F06FD0E3-BB42-4D4B-889E-652DE6A28F30}" type="presParOf" srcId="{F4F1DAF4-7C40-45C9-84A9-4F4C1C476A99}" destId="{69029482-1D3A-4B08-81D9-4BB323AA60BA}" srcOrd="0" destOrd="0" presId="urn:microsoft.com/office/officeart/2005/8/layout/hierarchy2#8"/>
    <dgm:cxn modelId="{E32EEAFD-580E-476E-A810-38F3F28F5AA5}" type="presParOf" srcId="{69029482-1D3A-4B08-81D9-4BB323AA60BA}" destId="{5FA434BD-EB04-44CC-8BD1-022580EE9DAD}" srcOrd="0" destOrd="0" presId="urn:microsoft.com/office/officeart/2005/8/layout/hierarchy2#8"/>
    <dgm:cxn modelId="{31737C61-96AC-47C3-8CE5-0E285F4494D8}" type="presParOf" srcId="{F4F1DAF4-7C40-45C9-84A9-4F4C1C476A99}" destId="{2F35B3CA-C421-4083-8199-5C84A771D7E2}" srcOrd="1" destOrd="0" presId="urn:microsoft.com/office/officeart/2005/8/layout/hierarchy2#8"/>
    <dgm:cxn modelId="{92951B30-E730-45E1-8247-492C10E274A4}" type="presParOf" srcId="{2F35B3CA-C421-4083-8199-5C84A771D7E2}" destId="{1D94E980-234A-4AFC-82EF-DE5BEF6C808B}" srcOrd="0" destOrd="0" presId="urn:microsoft.com/office/officeart/2005/8/layout/hierarchy2#8"/>
    <dgm:cxn modelId="{3261B35D-905C-4001-9686-A840CFC055B3}" type="presParOf" srcId="{2F35B3CA-C421-4083-8199-5C84A771D7E2}" destId="{7AAE4641-5B1C-4C84-B0EC-821962F902D0}" srcOrd="1" destOrd="0" presId="urn:microsoft.com/office/officeart/2005/8/layout/hierarchy2#8"/>
    <dgm:cxn modelId="{CFC0C230-AC56-49C8-9A01-B00F802AE90D}" type="presParOf" srcId="{F4F1DAF4-7C40-45C9-84A9-4F4C1C476A99}" destId="{B6982EA6-8D67-42CD-827C-84634703D61C}" srcOrd="2" destOrd="0" presId="urn:microsoft.com/office/officeart/2005/8/layout/hierarchy2#8"/>
    <dgm:cxn modelId="{7B48DA30-686F-45E6-9A5E-CD2DD8F90839}" type="presParOf" srcId="{B6982EA6-8D67-42CD-827C-84634703D61C}" destId="{F30330BC-9028-44FA-85CF-A968EE6722E8}" srcOrd="0" destOrd="0" presId="urn:microsoft.com/office/officeart/2005/8/layout/hierarchy2#8"/>
    <dgm:cxn modelId="{34AD162D-7357-479B-BB8F-7FA8C91C749D}" type="presParOf" srcId="{F4F1DAF4-7C40-45C9-84A9-4F4C1C476A99}" destId="{0BD5CF6C-7027-4D17-A697-9B3AEB7AFDE0}" srcOrd="3" destOrd="0" presId="urn:microsoft.com/office/officeart/2005/8/layout/hierarchy2#8"/>
    <dgm:cxn modelId="{DFEF7332-92B1-4763-98F3-D40AC06EDA40}" type="presParOf" srcId="{0BD5CF6C-7027-4D17-A697-9B3AEB7AFDE0}" destId="{7A8694B0-6F2D-4EAD-ABE6-941AE0C6D2B3}" srcOrd="0" destOrd="0" presId="urn:microsoft.com/office/officeart/2005/8/layout/hierarchy2#8"/>
    <dgm:cxn modelId="{134DA1D4-5986-4C98-A4D4-223E28AD93FA}" type="presParOf" srcId="{0BD5CF6C-7027-4D17-A697-9B3AEB7AFDE0}" destId="{C6AE691C-AF75-419F-AF02-B1F49688800B}" srcOrd="1" destOrd="0" presId="urn:microsoft.com/office/officeart/2005/8/layout/hierarchy2#8"/>
    <dgm:cxn modelId="{B11521F3-0AA1-42D0-92E7-8E470AA41BA1}" type="presParOf" srcId="{F4F1DAF4-7C40-45C9-84A9-4F4C1C476A99}" destId="{3DBDCA79-37D8-40EF-8162-35ABE63C75FD}" srcOrd="4" destOrd="0" presId="urn:microsoft.com/office/officeart/2005/8/layout/hierarchy2#8"/>
    <dgm:cxn modelId="{CC70B504-01F4-456C-B7ED-9EBDC1A678FC}" type="presParOf" srcId="{3DBDCA79-37D8-40EF-8162-35ABE63C75FD}" destId="{F80E6A33-7797-49A0-836F-539FD883171B}" srcOrd="0" destOrd="0" presId="urn:microsoft.com/office/officeart/2005/8/layout/hierarchy2#8"/>
    <dgm:cxn modelId="{C9E4335D-35FD-4190-84C2-007470BD1C1E}" type="presParOf" srcId="{F4F1DAF4-7C40-45C9-84A9-4F4C1C476A99}" destId="{BF226FBB-D177-44D1-AF41-291F36285BB2}" srcOrd="5" destOrd="0" presId="urn:microsoft.com/office/officeart/2005/8/layout/hierarchy2#8"/>
    <dgm:cxn modelId="{7D1C5325-DB0E-4DBA-B814-52D92CCBA2D0}" type="presParOf" srcId="{BF226FBB-D177-44D1-AF41-291F36285BB2}" destId="{30CF335F-6F30-48B6-95E3-44AEE808CA67}" srcOrd="0" destOrd="0" presId="urn:microsoft.com/office/officeart/2005/8/layout/hierarchy2#8"/>
    <dgm:cxn modelId="{5A3413E9-CE4B-409C-9468-1AACD998F914}" type="presParOf" srcId="{BF226FBB-D177-44D1-AF41-291F36285BB2}" destId="{56C4F38F-F0C5-4E5E-8635-A07CD82D7592}" srcOrd="1" destOrd="0" presId="urn:microsoft.com/office/officeart/2005/8/layout/hierarchy2#8"/>
    <dgm:cxn modelId="{4B439D5A-8F79-4414-9121-2F4AD8819DA2}" type="presParOf" srcId="{F4F1DAF4-7C40-45C9-84A9-4F4C1C476A99}" destId="{B38CF752-4FC9-4120-9538-CC569EF58B69}" srcOrd="6" destOrd="0" presId="urn:microsoft.com/office/officeart/2005/8/layout/hierarchy2#8"/>
    <dgm:cxn modelId="{6D43DABB-4FDE-4E0D-A897-6E48E3341E6E}" type="presParOf" srcId="{B38CF752-4FC9-4120-9538-CC569EF58B69}" destId="{29F2034E-2408-4CE9-8249-8CFE1995B798}" srcOrd="0" destOrd="0" presId="urn:microsoft.com/office/officeart/2005/8/layout/hierarchy2#8"/>
    <dgm:cxn modelId="{94F6DE27-575B-4953-B8AC-E2540B0225D7}" type="presParOf" srcId="{F4F1DAF4-7C40-45C9-84A9-4F4C1C476A99}" destId="{7A812280-F9A9-408E-BB89-BA38B9C288FB}" srcOrd="7" destOrd="0" presId="urn:microsoft.com/office/officeart/2005/8/layout/hierarchy2#8"/>
    <dgm:cxn modelId="{9284BAA8-5AD1-4C7F-8614-B25C044F4E12}" type="presParOf" srcId="{7A812280-F9A9-408E-BB89-BA38B9C288FB}" destId="{98D07699-DB1B-44D0-B02B-1E616F8F92C0}" srcOrd="0" destOrd="0" presId="urn:microsoft.com/office/officeart/2005/8/layout/hierarchy2#8"/>
    <dgm:cxn modelId="{6D75D7D3-D3DB-4BF4-B6E8-7D639E526D19}" type="presParOf" srcId="{7A812280-F9A9-408E-BB89-BA38B9C288FB}" destId="{A0BF3839-670B-4BC8-A01B-46B1DB6A8831}" srcOrd="1" destOrd="0" presId="urn:microsoft.com/office/officeart/2005/8/layout/hierarchy2#8"/>
    <dgm:cxn modelId="{68C029AF-A18A-4DDD-BA9A-FB254E2C1836}" type="presParOf" srcId="{F4F1DAF4-7C40-45C9-84A9-4F4C1C476A99}" destId="{B9E508D9-4939-4704-8CC8-5B01BB736AA2}" srcOrd="8" destOrd="0" presId="urn:microsoft.com/office/officeart/2005/8/layout/hierarchy2#8"/>
    <dgm:cxn modelId="{E7F3772A-B3A4-494B-AE34-CBEAAFF956BA}" type="presParOf" srcId="{B9E508D9-4939-4704-8CC8-5B01BB736AA2}" destId="{6FC26C69-A628-48AE-82B2-4CF46DA8973A}" srcOrd="0" destOrd="0" presId="urn:microsoft.com/office/officeart/2005/8/layout/hierarchy2#8"/>
    <dgm:cxn modelId="{988437C2-1774-45D9-B90C-AB6A16A188AE}" type="presParOf" srcId="{F4F1DAF4-7C40-45C9-84A9-4F4C1C476A99}" destId="{56EC5601-6125-4951-B2FF-1EBD89689EB3}" srcOrd="9" destOrd="0" presId="urn:microsoft.com/office/officeart/2005/8/layout/hierarchy2#8"/>
    <dgm:cxn modelId="{A9421C7E-9DE6-4657-9E8E-5E36BE4A47E8}" type="presParOf" srcId="{56EC5601-6125-4951-B2FF-1EBD89689EB3}" destId="{F5FC8417-D49E-4749-BEBC-A73F4CA8B8E2}" srcOrd="0" destOrd="0" presId="urn:microsoft.com/office/officeart/2005/8/layout/hierarchy2#8"/>
    <dgm:cxn modelId="{F07F931A-7864-423D-AEC3-C4D919D12909}" type="presParOf" srcId="{56EC5601-6125-4951-B2FF-1EBD89689EB3}" destId="{45348323-A450-49A9-8E86-E6257E30E714}" srcOrd="1" destOrd="0" presId="urn:microsoft.com/office/officeart/2005/8/layout/hierarchy2#8"/>
    <dgm:cxn modelId="{69B894E6-4346-403D-8B51-3E87D4C353CE}" type="presParOf" srcId="{F4F1DAF4-7C40-45C9-84A9-4F4C1C476A99}" destId="{83B54F1E-31B2-45A8-B0B0-148AF27CD858}" srcOrd="10" destOrd="0" presId="urn:microsoft.com/office/officeart/2005/8/layout/hierarchy2#8"/>
    <dgm:cxn modelId="{CF90D4B0-BD33-4FEE-A58A-A08D39B6B8EB}" type="presParOf" srcId="{83B54F1E-31B2-45A8-B0B0-148AF27CD858}" destId="{E5B98814-D9EA-43C6-8332-E2705840527F}" srcOrd="0" destOrd="0" presId="urn:microsoft.com/office/officeart/2005/8/layout/hierarchy2#8"/>
    <dgm:cxn modelId="{94975440-A6CB-4DE9-96D9-8244276ABBFF}" type="presParOf" srcId="{F4F1DAF4-7C40-45C9-84A9-4F4C1C476A99}" destId="{603B2698-4D41-4E8E-BDAF-86621E6EEFCC}" srcOrd="11" destOrd="0" presId="urn:microsoft.com/office/officeart/2005/8/layout/hierarchy2#8"/>
    <dgm:cxn modelId="{04951206-3147-4685-902E-608631D25C3C}" type="presParOf" srcId="{603B2698-4D41-4E8E-BDAF-86621E6EEFCC}" destId="{F191CB05-5B39-480A-823B-3224AA7D9B92}" srcOrd="0" destOrd="0" presId="urn:microsoft.com/office/officeart/2005/8/layout/hierarchy2#8"/>
    <dgm:cxn modelId="{AE94FB1F-81C7-483B-9512-E97BED9597AC}" type="presParOf" srcId="{603B2698-4D41-4E8E-BDAF-86621E6EEFCC}" destId="{F74F1283-072D-470B-8742-45E15979B0C3}" srcOrd="1" destOrd="0" presId="urn:microsoft.com/office/officeart/2005/8/layout/hierarchy2#8"/>
    <dgm:cxn modelId="{B5B46E0D-C79B-4AE4-840F-F08C452D1B03}" type="presParOf" srcId="{F74F1283-072D-470B-8742-45E15979B0C3}" destId="{BB084389-1164-488E-BE46-33C28127AD41}" srcOrd="0" destOrd="0" presId="urn:microsoft.com/office/officeart/2005/8/layout/hierarchy2#8"/>
    <dgm:cxn modelId="{FE72A8BD-E9FC-4BAC-830E-923AC80A47F2}" type="presParOf" srcId="{BB084389-1164-488E-BE46-33C28127AD41}" destId="{2AC1894C-34C9-4351-8A6E-BA59D6D36FB8}" srcOrd="0" destOrd="0" presId="urn:microsoft.com/office/officeart/2005/8/layout/hierarchy2#8"/>
    <dgm:cxn modelId="{F93AA7AA-0A5F-4D3B-B603-1C6191DCFE52}" type="presParOf" srcId="{F74F1283-072D-470B-8742-45E15979B0C3}" destId="{B574EE3C-AFA8-436B-BD4B-6DB00F4ABC67}" srcOrd="1" destOrd="0" presId="urn:microsoft.com/office/officeart/2005/8/layout/hierarchy2#8"/>
    <dgm:cxn modelId="{EC397636-AA15-47C9-947A-0915B6F5BF06}" type="presParOf" srcId="{B574EE3C-AFA8-436B-BD4B-6DB00F4ABC67}" destId="{9DE04D3F-F69C-4CF4-85FA-EE8FA677A2A4}" srcOrd="0" destOrd="0" presId="urn:microsoft.com/office/officeart/2005/8/layout/hierarchy2#8"/>
    <dgm:cxn modelId="{4C8BCFCE-41C0-46CD-A7E4-F7A84AD5D0CF}" type="presParOf" srcId="{B574EE3C-AFA8-436B-BD4B-6DB00F4ABC67}" destId="{5EC44221-2AA3-4923-B6AF-3B9B5E1F56C5}" srcOrd="1" destOrd="0" presId="urn:microsoft.com/office/officeart/2005/8/layout/hierarchy2#8"/>
    <dgm:cxn modelId="{D59C940B-C785-47E7-ABE8-A8018A621529}" type="presParOf" srcId="{F4F1DAF4-7C40-45C9-84A9-4F4C1C476A99}" destId="{48CA6FDF-DDC7-4766-84B8-9B8EDA229E36}" srcOrd="12" destOrd="0" presId="urn:microsoft.com/office/officeart/2005/8/layout/hierarchy2#8"/>
    <dgm:cxn modelId="{E80DB419-8607-4C21-BE58-96BC458F5DAB}" type="presParOf" srcId="{48CA6FDF-DDC7-4766-84B8-9B8EDA229E36}" destId="{CCC52423-03E1-4234-A885-F58D035050AE}" srcOrd="0" destOrd="0" presId="urn:microsoft.com/office/officeart/2005/8/layout/hierarchy2#8"/>
    <dgm:cxn modelId="{72508B7A-0B27-4B85-8513-1690ADE2ADE3}" type="presParOf" srcId="{F4F1DAF4-7C40-45C9-84A9-4F4C1C476A99}" destId="{AECC7B9E-E3CE-4BA0-ADE5-800B418EEA99}" srcOrd="13" destOrd="0" presId="urn:microsoft.com/office/officeart/2005/8/layout/hierarchy2#8"/>
    <dgm:cxn modelId="{39923D52-8107-4B7C-8C95-E41A13811013}" type="presParOf" srcId="{AECC7B9E-E3CE-4BA0-ADE5-800B418EEA99}" destId="{F9390415-79D9-4684-8194-16CF848283D6}" srcOrd="0" destOrd="0" presId="urn:microsoft.com/office/officeart/2005/8/layout/hierarchy2#8"/>
    <dgm:cxn modelId="{C01233B6-AAC9-4E2B-952F-FA6266EC0288}" type="presParOf" srcId="{AECC7B9E-E3CE-4BA0-ADE5-800B418EEA99}" destId="{99A4742D-EEFE-4784-8133-14075A8145D1}" srcOrd="1" destOrd="0" presId="urn:microsoft.com/office/officeart/2005/8/layout/hierarchy2#8"/>
    <dgm:cxn modelId="{943A8E1F-6138-40C3-A4AA-DBB909F6D883}" type="presParOf" srcId="{99A4742D-EEFE-4784-8133-14075A8145D1}" destId="{28D38E6E-16A1-4727-9BC4-6B44059B7B8D}" srcOrd="0" destOrd="0" presId="urn:microsoft.com/office/officeart/2005/8/layout/hierarchy2#8"/>
    <dgm:cxn modelId="{70BFF213-4671-4EB8-B944-7DB79B273D20}" type="presParOf" srcId="{28D38E6E-16A1-4727-9BC4-6B44059B7B8D}" destId="{E5C88BBA-8B5A-4B21-A976-5005979FD716}" srcOrd="0" destOrd="0" presId="urn:microsoft.com/office/officeart/2005/8/layout/hierarchy2#8"/>
    <dgm:cxn modelId="{125DF211-1D7C-4728-8AA5-E00ECD11B377}" type="presParOf" srcId="{99A4742D-EEFE-4784-8133-14075A8145D1}" destId="{AE1EB7AC-6D7D-4998-B960-21E0FC224B41}" srcOrd="1" destOrd="0" presId="urn:microsoft.com/office/officeart/2005/8/layout/hierarchy2#8"/>
    <dgm:cxn modelId="{10DD2833-42B1-44E9-83F9-0E9CDB6DABB7}" type="presParOf" srcId="{AE1EB7AC-6D7D-4998-B960-21E0FC224B41}" destId="{18949C0A-23FD-4274-B144-42AABE3044EC}" srcOrd="0" destOrd="0" presId="urn:microsoft.com/office/officeart/2005/8/layout/hierarchy2#8"/>
    <dgm:cxn modelId="{472A407A-884A-4458-8A18-774FC5566C74}" type="presParOf" srcId="{AE1EB7AC-6D7D-4998-B960-21E0FC224B41}" destId="{6576F75E-664C-4C44-B7CA-463ED2DC7BAA}" srcOrd="1" destOrd="0" presId="urn:microsoft.com/office/officeart/2005/8/layout/hierarchy2#8"/>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1857621-098F-41CD-8244-3D11EC0C5093}" type="doc">
      <dgm:prSet loTypeId="urn:microsoft.com/office/officeart/2005/8/layout/arrow3#1" loCatId="relationship" qsTypeId="urn:microsoft.com/office/officeart/2005/8/quickstyle/simple1#1" qsCatId="simple" csTypeId="urn:microsoft.com/office/officeart/2005/8/colors/accent1_2#2" csCatId="accent1" phldr="1"/>
      <dgm:spPr/>
      <dgm:t>
        <a:bodyPr/>
        <a:lstStyle/>
        <a:p>
          <a:endParaRPr lang="zh-CN" altLang="en-US"/>
        </a:p>
      </dgm:t>
    </dgm:pt>
    <dgm:pt modelId="{E52969A2-8348-4D17-9310-8272C5757EF6}">
      <dgm:prSet phldrT="[文本]" phldr="0" custT="0"/>
      <dgm:spPr/>
      <dgm:t>
        <a:bodyPr vert="horz" wrap="square"/>
        <a:lstStyle/>
        <a:p>
          <a:pPr>
            <a:lnSpc>
              <a:spcPct val="150000"/>
            </a:lnSpc>
            <a:spcBef>
              <a:spcPct val="0"/>
            </a:spcBef>
            <a:spcAft>
              <a:spcPct val="35000"/>
            </a:spcAft>
          </a:pPr>
          <a:r>
            <a:rPr lang="zh-CN" altLang="en-US" dirty="0" smtClean="0">
              <a:latin typeface="微软雅黑" panose="020B0503020204020204" pitchFamily="34" charset="-122"/>
              <a:ea typeface="微软雅黑" panose="020B0503020204020204" pitchFamily="34" charset="-122"/>
            </a:rPr>
            <a:t>加工制作的食品种类和数量</a:t>
          </a:r>
        </a:p>
      </dgm:t>
    </dgm:pt>
    <dgm:pt modelId="{EE1328A1-E8DC-4507-B17E-D00A5A5D6A5D}" type="parTrans" cxnId="{BC383973-CADA-477E-841B-3AD98FED1C2D}">
      <dgm:prSet/>
      <dgm:spPr/>
      <dgm:t>
        <a:bodyPr/>
        <a:lstStyle/>
        <a:p>
          <a:endParaRPr lang="zh-CN" altLang="en-US"/>
        </a:p>
      </dgm:t>
    </dgm:pt>
    <dgm:pt modelId="{3135ABFD-4B25-464B-84B5-38858C886B33}" type="sibTrans" cxnId="{BC383973-CADA-477E-841B-3AD98FED1C2D}">
      <dgm:prSet/>
      <dgm:spPr/>
      <dgm:t>
        <a:bodyPr/>
        <a:lstStyle/>
        <a:p>
          <a:endParaRPr lang="zh-CN" altLang="en-US"/>
        </a:p>
      </dgm:t>
    </dgm:pt>
    <dgm:pt modelId="{E1B563C3-2806-40DC-A226-3EE1329DEDE4}">
      <dgm:prSet phldrT="[文本]" phldr="0" custT="0"/>
      <dgm:spPr/>
      <dgm:t>
        <a:bodyPr vert="horz" wrap="square"/>
        <a:lstStyle/>
        <a:p>
          <a:pPr>
            <a:lnSpc>
              <a:spcPct val="150000"/>
            </a:lnSpc>
            <a:spcBef>
              <a:spcPct val="0"/>
            </a:spcBef>
            <a:spcAft>
              <a:spcPct val="35000"/>
            </a:spcAft>
          </a:pPr>
          <a:r>
            <a:rPr lang="zh-CN" altLang="en-US" dirty="0" smtClean="0">
              <a:latin typeface="微软雅黑" panose="020B0503020204020204" pitchFamily="34" charset="-122"/>
              <a:ea typeface="微软雅黑" panose="020B0503020204020204" pitchFamily="34" charset="-122"/>
            </a:rPr>
            <a:t>场所、设施、设备</a:t>
          </a:r>
          <a:endParaRPr lang="zh-CN" altLang="en-US" dirty="0">
            <a:latin typeface="微软雅黑" panose="020B0503020204020204" pitchFamily="34" charset="-122"/>
            <a:ea typeface="微软雅黑" panose="020B0503020204020204" pitchFamily="34" charset="-122"/>
          </a:endParaRPr>
        </a:p>
      </dgm:t>
    </dgm:pt>
    <dgm:pt modelId="{058DF510-9D7B-4A61-8277-D1D6A95C4D46}" type="parTrans" cxnId="{331E191B-ED69-4057-ADB7-7398D04D28C1}">
      <dgm:prSet/>
      <dgm:spPr/>
      <dgm:t>
        <a:bodyPr/>
        <a:lstStyle/>
        <a:p>
          <a:endParaRPr lang="zh-CN" altLang="en-US"/>
        </a:p>
      </dgm:t>
    </dgm:pt>
    <dgm:pt modelId="{B32FF992-1473-4764-95B6-5137098FB075}" type="sibTrans" cxnId="{331E191B-ED69-4057-ADB7-7398D04D28C1}">
      <dgm:prSet/>
      <dgm:spPr/>
      <dgm:t>
        <a:bodyPr/>
        <a:lstStyle/>
        <a:p>
          <a:endParaRPr lang="zh-CN" altLang="en-US"/>
        </a:p>
      </dgm:t>
    </dgm:pt>
    <dgm:pt modelId="{243D1B60-033F-4794-8658-257759C8B019}" type="pres">
      <dgm:prSet presAssocID="{A1857621-098F-41CD-8244-3D11EC0C5093}" presName="compositeShape" presStyleCnt="0">
        <dgm:presLayoutVars>
          <dgm:chMax val="2"/>
          <dgm:dir/>
          <dgm:resizeHandles val="exact"/>
        </dgm:presLayoutVars>
      </dgm:prSet>
      <dgm:spPr/>
      <dgm:t>
        <a:bodyPr/>
        <a:lstStyle/>
        <a:p>
          <a:endParaRPr lang="zh-CN" altLang="en-US"/>
        </a:p>
      </dgm:t>
    </dgm:pt>
    <dgm:pt modelId="{6EFF1107-6FEB-480E-B23F-2DEFE9E8207C}" type="pres">
      <dgm:prSet presAssocID="{A1857621-098F-41CD-8244-3D11EC0C5093}" presName="divider" presStyleLbl="fgShp" presStyleIdx="0" presStyleCnt="1"/>
      <dgm:spPr/>
    </dgm:pt>
    <dgm:pt modelId="{F2741222-4AF8-4ABD-8840-5652E27FB1BB}" type="pres">
      <dgm:prSet presAssocID="{E52969A2-8348-4D17-9310-8272C5757EF6}" presName="downArrow" presStyleLbl="node1" presStyleIdx="0" presStyleCnt="2"/>
      <dgm:spPr/>
    </dgm:pt>
    <dgm:pt modelId="{80F8BD68-E4B7-40CA-B484-03B296897526}" type="pres">
      <dgm:prSet presAssocID="{E52969A2-8348-4D17-9310-8272C5757EF6}" presName="downArrowText" presStyleLbl="revTx" presStyleIdx="0" presStyleCnt="2">
        <dgm:presLayoutVars>
          <dgm:bulletEnabled val="1"/>
        </dgm:presLayoutVars>
      </dgm:prSet>
      <dgm:spPr/>
      <dgm:t>
        <a:bodyPr/>
        <a:lstStyle/>
        <a:p>
          <a:endParaRPr lang="zh-CN" altLang="en-US"/>
        </a:p>
      </dgm:t>
    </dgm:pt>
    <dgm:pt modelId="{56CEE387-BF11-4710-B989-960216BE71BE}" type="pres">
      <dgm:prSet presAssocID="{E1B563C3-2806-40DC-A226-3EE1329DEDE4}" presName="upArrow" presStyleLbl="node1" presStyleIdx="1" presStyleCnt="2"/>
      <dgm:spPr/>
    </dgm:pt>
    <dgm:pt modelId="{E5326CCD-B515-44FF-A795-4B70117328BA}" type="pres">
      <dgm:prSet presAssocID="{E1B563C3-2806-40DC-A226-3EE1329DEDE4}" presName="upArrowText" presStyleLbl="revTx" presStyleIdx="1" presStyleCnt="2">
        <dgm:presLayoutVars>
          <dgm:bulletEnabled val="1"/>
        </dgm:presLayoutVars>
      </dgm:prSet>
      <dgm:spPr/>
      <dgm:t>
        <a:bodyPr/>
        <a:lstStyle/>
        <a:p>
          <a:endParaRPr lang="zh-CN" altLang="en-US"/>
        </a:p>
      </dgm:t>
    </dgm:pt>
  </dgm:ptLst>
  <dgm:cxnLst>
    <dgm:cxn modelId="{331E191B-ED69-4057-ADB7-7398D04D28C1}" srcId="{A1857621-098F-41CD-8244-3D11EC0C5093}" destId="{E1B563C3-2806-40DC-A226-3EE1329DEDE4}" srcOrd="1" destOrd="0" parTransId="{058DF510-9D7B-4A61-8277-D1D6A95C4D46}" sibTransId="{B32FF992-1473-4764-95B6-5137098FB075}"/>
    <dgm:cxn modelId="{BC383973-CADA-477E-841B-3AD98FED1C2D}" srcId="{A1857621-098F-41CD-8244-3D11EC0C5093}" destId="{E52969A2-8348-4D17-9310-8272C5757EF6}" srcOrd="0" destOrd="0" parTransId="{EE1328A1-E8DC-4507-B17E-D00A5A5D6A5D}" sibTransId="{3135ABFD-4B25-464B-84B5-38858C886B33}"/>
    <dgm:cxn modelId="{382B7BFD-1B5A-4B7F-8608-85B46B50AB45}" type="presOf" srcId="{E1B563C3-2806-40DC-A226-3EE1329DEDE4}" destId="{E5326CCD-B515-44FF-A795-4B70117328BA}" srcOrd="0" destOrd="0" presId="urn:microsoft.com/office/officeart/2005/8/layout/arrow3#1"/>
    <dgm:cxn modelId="{C45A07DA-6D9C-4287-8A33-5B5534C52639}" type="presOf" srcId="{E52969A2-8348-4D17-9310-8272C5757EF6}" destId="{80F8BD68-E4B7-40CA-B484-03B296897526}" srcOrd="0" destOrd="0" presId="urn:microsoft.com/office/officeart/2005/8/layout/arrow3#1"/>
    <dgm:cxn modelId="{F093AD18-81E0-4755-B905-86FE9A693F3C}" type="presOf" srcId="{A1857621-098F-41CD-8244-3D11EC0C5093}" destId="{243D1B60-033F-4794-8658-257759C8B019}" srcOrd="0" destOrd="0" presId="urn:microsoft.com/office/officeart/2005/8/layout/arrow3#1"/>
    <dgm:cxn modelId="{03111D34-8817-4DF9-9410-F44F13F483C9}" type="presParOf" srcId="{243D1B60-033F-4794-8658-257759C8B019}" destId="{6EFF1107-6FEB-480E-B23F-2DEFE9E8207C}" srcOrd="0" destOrd="0" presId="urn:microsoft.com/office/officeart/2005/8/layout/arrow3#1"/>
    <dgm:cxn modelId="{E3759F32-B65F-46A6-9237-F94BD0E9CEFA}" type="presParOf" srcId="{243D1B60-033F-4794-8658-257759C8B019}" destId="{F2741222-4AF8-4ABD-8840-5652E27FB1BB}" srcOrd="1" destOrd="0" presId="urn:microsoft.com/office/officeart/2005/8/layout/arrow3#1"/>
    <dgm:cxn modelId="{FC7F4BB0-11F7-40EE-9AE3-794D2D891E9D}" type="presParOf" srcId="{243D1B60-033F-4794-8658-257759C8B019}" destId="{80F8BD68-E4B7-40CA-B484-03B296897526}" srcOrd="2" destOrd="0" presId="urn:microsoft.com/office/officeart/2005/8/layout/arrow3#1"/>
    <dgm:cxn modelId="{F5950416-4CD8-4B4E-A253-8F99757F2E11}" type="presParOf" srcId="{243D1B60-033F-4794-8658-257759C8B019}" destId="{56CEE387-BF11-4710-B989-960216BE71BE}" srcOrd="3" destOrd="0" presId="urn:microsoft.com/office/officeart/2005/8/layout/arrow3#1"/>
    <dgm:cxn modelId="{AFDF3A0B-B98F-4581-A004-8FF1360ACF3A}" type="presParOf" srcId="{243D1B60-033F-4794-8658-257759C8B019}" destId="{E5326CCD-B515-44FF-A795-4B70117328BA}" srcOrd="4" destOrd="0" presId="urn:microsoft.com/office/officeart/2005/8/layout/arrow3#1"/>
  </dgm:cxnLst>
  <dgm:bg/>
  <dgm:whole/>
  <dgm:extLst>
    <a:ext uri="http://schemas.microsoft.com/office/drawing/2008/diagram">
      <dsp:dataModelExt xmlns=""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746522" cy="4064000"/>
        <a:chOff x="0" y="0"/>
        <a:chExt cx="7746522" cy="4064000"/>
      </a:xfrm>
    </dsp:grpSpPr>
    <dsp:sp modelId="{A4E4C22A-0FBC-4FB8-B2A0-2699B83C7252}">
      <dsp:nvSpPr>
        <dsp:cNvPr id="3" name="圆角矩形 2"/>
        <dsp:cNvSpPr/>
      </dsp:nvSpPr>
      <dsp:spPr bwMode="white">
        <a:xfrm>
          <a:off x="0" y="1815403"/>
          <a:ext cx="2038558" cy="1019279"/>
        </a:xfrm>
        <a:prstGeom prst="roundRect">
          <a:avLst>
            <a:gd name="adj" fmla="val 10000"/>
          </a:avLst>
        </a:prstGeom>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15875" tIns="15875" rIns="15875" bIns="15875"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solidFill>
                <a:schemeClr val="tx1"/>
              </a:solidFill>
            </a:rPr>
            <a:t>选址</a:t>
          </a:r>
          <a:r>
            <a:rPr lang="zh-CN" altLang="en-US" dirty="0" smtClean="0">
              <a:solidFill>
                <a:schemeClr val="tx1"/>
              </a:solidFill>
            </a:rPr>
            <a:t>与环境</a:t>
          </a:r>
          <a:endParaRPr lang="zh-CN" altLang="en-US" dirty="0">
            <a:solidFill>
              <a:schemeClr val="tx1"/>
            </a:solidFill>
          </a:endParaRPr>
        </a:p>
      </dsp:txBody>
      <dsp:txXfrm>
        <a:off x="0" y="1815403"/>
        <a:ext cx="2038558" cy="1019279"/>
      </dsp:txXfrm>
    </dsp:sp>
    <dsp:sp modelId="{4B026739-32A8-4C69-AD21-0443B6EDD30C}">
      <dsp:nvSpPr>
        <dsp:cNvPr id="4" name="任意多边形 3"/>
        <dsp:cNvSpPr/>
      </dsp:nvSpPr>
      <dsp:spPr bwMode="white">
        <a:xfrm>
          <a:off x="1944172" y="2009427"/>
          <a:ext cx="1004197" cy="45145"/>
        </a:xfrm>
        <a:custGeom>
          <a:avLst/>
          <a:gdLst/>
          <a:ahLst/>
          <a:cxnLst/>
          <a:pathLst>
            <a:path w="1581" h="71">
              <a:moveTo>
                <a:pt x="149" y="497"/>
              </a:moveTo>
              <a:lnTo>
                <a:pt x="1433" y="-426"/>
              </a:lnTo>
            </a:path>
          </a:pathLst>
        </a:custGeom>
        <a:sp3d z="-40000" prstMaterial="matte"/>
      </dsp:spPr>
      <dsp:style>
        <a:lnRef idx="2">
          <a:schemeClr val="accent2"/>
        </a:lnRef>
        <a:fillRef idx="0">
          <a:schemeClr val="accent3">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1944172" y="2009427"/>
        <a:ext cx="1004197" cy="45145"/>
      </dsp:txXfrm>
    </dsp:sp>
    <dsp:sp modelId="{56FF073F-7C70-4E86-A607-780C0A0E2F90}">
      <dsp:nvSpPr>
        <dsp:cNvPr id="5" name="圆角矩形 4"/>
        <dsp:cNvSpPr/>
      </dsp:nvSpPr>
      <dsp:spPr bwMode="white">
        <a:xfrm>
          <a:off x="2853982" y="1229318"/>
          <a:ext cx="2038558" cy="1019279"/>
        </a:xfrm>
        <a:prstGeom prst="roundRect">
          <a:avLst>
            <a:gd name="adj" fmla="val 10000"/>
          </a:avLst>
        </a:prstGeom>
        <a:sp3d prstMaterial="translucentPowder">
          <a:bevelT w="127000" h="25400" prst="softRound"/>
        </a:sp3d>
      </dsp:spPr>
      <dsp:style>
        <a:lnRef idx="0">
          <a:schemeClr val="lt1"/>
        </a:lnRef>
        <a:fillRef idx="1">
          <a:schemeClr val="accent2">
            <a:hueOff val="0"/>
            <a:satOff val="0"/>
            <a:lumOff val="0"/>
            <a:alpha val="100000"/>
          </a:schemeClr>
        </a:fillRef>
        <a:effectRef idx="0">
          <a:scrgbClr r="0" g="0" b="0"/>
        </a:effectRef>
        <a:fontRef idx="minor">
          <a:schemeClr val="lt1"/>
        </a:fontRef>
      </dsp:style>
      <dsp:txBody>
        <a:bodyPr lIns="15875" tIns="15875" rIns="15875" bIns="15875"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solidFill>
                <a:schemeClr val="tx1"/>
              </a:solidFill>
            </a:rPr>
            <a:t>与经营餐食相适应的场所</a:t>
          </a:r>
          <a:endParaRPr lang="zh-CN" altLang="en-US" dirty="0">
            <a:solidFill>
              <a:schemeClr val="tx1"/>
            </a:solidFill>
          </a:endParaRPr>
        </a:p>
      </dsp:txBody>
      <dsp:txXfrm>
        <a:off x="2853982" y="1229318"/>
        <a:ext cx="2038558" cy="1019279"/>
      </dsp:txXfrm>
    </dsp:sp>
    <dsp:sp modelId="{A8C54A69-50E6-4EE7-AF65-E5BA61D41FD9}">
      <dsp:nvSpPr>
        <dsp:cNvPr id="6" name="任意多边形 5"/>
        <dsp:cNvSpPr/>
      </dsp:nvSpPr>
      <dsp:spPr bwMode="white">
        <a:xfrm>
          <a:off x="4798153" y="1423342"/>
          <a:ext cx="1004197" cy="45145"/>
        </a:xfrm>
        <a:custGeom>
          <a:avLst/>
          <a:gdLst/>
          <a:ahLst/>
          <a:cxnLst/>
          <a:pathLst>
            <a:path w="1581" h="71">
              <a:moveTo>
                <a:pt x="149" y="497"/>
              </a:moveTo>
              <a:lnTo>
                <a:pt x="1433" y="-426"/>
              </a:lnTo>
            </a:path>
          </a:pathLst>
        </a:custGeom>
        <a:sp3d z="-40000" prstMaterial="matte"/>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4798153" y="1423342"/>
        <a:ext cx="1004197" cy="45145"/>
      </dsp:txXfrm>
    </dsp:sp>
    <dsp:sp modelId="{10842C8E-BC5D-44F7-8A72-A82B507D8A5A}">
      <dsp:nvSpPr>
        <dsp:cNvPr id="7" name="圆角矩形 6"/>
        <dsp:cNvSpPr/>
      </dsp:nvSpPr>
      <dsp:spPr bwMode="white">
        <a:xfrm>
          <a:off x="5707964" y="643232"/>
          <a:ext cx="2038558" cy="1019279"/>
        </a:xfrm>
        <a:prstGeom prst="roundRect">
          <a:avLst>
            <a:gd name="adj" fmla="val 10000"/>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lIns="15875" tIns="15875" rIns="15875" bIns="15875"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solidFill>
                <a:schemeClr val="tx1"/>
              </a:solidFill>
            </a:rPr>
            <a:t>食品种类</a:t>
          </a:r>
          <a:endParaRPr lang="zh-CN" altLang="en-US" dirty="0">
            <a:solidFill>
              <a:schemeClr val="tx1"/>
            </a:solidFill>
          </a:endParaRPr>
        </a:p>
      </dsp:txBody>
      <dsp:txXfrm>
        <a:off x="5707964" y="643232"/>
        <a:ext cx="2038558" cy="1019279"/>
      </dsp:txXfrm>
    </dsp:sp>
    <dsp:sp modelId="{80EB466B-64C0-4F5F-9535-AF6F25A2D7B7}">
      <dsp:nvSpPr>
        <dsp:cNvPr id="8" name="任意多边形 7"/>
        <dsp:cNvSpPr/>
      </dsp:nvSpPr>
      <dsp:spPr bwMode="white">
        <a:xfrm>
          <a:off x="4798153" y="2009427"/>
          <a:ext cx="1004197" cy="45145"/>
        </a:xfrm>
        <a:custGeom>
          <a:avLst/>
          <a:gdLst/>
          <a:ahLst/>
          <a:cxnLst/>
          <a:pathLst>
            <a:path w="1581" h="71">
              <a:moveTo>
                <a:pt x="149" y="-426"/>
              </a:moveTo>
              <a:lnTo>
                <a:pt x="1433" y="497"/>
              </a:lnTo>
            </a:path>
          </a:pathLst>
        </a:custGeom>
        <a:sp3d z="-40000" prstMaterial="matte"/>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4798153" y="2009427"/>
        <a:ext cx="1004197" cy="45145"/>
      </dsp:txXfrm>
    </dsp:sp>
    <dsp:sp modelId="{5CFF9E26-12BC-446E-B0FE-4C5B05A4BEAA}">
      <dsp:nvSpPr>
        <dsp:cNvPr id="9" name="圆角矩形 8"/>
        <dsp:cNvSpPr/>
      </dsp:nvSpPr>
      <dsp:spPr bwMode="white">
        <a:xfrm>
          <a:off x="5707964" y="1815403"/>
          <a:ext cx="2038558" cy="1019279"/>
        </a:xfrm>
        <a:prstGeom prst="roundRect">
          <a:avLst>
            <a:gd name="adj" fmla="val 10000"/>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lIns="15875" tIns="15875" rIns="15875" bIns="15875"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solidFill>
                <a:schemeClr val="tx1"/>
              </a:solidFill>
            </a:rPr>
            <a:t>食品数量</a:t>
          </a:r>
          <a:endParaRPr lang="zh-CN" altLang="en-US" dirty="0">
            <a:solidFill>
              <a:schemeClr val="tx1"/>
            </a:solidFill>
          </a:endParaRPr>
        </a:p>
      </dsp:txBody>
      <dsp:txXfrm>
        <a:off x="5707964" y="1815403"/>
        <a:ext cx="2038558" cy="1019279"/>
      </dsp:txXfrm>
    </dsp:sp>
    <dsp:sp modelId="{58BC881A-93D4-4814-AB99-5947846F6AC8}">
      <dsp:nvSpPr>
        <dsp:cNvPr id="10" name="任意多边形 9"/>
        <dsp:cNvSpPr/>
      </dsp:nvSpPr>
      <dsp:spPr bwMode="white">
        <a:xfrm>
          <a:off x="1944172" y="2595513"/>
          <a:ext cx="1004197" cy="45145"/>
        </a:xfrm>
        <a:custGeom>
          <a:avLst/>
          <a:gdLst/>
          <a:ahLst/>
          <a:cxnLst/>
          <a:pathLst>
            <a:path w="1581" h="71">
              <a:moveTo>
                <a:pt x="149" y="-426"/>
              </a:moveTo>
              <a:lnTo>
                <a:pt x="1433" y="497"/>
              </a:lnTo>
            </a:path>
          </a:pathLst>
        </a:custGeom>
        <a:sp3d z="-40000" prstMaterial="matte"/>
      </dsp:spPr>
      <dsp:style>
        <a:lnRef idx="2">
          <a:schemeClr val="accent2"/>
        </a:lnRef>
        <a:fillRef idx="0">
          <a:schemeClr val="accent3">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1944172" y="2595513"/>
        <a:ext cx="1004197" cy="45145"/>
      </dsp:txXfrm>
    </dsp:sp>
    <dsp:sp modelId="{B3D1435B-FBEE-4B68-9BC0-72331EA1BD94}">
      <dsp:nvSpPr>
        <dsp:cNvPr id="11" name="圆角矩形 10"/>
        <dsp:cNvSpPr/>
      </dsp:nvSpPr>
      <dsp:spPr bwMode="white">
        <a:xfrm>
          <a:off x="2853982" y="2401489"/>
          <a:ext cx="2038558" cy="1019279"/>
        </a:xfrm>
        <a:prstGeom prst="roundRect">
          <a:avLst>
            <a:gd name="adj" fmla="val 10000"/>
          </a:avLst>
        </a:prstGeom>
        <a:sp3d prstMaterial="translucentPowder">
          <a:bevelT w="127000" h="25400" prst="softRound"/>
        </a:sp3d>
      </dsp:spPr>
      <dsp:style>
        <a:lnRef idx="0">
          <a:schemeClr val="lt1"/>
        </a:lnRef>
        <a:fillRef idx="1">
          <a:schemeClr val="accent2">
            <a:hueOff val="0"/>
            <a:satOff val="0"/>
            <a:lumOff val="0"/>
            <a:alpha val="100000"/>
          </a:schemeClr>
        </a:fillRef>
        <a:effectRef idx="0">
          <a:scrgbClr r="0" g="0" b="0"/>
        </a:effectRef>
        <a:fontRef idx="minor">
          <a:schemeClr val="lt1"/>
        </a:fontRef>
      </dsp:style>
      <dsp:txBody>
        <a:bodyPr lIns="15875" tIns="15875" rIns="15875" bIns="15875" anchor="ctr"/>
        <a:lstStyle>
          <a:lvl1pPr algn="ctr">
            <a:defRPr sz="2500"/>
          </a:lvl1pPr>
          <a:lvl2pPr marL="171450" indent="-171450" algn="ctr">
            <a:defRPr sz="1900"/>
          </a:lvl2pPr>
          <a:lvl3pPr marL="342900" indent="-171450" algn="ctr">
            <a:defRPr sz="1900"/>
          </a:lvl3pPr>
          <a:lvl4pPr marL="514350" indent="-171450" algn="ctr">
            <a:defRPr sz="1900"/>
          </a:lvl4pPr>
          <a:lvl5pPr marL="685800" indent="-171450" algn="ctr">
            <a:defRPr sz="1900"/>
          </a:lvl5pPr>
          <a:lvl6pPr marL="857250" indent="-171450" algn="ctr">
            <a:defRPr sz="1900"/>
          </a:lvl6pPr>
          <a:lvl7pPr marL="1028700" indent="-171450" algn="ctr">
            <a:defRPr sz="1900"/>
          </a:lvl7pPr>
          <a:lvl8pPr marL="1200150" indent="-171450" algn="ctr">
            <a:defRPr sz="1900"/>
          </a:lvl8pPr>
          <a:lvl9pPr marL="1371600" indent="-171450" algn="ctr">
            <a:defRPr sz="1900"/>
          </a:lvl9pPr>
        </a:lstStyle>
        <a:p>
          <a:pPr lvl="0">
            <a:lnSpc>
              <a:spcPct val="100000"/>
            </a:lnSpc>
            <a:spcBef>
              <a:spcPct val="0"/>
            </a:spcBef>
            <a:spcAft>
              <a:spcPct val="35000"/>
            </a:spcAft>
          </a:pPr>
          <a:r>
            <a:rPr lang="zh-CN" altLang="en-US" dirty="0" smtClean="0">
              <a:solidFill>
                <a:schemeClr val="tx1"/>
              </a:solidFill>
            </a:rPr>
            <a:t>保持场所清洁</a:t>
          </a:r>
          <a:endParaRPr lang="zh-CN" altLang="en-US" dirty="0">
            <a:solidFill>
              <a:schemeClr val="tx1"/>
            </a:solidFill>
          </a:endParaRPr>
        </a:p>
      </dsp:txBody>
      <dsp:txXfrm>
        <a:off x="2853982" y="2401489"/>
        <a:ext cx="2038558" cy="10192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096000" cy="4064000"/>
        <a:chOff x="0" y="0"/>
        <a:chExt cx="6096000" cy="4064000"/>
      </a:xfrm>
    </dsp:grpSpPr>
    <dsp:sp modelId="{C5C17395-4689-41D5-B308-CFA3370613AD}">
      <dsp:nvSpPr>
        <dsp:cNvPr id="3" name="圆角矩形 2"/>
        <dsp:cNvSpPr/>
      </dsp:nvSpPr>
      <dsp:spPr bwMode="white">
        <a:xfrm>
          <a:off x="0" y="2244481"/>
          <a:ext cx="1172308" cy="586154"/>
        </a:xfrm>
        <a:prstGeom prst="roundRect">
          <a:avLst>
            <a:gd name="adj" fmla="val 10000"/>
          </a:avLst>
        </a:prstGeom>
        <a:sp3d prstMaterial="translucentPowder">
          <a:bevelT w="127000" h="25400" prst="softRound"/>
        </a:sp3d>
      </dsp:spPr>
      <dsp:style>
        <a:lnRef idx="0">
          <a:schemeClr val="lt1"/>
        </a:lnRef>
        <a:fillRef idx="1">
          <a:schemeClr val="accent3"/>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进货查验</a:t>
          </a:r>
          <a:endParaRPr lang="zh-CN" altLang="en-US" dirty="0">
            <a:solidFill>
              <a:schemeClr val="tx1"/>
            </a:solidFill>
          </a:endParaRPr>
        </a:p>
      </dsp:txBody>
      <dsp:txXfrm>
        <a:off x="0" y="2244481"/>
        <a:ext cx="1172308" cy="586154"/>
      </dsp:txXfrm>
    </dsp:sp>
    <dsp:sp modelId="{4258CC0B-563A-4813-A461-054BB1C60EF2}">
      <dsp:nvSpPr>
        <dsp:cNvPr id="4" name="任意多边形 3"/>
        <dsp:cNvSpPr/>
      </dsp:nvSpPr>
      <dsp:spPr bwMode="white">
        <a:xfrm>
          <a:off x="1118029" y="2356058"/>
          <a:ext cx="577481" cy="25962"/>
        </a:xfrm>
        <a:custGeom>
          <a:avLst/>
          <a:gdLst/>
          <a:ahLst/>
          <a:cxnLst/>
          <a:pathLst>
            <a:path w="909" h="41">
              <a:moveTo>
                <a:pt x="85" y="286"/>
              </a:moveTo>
              <a:lnTo>
                <a:pt x="824" y="-245"/>
              </a:lnTo>
            </a:path>
          </a:pathLst>
        </a:custGeom>
        <a:sp3d z="-40000" prstMaterial="matte"/>
      </dsp:spPr>
      <dsp:style>
        <a:lnRef idx="2">
          <a:schemeClr val="accent5"/>
        </a:lnRef>
        <a:fillRef idx="0">
          <a:schemeClr val="accent4">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1118029" y="2356058"/>
        <a:ext cx="577481" cy="25962"/>
      </dsp:txXfrm>
    </dsp:sp>
    <dsp:sp modelId="{72A65625-C63F-4B60-851F-23B46DA34EFA}">
      <dsp:nvSpPr>
        <dsp:cNvPr id="5" name="圆角矩形 4"/>
        <dsp:cNvSpPr/>
      </dsp:nvSpPr>
      <dsp:spPr bwMode="white">
        <a:xfrm>
          <a:off x="1641231" y="1907442"/>
          <a:ext cx="1172308" cy="586154"/>
        </a:xfrm>
        <a:prstGeom prst="roundRect">
          <a:avLst>
            <a:gd name="adj" fmla="val 10000"/>
          </a:avLst>
        </a:prstGeom>
        <a:sp3d prstMaterial="translucentPowder">
          <a:bevelT w="127000" h="25400" prst="softRound"/>
        </a:sp3d>
      </dsp:spPr>
      <dsp:style>
        <a:lnRef idx="0">
          <a:schemeClr val="lt1"/>
        </a:lnRef>
        <a:fillRef idx="1">
          <a:schemeClr val="accent5">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随货证明文件查验</a:t>
          </a:r>
          <a:endParaRPr lang="zh-CN" altLang="en-US" dirty="0">
            <a:solidFill>
              <a:schemeClr val="tx1"/>
            </a:solidFill>
          </a:endParaRPr>
        </a:p>
      </dsp:txBody>
      <dsp:txXfrm>
        <a:off x="1641231" y="1907442"/>
        <a:ext cx="1172308" cy="586154"/>
      </dsp:txXfrm>
    </dsp:sp>
    <dsp:sp modelId="{EFB209C7-0A49-4C60-853F-A7A7B8CA8873}">
      <dsp:nvSpPr>
        <dsp:cNvPr id="6" name="任意多边形 5"/>
        <dsp:cNvSpPr/>
      </dsp:nvSpPr>
      <dsp:spPr bwMode="white">
        <a:xfrm>
          <a:off x="2413290" y="1597721"/>
          <a:ext cx="1269420" cy="25962"/>
        </a:xfrm>
        <a:custGeom>
          <a:avLst/>
          <a:gdLst/>
          <a:ahLst/>
          <a:cxnLst/>
          <a:pathLst>
            <a:path w="1999" h="41">
              <a:moveTo>
                <a:pt x="630" y="949"/>
              </a:moveTo>
              <a:lnTo>
                <a:pt x="1369" y="-908"/>
              </a:lnTo>
            </a:path>
          </a:pathLst>
        </a:custGeom>
        <a:sp3d z="-40000" prstMaterial="matte"/>
      </dsp:spPr>
      <dsp:style>
        <a:lnRef idx="2">
          <a:schemeClr val="accent6"/>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2413290" y="1597721"/>
        <a:ext cx="1269420" cy="25962"/>
      </dsp:txXfrm>
    </dsp:sp>
    <dsp:sp modelId="{7D633854-5BA8-4DF2-BC64-D31F8683E92E}">
      <dsp:nvSpPr>
        <dsp:cNvPr id="7" name="圆角矩形 6"/>
        <dsp:cNvSpPr/>
      </dsp:nvSpPr>
      <dsp:spPr bwMode="white">
        <a:xfrm>
          <a:off x="3282462" y="727808"/>
          <a:ext cx="1172308" cy="586154"/>
        </a:xfrm>
        <a:prstGeom prst="roundRect">
          <a:avLst>
            <a:gd name="adj" fmla="val 10000"/>
          </a:avLst>
        </a:prstGeom>
        <a:sp3d prstMaterial="translucentPowder">
          <a:bevelT w="127000" h="25400" prst="softRound"/>
        </a:sp3d>
      </dsp:spPr>
      <dsp:style>
        <a:lnRef idx="0">
          <a:schemeClr val="lt1"/>
        </a:lnRef>
        <a:fillRef idx="1">
          <a:schemeClr val="accent6">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查验资质</a:t>
          </a:r>
          <a:endParaRPr lang="zh-CN" altLang="en-US" dirty="0">
            <a:solidFill>
              <a:schemeClr val="tx1"/>
            </a:solidFill>
          </a:endParaRPr>
        </a:p>
      </dsp:txBody>
      <dsp:txXfrm>
        <a:off x="3282462" y="727808"/>
        <a:ext cx="1172308" cy="586154"/>
      </dsp:txXfrm>
    </dsp:sp>
    <dsp:sp modelId="{CB5F78E0-B8E9-417A-94F8-BE6B4802A201}">
      <dsp:nvSpPr>
        <dsp:cNvPr id="8" name="任意多边形 7"/>
        <dsp:cNvSpPr/>
      </dsp:nvSpPr>
      <dsp:spPr bwMode="white">
        <a:xfrm>
          <a:off x="4400490" y="839385"/>
          <a:ext cx="577481" cy="25962"/>
        </a:xfrm>
        <a:custGeom>
          <a:avLst/>
          <a:gdLst/>
          <a:ahLst/>
          <a:cxnLst/>
          <a:pathLst>
            <a:path w="909" h="41">
              <a:moveTo>
                <a:pt x="85" y="286"/>
              </a:moveTo>
              <a:lnTo>
                <a:pt x="824" y="-245"/>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4400490" y="839385"/>
        <a:ext cx="577481" cy="25962"/>
      </dsp:txXfrm>
    </dsp:sp>
    <dsp:sp modelId="{7157B6B5-4673-45DD-8569-AFD46D7E88D5}">
      <dsp:nvSpPr>
        <dsp:cNvPr id="9" name="圆角矩形 8"/>
        <dsp:cNvSpPr/>
      </dsp:nvSpPr>
      <dsp:spPr bwMode="white">
        <a:xfrm>
          <a:off x="4923692" y="390769"/>
          <a:ext cx="1172308" cy="586154"/>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营业执照</a:t>
          </a:r>
          <a:endParaRPr lang="zh-CN" altLang="en-US" dirty="0">
            <a:solidFill>
              <a:schemeClr val="tx1"/>
            </a:solidFill>
          </a:endParaRPr>
        </a:p>
      </dsp:txBody>
      <dsp:txXfrm>
        <a:off x="4923692" y="390769"/>
        <a:ext cx="1172308" cy="586154"/>
      </dsp:txXfrm>
    </dsp:sp>
    <dsp:sp modelId="{76885DD9-1D7D-47D6-85C2-A7C3F6F72DF0}">
      <dsp:nvSpPr>
        <dsp:cNvPr id="10" name="任意多边形 9"/>
        <dsp:cNvSpPr/>
      </dsp:nvSpPr>
      <dsp:spPr bwMode="white">
        <a:xfrm>
          <a:off x="4400490" y="1176423"/>
          <a:ext cx="577481" cy="25962"/>
        </a:xfrm>
        <a:custGeom>
          <a:avLst/>
          <a:gdLst/>
          <a:ahLst/>
          <a:cxnLst/>
          <a:pathLst>
            <a:path w="909" h="41">
              <a:moveTo>
                <a:pt x="85" y="-245"/>
              </a:moveTo>
              <a:lnTo>
                <a:pt x="824" y="286"/>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4400490" y="1176423"/>
        <a:ext cx="577481" cy="25962"/>
      </dsp:txXfrm>
    </dsp:sp>
    <dsp:sp modelId="{467CBF38-0663-4AD0-93DA-EC70817FD82C}">
      <dsp:nvSpPr>
        <dsp:cNvPr id="11" name="圆角矩形 10"/>
        <dsp:cNvSpPr/>
      </dsp:nvSpPr>
      <dsp:spPr bwMode="white">
        <a:xfrm>
          <a:off x="4923692" y="1064846"/>
          <a:ext cx="1172308" cy="586154"/>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许可</a:t>
          </a:r>
          <a:endParaRPr lang="zh-CN" altLang="en-US" dirty="0">
            <a:solidFill>
              <a:schemeClr val="tx1"/>
            </a:solidFill>
          </a:endParaRPr>
        </a:p>
      </dsp:txBody>
      <dsp:txXfrm>
        <a:off x="4923692" y="1064846"/>
        <a:ext cx="1172308" cy="586154"/>
      </dsp:txXfrm>
    </dsp:sp>
    <dsp:sp modelId="{48389213-0B06-443A-9B47-B49F51C705BC}">
      <dsp:nvSpPr>
        <dsp:cNvPr id="12" name="任意多边形 11"/>
        <dsp:cNvSpPr/>
      </dsp:nvSpPr>
      <dsp:spPr bwMode="white">
        <a:xfrm>
          <a:off x="2703226" y="2440317"/>
          <a:ext cx="689549" cy="25962"/>
        </a:xfrm>
        <a:custGeom>
          <a:avLst/>
          <a:gdLst/>
          <a:ahLst/>
          <a:cxnLst/>
          <a:pathLst>
            <a:path w="1086" h="41">
              <a:moveTo>
                <a:pt x="174" y="-378"/>
              </a:moveTo>
              <a:lnTo>
                <a:pt x="912" y="419"/>
              </a:lnTo>
            </a:path>
          </a:pathLst>
        </a:custGeom>
        <a:sp3d z="-40000" prstMaterial="matte"/>
      </dsp:spPr>
      <dsp:style>
        <a:lnRef idx="2">
          <a:schemeClr val="accent6"/>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2703226" y="2440317"/>
        <a:ext cx="689549" cy="25962"/>
      </dsp:txXfrm>
    </dsp:sp>
    <dsp:sp modelId="{E1A51AB6-18CE-4EC2-AAEC-2C5AD5C97CF9}">
      <dsp:nvSpPr>
        <dsp:cNvPr id="13" name="圆角矩形 12"/>
        <dsp:cNvSpPr/>
      </dsp:nvSpPr>
      <dsp:spPr bwMode="white">
        <a:xfrm>
          <a:off x="3282462" y="2413000"/>
          <a:ext cx="1172308" cy="586154"/>
        </a:xfrm>
        <a:prstGeom prst="roundRect">
          <a:avLst>
            <a:gd name="adj" fmla="val 10000"/>
          </a:avLst>
        </a:prstGeom>
        <a:sp3d prstMaterial="translucentPowder">
          <a:bevelT w="127000" h="25400" prst="softRound"/>
        </a:sp3d>
      </dsp:spPr>
      <dsp:style>
        <a:lnRef idx="0">
          <a:schemeClr val="lt1"/>
        </a:lnRef>
        <a:fillRef idx="1">
          <a:schemeClr val="accent6">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查验产品合格证明文件</a:t>
          </a:r>
          <a:endParaRPr lang="zh-CN" altLang="en-US" dirty="0">
            <a:solidFill>
              <a:schemeClr val="tx1"/>
            </a:solidFill>
          </a:endParaRPr>
        </a:p>
      </dsp:txBody>
      <dsp:txXfrm>
        <a:off x="3282462" y="2413000"/>
        <a:ext cx="1172308" cy="586154"/>
      </dsp:txXfrm>
    </dsp:sp>
    <dsp:sp modelId="{0C6F49D5-BB78-4A52-B78A-5AACC385EBFB}">
      <dsp:nvSpPr>
        <dsp:cNvPr id="14" name="任意多边形 13"/>
        <dsp:cNvSpPr/>
      </dsp:nvSpPr>
      <dsp:spPr bwMode="white">
        <a:xfrm>
          <a:off x="4278661" y="2356058"/>
          <a:ext cx="821139" cy="25962"/>
        </a:xfrm>
        <a:custGeom>
          <a:avLst/>
          <a:gdLst/>
          <a:ahLst/>
          <a:cxnLst/>
          <a:pathLst>
            <a:path w="1293" h="41">
              <a:moveTo>
                <a:pt x="277" y="551"/>
              </a:moveTo>
              <a:lnTo>
                <a:pt x="1016" y="-51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4278661" y="2356058"/>
        <a:ext cx="821139" cy="25962"/>
      </dsp:txXfrm>
    </dsp:sp>
    <dsp:sp modelId="{34AD267B-060A-422C-9FC8-C01F2407B24D}">
      <dsp:nvSpPr>
        <dsp:cNvPr id="15" name="圆角矩形 14"/>
        <dsp:cNvSpPr/>
      </dsp:nvSpPr>
      <dsp:spPr bwMode="white">
        <a:xfrm>
          <a:off x="4923692" y="1738923"/>
          <a:ext cx="1172308" cy="586154"/>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产品出厂检验合格证</a:t>
          </a:r>
          <a:endParaRPr lang="zh-CN" altLang="en-US" dirty="0">
            <a:solidFill>
              <a:schemeClr val="tx1"/>
            </a:solidFill>
          </a:endParaRPr>
        </a:p>
      </dsp:txBody>
      <dsp:txXfrm>
        <a:off x="4923692" y="1738923"/>
        <a:ext cx="1172308" cy="586154"/>
      </dsp:txXfrm>
    </dsp:sp>
    <dsp:sp modelId="{12072BCD-AAE8-4E79-91C0-1B9FB3E96CFE}">
      <dsp:nvSpPr>
        <dsp:cNvPr id="16" name="任意多边形 15"/>
        <dsp:cNvSpPr/>
      </dsp:nvSpPr>
      <dsp:spPr bwMode="white">
        <a:xfrm>
          <a:off x="4454530" y="2706334"/>
          <a:ext cx="733065" cy="25962"/>
        </a:xfrm>
        <a:custGeom>
          <a:avLst/>
          <a:gdLst/>
          <a:ahLst/>
          <a:cxnLst/>
          <a:pathLst>
            <a:path w="1154" h="41">
              <a:moveTo>
                <a:pt x="0" y="0"/>
              </a:moveTo>
              <a:lnTo>
                <a:pt x="1154" y="41"/>
              </a:lnTo>
            </a:path>
          </a:pathLst>
        </a:custGeom>
        <a:ln>
          <a:noFill/>
        </a:ln>
        <a:sp3d z="-40000" prstMaterial="matte"/>
      </dsp:spPr>
      <dsp:style>
        <a:lnRef idx="2">
          <a:schemeClr val="accent1"/>
        </a:lnRef>
        <a:fillRef idx="0">
          <a:schemeClr val="accent4">
            <a:tint val="5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4454530" y="2706334"/>
        <a:ext cx="733065" cy="25962"/>
      </dsp:txXfrm>
    </dsp:sp>
    <dsp:sp modelId="{0100E16C-2CAC-4DCB-A1B1-8B5773705766}">
      <dsp:nvSpPr>
        <dsp:cNvPr id="17" name="流程图: 联系 16"/>
        <dsp:cNvSpPr/>
      </dsp:nvSpPr>
      <dsp:spPr bwMode="white">
        <a:xfrm>
          <a:off x="5187356" y="2439477"/>
          <a:ext cx="652870" cy="586154"/>
        </a:xfrm>
        <a:prstGeom prst="flowChartConnector">
          <a:avLst/>
        </a:prstGeom>
        <a:solidFill>
          <a:srgbClr val="C00000"/>
        </a:solidFill>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或者</a:t>
          </a:r>
          <a:endParaRPr lang="zh-CN" altLang="en-US" dirty="0">
            <a:solidFill>
              <a:schemeClr val="tx1"/>
            </a:solidFill>
          </a:endParaRPr>
        </a:p>
      </dsp:txBody>
      <dsp:txXfrm>
        <a:off x="5187356" y="2439477"/>
        <a:ext cx="652870" cy="586154"/>
      </dsp:txXfrm>
    </dsp:sp>
    <dsp:sp modelId="{133BDF32-6041-4976-B573-3544C9D7B703}">
      <dsp:nvSpPr>
        <dsp:cNvPr id="18" name="任意多边形 17"/>
        <dsp:cNvSpPr/>
      </dsp:nvSpPr>
      <dsp:spPr bwMode="white">
        <a:xfrm>
          <a:off x="4278661" y="3030135"/>
          <a:ext cx="821139" cy="25962"/>
        </a:xfrm>
        <a:custGeom>
          <a:avLst/>
          <a:gdLst/>
          <a:ahLst/>
          <a:cxnLst/>
          <a:pathLst>
            <a:path w="1293" h="41">
              <a:moveTo>
                <a:pt x="277" y="-510"/>
              </a:moveTo>
              <a:lnTo>
                <a:pt x="1016" y="551"/>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4278661" y="3030135"/>
        <a:ext cx="821139" cy="25962"/>
      </dsp:txXfrm>
    </dsp:sp>
    <dsp:sp modelId="{B7F6AD2C-7773-4B64-A707-49FB77BC21ED}">
      <dsp:nvSpPr>
        <dsp:cNvPr id="19" name="圆角矩形 18"/>
        <dsp:cNvSpPr/>
      </dsp:nvSpPr>
      <dsp:spPr bwMode="white">
        <a:xfrm>
          <a:off x="4923692" y="3087077"/>
          <a:ext cx="1172308" cy="586154"/>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其他</a:t>
          </a:r>
          <a:endParaRPr lang="en-US" altLang="zh-CN" dirty="0" smtClean="0">
            <a:solidFill>
              <a:schemeClr val="tx1"/>
            </a:solidFill>
          </a:endParaRPr>
        </a:p>
        <a:p>
          <a:pPr lvl="0">
            <a:lnSpc>
              <a:spcPct val="100000"/>
            </a:lnSpc>
            <a:spcBef>
              <a:spcPct val="0"/>
            </a:spcBef>
            <a:spcAft>
              <a:spcPct val="35000"/>
            </a:spcAft>
          </a:pPr>
          <a:r>
            <a:rPr lang="zh-CN" altLang="en-US" dirty="0" smtClean="0">
              <a:solidFill>
                <a:schemeClr val="tx1"/>
              </a:solidFill>
            </a:rPr>
            <a:t>合格证明</a:t>
          </a:r>
          <a:endParaRPr lang="zh-CN" altLang="en-US" dirty="0">
            <a:solidFill>
              <a:schemeClr val="tx1"/>
            </a:solidFill>
          </a:endParaRPr>
        </a:p>
      </dsp:txBody>
      <dsp:txXfrm>
        <a:off x="4923692" y="3087077"/>
        <a:ext cx="1172308" cy="586154"/>
      </dsp:txXfrm>
    </dsp:sp>
    <dsp:sp modelId="{25A4B88D-10DD-4279-AC29-9E63790590B2}">
      <dsp:nvSpPr>
        <dsp:cNvPr id="20" name="任意多边形 19"/>
        <dsp:cNvSpPr/>
      </dsp:nvSpPr>
      <dsp:spPr bwMode="white">
        <a:xfrm>
          <a:off x="2413290" y="2777356"/>
          <a:ext cx="1269420" cy="25962"/>
        </a:xfrm>
        <a:custGeom>
          <a:avLst/>
          <a:gdLst/>
          <a:ahLst/>
          <a:cxnLst/>
          <a:pathLst>
            <a:path w="1999" h="41">
              <a:moveTo>
                <a:pt x="630" y="-908"/>
              </a:moveTo>
              <a:lnTo>
                <a:pt x="1369" y="949"/>
              </a:lnTo>
            </a:path>
          </a:pathLst>
        </a:custGeom>
        <a:sp3d z="-40000" prstMaterial="matte"/>
      </dsp:spPr>
      <dsp:style>
        <a:lnRef idx="2">
          <a:schemeClr val="accent6"/>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2413290" y="2777356"/>
        <a:ext cx="1269420" cy="25962"/>
      </dsp:txXfrm>
    </dsp:sp>
    <dsp:sp modelId="{88CD4A9F-5980-4A04-93F7-3E4A85D6A291}">
      <dsp:nvSpPr>
        <dsp:cNvPr id="21" name="圆角矩形 20"/>
        <dsp:cNvSpPr/>
      </dsp:nvSpPr>
      <dsp:spPr bwMode="white">
        <a:xfrm>
          <a:off x="3282462" y="3087077"/>
          <a:ext cx="1172308" cy="586154"/>
        </a:xfrm>
        <a:prstGeom prst="roundRect">
          <a:avLst>
            <a:gd name="adj" fmla="val 10000"/>
          </a:avLst>
        </a:prstGeom>
        <a:sp3d prstMaterial="translucentPowder">
          <a:bevelT w="127000" h="25400" prst="softRound"/>
        </a:sp3d>
      </dsp:spPr>
      <dsp:style>
        <a:lnRef idx="0">
          <a:schemeClr val="lt1"/>
        </a:lnRef>
        <a:fillRef idx="1">
          <a:schemeClr val="accent6">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留存每笔购物或送货凭证</a:t>
          </a:r>
          <a:endParaRPr lang="zh-CN" altLang="en-US" dirty="0">
            <a:solidFill>
              <a:schemeClr val="tx1"/>
            </a:solidFill>
          </a:endParaRPr>
        </a:p>
      </dsp:txBody>
      <dsp:txXfrm>
        <a:off x="3282462" y="3087077"/>
        <a:ext cx="1172308" cy="586154"/>
      </dsp:txXfrm>
    </dsp:sp>
    <dsp:sp modelId="{D181FCA9-7BF0-4F20-9840-741EE2E9251B}">
      <dsp:nvSpPr>
        <dsp:cNvPr id="22" name="任意多边形 21"/>
        <dsp:cNvSpPr/>
      </dsp:nvSpPr>
      <dsp:spPr bwMode="white">
        <a:xfrm>
          <a:off x="1118029" y="2693096"/>
          <a:ext cx="577481" cy="25962"/>
        </a:xfrm>
        <a:custGeom>
          <a:avLst/>
          <a:gdLst/>
          <a:ahLst/>
          <a:cxnLst/>
          <a:pathLst>
            <a:path w="909" h="41">
              <a:moveTo>
                <a:pt x="85" y="-245"/>
              </a:moveTo>
              <a:lnTo>
                <a:pt x="824" y="286"/>
              </a:lnTo>
            </a:path>
          </a:pathLst>
        </a:custGeom>
        <a:sp3d z="-40000" prstMaterial="matte"/>
      </dsp:spPr>
      <dsp:style>
        <a:lnRef idx="2">
          <a:schemeClr val="accent5"/>
        </a:lnRef>
        <a:fillRef idx="0">
          <a:schemeClr val="accent4">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1118029" y="2693096"/>
        <a:ext cx="577481" cy="25962"/>
      </dsp:txXfrm>
    </dsp:sp>
    <dsp:sp modelId="{24C49C73-81F3-4CCA-AEE7-8DC610A608A1}">
      <dsp:nvSpPr>
        <dsp:cNvPr id="23" name="圆角矩形 22"/>
        <dsp:cNvSpPr/>
      </dsp:nvSpPr>
      <dsp:spPr bwMode="white">
        <a:xfrm>
          <a:off x="1641231" y="2581519"/>
          <a:ext cx="1172308" cy="586154"/>
        </a:xfrm>
        <a:prstGeom prst="roundRect">
          <a:avLst>
            <a:gd name="adj" fmla="val 10000"/>
          </a:avLst>
        </a:prstGeom>
        <a:sp3d prstMaterial="translucentPowder">
          <a:bevelT w="127000" h="25400" prst="softRound"/>
        </a:sp3d>
      </dsp:spPr>
      <dsp:style>
        <a:lnRef idx="0">
          <a:schemeClr val="lt1"/>
        </a:lnRef>
        <a:fillRef idx="1">
          <a:schemeClr val="accent5">
            <a:hueOff val="0"/>
            <a:satOff val="0"/>
            <a:lumOff val="0"/>
            <a:alpha val="100000"/>
          </a:schemeClr>
        </a:fillRef>
        <a:effectRef idx="0">
          <a:scrgbClr r="0" g="0" b="0"/>
        </a:effectRef>
        <a:fontRef idx="minor">
          <a:schemeClr val="lt1"/>
        </a:fontRef>
      </dsp:style>
      <dsp:txBody>
        <a:bodyPr lIns="8890" tIns="8890" rIns="8890" bIns="8890" anchor="ctr"/>
        <a:lstStyle>
          <a:lvl1pPr algn="ctr">
            <a:defRPr sz="14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入库查验</a:t>
          </a:r>
          <a:endParaRPr lang="en-US" altLang="zh-CN" dirty="0" smtClean="0">
            <a:solidFill>
              <a:schemeClr val="tx1"/>
            </a:solidFill>
          </a:endParaRPr>
        </a:p>
        <a:p>
          <a:pPr lvl="0">
            <a:lnSpc>
              <a:spcPct val="100000"/>
            </a:lnSpc>
            <a:spcBef>
              <a:spcPct val="0"/>
            </a:spcBef>
            <a:spcAft>
              <a:spcPct val="35000"/>
            </a:spcAft>
          </a:pPr>
          <a:r>
            <a:rPr lang="zh-CN" altLang="en-US" dirty="0" smtClean="0">
              <a:solidFill>
                <a:schemeClr val="tx1"/>
              </a:solidFill>
            </a:rPr>
            <a:t>与记录</a:t>
          </a:r>
          <a:endParaRPr lang="zh-CN" altLang="en-US" dirty="0">
            <a:solidFill>
              <a:schemeClr val="tx1"/>
            </a:solidFill>
          </a:endParaRPr>
        </a:p>
      </dsp:txBody>
      <dsp:txXfrm>
        <a:off x="1641231" y="2581519"/>
        <a:ext cx="1172308" cy="5861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478942" cy="4301748"/>
        <a:chOff x="0" y="0"/>
        <a:chExt cx="8478942" cy="4301748"/>
      </a:xfrm>
    </dsp:grpSpPr>
    <dsp:sp modelId="{C5C17395-4689-41D5-B308-CFA3370613AD}">
      <dsp:nvSpPr>
        <dsp:cNvPr id="3" name="圆角矩形 2"/>
        <dsp:cNvSpPr/>
      </dsp:nvSpPr>
      <dsp:spPr bwMode="white">
        <a:xfrm>
          <a:off x="949821" y="1878611"/>
          <a:ext cx="1318110" cy="544525"/>
        </a:xfrm>
        <a:prstGeom prst="roundRect">
          <a:avLst>
            <a:gd name="adj" fmla="val 10000"/>
          </a:avLst>
        </a:prstGeom>
        <a:solidFill>
          <a:schemeClr val="accent6"/>
        </a:solidFill>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smtClean="0">
              <a:solidFill>
                <a:schemeClr val="tx1"/>
              </a:solidFill>
            </a:rPr>
            <a:t>原料贮存</a:t>
          </a:r>
          <a:endParaRPr lang="zh-CN" altLang="en-US" sz="2400" dirty="0">
            <a:solidFill>
              <a:schemeClr val="tx1"/>
            </a:solidFill>
          </a:endParaRPr>
        </a:p>
      </dsp:txBody>
      <dsp:txXfrm>
        <a:off x="949821" y="1878611"/>
        <a:ext cx="1318110" cy="544525"/>
      </dsp:txXfrm>
    </dsp:sp>
    <dsp:sp modelId="{7D209C49-F2EE-4B7D-8D8A-708733F9B0BF}">
      <dsp:nvSpPr>
        <dsp:cNvPr id="4" name="任意多边形 3"/>
        <dsp:cNvSpPr/>
      </dsp:nvSpPr>
      <dsp:spPr bwMode="white">
        <a:xfrm>
          <a:off x="2267931" y="2139482"/>
          <a:ext cx="435620" cy="22785"/>
        </a:xfrm>
        <a:custGeom>
          <a:avLst/>
          <a:gdLst/>
          <a:ahLst/>
          <a:cxnLst/>
          <a:pathLst>
            <a:path w="686" h="36">
              <a:moveTo>
                <a:pt x="0" y="18"/>
              </a:moveTo>
              <a:lnTo>
                <a:pt x="686" y="18"/>
              </a:lnTo>
            </a:path>
          </a:pathLst>
        </a:custGeom>
        <a:sp3d z="-40000" prstMaterial="matte"/>
      </dsp:spPr>
      <dsp:style>
        <a:lnRef idx="2">
          <a:schemeClr val="accent3"/>
        </a:lnRef>
        <a:fillRef idx="0">
          <a:schemeClr val="accent2">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50">
            <a:solidFill>
              <a:schemeClr val="tx1"/>
            </a:solidFill>
          </a:endParaRPr>
        </a:p>
      </dsp:txBody>
      <dsp:txXfrm>
        <a:off x="2267931" y="2139482"/>
        <a:ext cx="435620" cy="22785"/>
      </dsp:txXfrm>
    </dsp:sp>
    <dsp:sp modelId="{5C878670-8C15-4F9F-B6DE-D21F6FD21B03}">
      <dsp:nvSpPr>
        <dsp:cNvPr id="5" name="圆角矩形 4"/>
        <dsp:cNvSpPr/>
      </dsp:nvSpPr>
      <dsp:spPr bwMode="white">
        <a:xfrm>
          <a:off x="2703551" y="1878611"/>
          <a:ext cx="1318110" cy="544525"/>
        </a:xfrm>
        <a:prstGeom prst="roundRect">
          <a:avLst>
            <a:gd name="adj" fmla="val 10000"/>
          </a:avLst>
        </a:prstGeom>
        <a:sp3d prstMaterial="translucentPowder">
          <a:bevelT w="127000" h="25400" prst="softRound"/>
        </a:sp3d>
      </dsp:spPr>
      <dsp:style>
        <a:lnRef idx="0">
          <a:schemeClr val="lt1"/>
        </a:lnRef>
        <a:fillRef idx="1">
          <a:schemeClr val="accent3"/>
        </a:fillRef>
        <a:effectRef idx="0">
          <a:scrgbClr r="0" g="0" b="0"/>
        </a:effectRef>
        <a:fontRef idx="minor">
          <a:schemeClr val="lt1"/>
        </a:fontRef>
      </dsp:style>
      <dsp:txBody>
        <a:bodyPr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smtClean="0">
              <a:solidFill>
                <a:schemeClr val="tx1"/>
              </a:solidFill>
            </a:rPr>
            <a:t>食品</a:t>
          </a:r>
          <a:endParaRPr lang="zh-CN" altLang="en-US" sz="2400" dirty="0">
            <a:solidFill>
              <a:schemeClr val="tx1"/>
            </a:solidFill>
          </a:endParaRPr>
        </a:p>
      </dsp:txBody>
      <dsp:txXfrm>
        <a:off x="2703551" y="1878611"/>
        <a:ext cx="1318110" cy="544525"/>
      </dsp:txXfrm>
    </dsp:sp>
    <dsp:sp modelId="{69029482-1D3A-4B08-81D9-4BB323AA60BA}">
      <dsp:nvSpPr>
        <dsp:cNvPr id="6" name="任意多边形 5"/>
        <dsp:cNvSpPr/>
      </dsp:nvSpPr>
      <dsp:spPr bwMode="white">
        <a:xfrm>
          <a:off x="3275243" y="1200176"/>
          <a:ext cx="1928457" cy="22785"/>
        </a:xfrm>
        <a:custGeom>
          <a:avLst/>
          <a:gdLst/>
          <a:ahLst/>
          <a:cxnLst/>
          <a:pathLst>
            <a:path w="3037" h="36">
              <a:moveTo>
                <a:pt x="1175" y="1497"/>
              </a:moveTo>
              <a:lnTo>
                <a:pt x="1861" y="-1461"/>
              </a:lnTo>
            </a:path>
          </a:pathLst>
        </a:custGeom>
        <a:sp3d z="-40000" prstMaterial="matte"/>
      </dsp:spPr>
      <dsp:style>
        <a:lnRef idx="2">
          <a:schemeClr val="accent4"/>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050">
            <a:solidFill>
              <a:schemeClr val="tx1"/>
            </a:solidFill>
          </a:endParaRPr>
        </a:p>
      </dsp:txBody>
      <dsp:txXfrm>
        <a:off x="3275243" y="1200176"/>
        <a:ext cx="1928457" cy="22785"/>
      </dsp:txXfrm>
    </dsp:sp>
    <dsp:sp modelId="{1D94E980-234A-4AFC-82EF-DE5BEF6C808B}">
      <dsp:nvSpPr>
        <dsp:cNvPr id="7" name="圆角矩形 6"/>
        <dsp:cNvSpPr/>
      </dsp:nvSpPr>
      <dsp:spPr bwMode="white">
        <a:xfrm>
          <a:off x="4457281" y="0"/>
          <a:ext cx="1318110" cy="544525"/>
        </a:xfrm>
        <a:prstGeom prst="roundRect">
          <a:avLst>
            <a:gd name="adj" fmla="val 1000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smtClean="0">
              <a:solidFill>
                <a:schemeClr val="tx1"/>
              </a:solidFill>
            </a:rPr>
            <a:t>分区</a:t>
          </a:r>
          <a:endParaRPr lang="zh-CN" altLang="en-US" sz="2000" dirty="0">
            <a:solidFill>
              <a:schemeClr val="tx1"/>
            </a:solidFill>
          </a:endParaRPr>
        </a:p>
      </dsp:txBody>
      <dsp:txXfrm>
        <a:off x="4457281" y="0"/>
        <a:ext cx="1318110" cy="544525"/>
      </dsp:txXfrm>
    </dsp:sp>
    <dsp:sp modelId="{B6982EA6-8D67-42CD-827C-84634703D61C}">
      <dsp:nvSpPr>
        <dsp:cNvPr id="8" name="任意多边形 7"/>
        <dsp:cNvSpPr/>
      </dsp:nvSpPr>
      <dsp:spPr bwMode="white">
        <a:xfrm>
          <a:off x="3576468" y="1513278"/>
          <a:ext cx="1326005" cy="22785"/>
        </a:xfrm>
        <a:custGeom>
          <a:avLst/>
          <a:gdLst/>
          <a:ahLst/>
          <a:cxnLst/>
          <a:pathLst>
            <a:path w="2088" h="36">
              <a:moveTo>
                <a:pt x="701" y="1004"/>
              </a:moveTo>
              <a:lnTo>
                <a:pt x="1387" y="-968"/>
              </a:lnTo>
            </a:path>
          </a:pathLst>
        </a:custGeom>
        <a:sp3d z="-40000" prstMaterial="matte"/>
      </dsp:spPr>
      <dsp:style>
        <a:lnRef idx="2">
          <a:schemeClr val="accent4"/>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900">
            <a:solidFill>
              <a:schemeClr val="tx1"/>
            </a:solidFill>
          </a:endParaRPr>
        </a:p>
      </dsp:txBody>
      <dsp:txXfrm>
        <a:off x="3576468" y="1513278"/>
        <a:ext cx="1326005" cy="22785"/>
      </dsp:txXfrm>
    </dsp:sp>
    <dsp:sp modelId="{7A8694B0-6F2D-4EAD-ABE6-941AE0C6D2B3}">
      <dsp:nvSpPr>
        <dsp:cNvPr id="9" name="圆角矩形 8"/>
        <dsp:cNvSpPr/>
      </dsp:nvSpPr>
      <dsp:spPr bwMode="white">
        <a:xfrm>
          <a:off x="4457281" y="626204"/>
          <a:ext cx="1318110" cy="544525"/>
        </a:xfrm>
        <a:prstGeom prst="roundRect">
          <a:avLst>
            <a:gd name="adj" fmla="val 1000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smtClean="0">
              <a:solidFill>
                <a:schemeClr val="tx1"/>
              </a:solidFill>
            </a:rPr>
            <a:t>分架</a:t>
          </a:r>
          <a:endParaRPr lang="zh-CN" altLang="en-US" sz="2000" dirty="0">
            <a:solidFill>
              <a:schemeClr val="tx1"/>
            </a:solidFill>
          </a:endParaRPr>
        </a:p>
      </dsp:txBody>
      <dsp:txXfrm>
        <a:off x="4457281" y="626204"/>
        <a:ext cx="1318110" cy="544525"/>
      </dsp:txXfrm>
    </dsp:sp>
    <dsp:sp modelId="{3DBDCA79-37D8-40EF-8162-35ABE63C75FD}">
      <dsp:nvSpPr>
        <dsp:cNvPr id="10" name="任意多边形 9"/>
        <dsp:cNvSpPr/>
      </dsp:nvSpPr>
      <dsp:spPr bwMode="white">
        <a:xfrm>
          <a:off x="3858060" y="1826380"/>
          <a:ext cx="762821" cy="22785"/>
        </a:xfrm>
        <a:custGeom>
          <a:avLst/>
          <a:gdLst/>
          <a:ahLst/>
          <a:cxnLst/>
          <a:pathLst>
            <a:path w="1201" h="36">
              <a:moveTo>
                <a:pt x="258" y="511"/>
              </a:moveTo>
              <a:lnTo>
                <a:pt x="944" y="-475"/>
              </a:lnTo>
            </a:path>
          </a:pathLst>
        </a:custGeom>
        <a:sp3d z="-40000" prstMaterial="matte"/>
      </dsp:spPr>
      <dsp:style>
        <a:lnRef idx="2">
          <a:schemeClr val="accent4"/>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endParaRPr>
        </a:p>
      </dsp:txBody>
      <dsp:txXfrm>
        <a:off x="3858060" y="1826380"/>
        <a:ext cx="762821" cy="22785"/>
      </dsp:txXfrm>
    </dsp:sp>
    <dsp:sp modelId="{30CF335F-6F30-48B6-95E3-44AEE808CA67}">
      <dsp:nvSpPr>
        <dsp:cNvPr id="11" name="圆角矩形 10"/>
        <dsp:cNvSpPr/>
      </dsp:nvSpPr>
      <dsp:spPr bwMode="white">
        <a:xfrm>
          <a:off x="4457281" y="1252408"/>
          <a:ext cx="1318110" cy="544525"/>
        </a:xfrm>
        <a:prstGeom prst="roundRect">
          <a:avLst>
            <a:gd name="adj" fmla="val 1000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smtClean="0">
              <a:solidFill>
                <a:schemeClr val="tx1"/>
              </a:solidFill>
            </a:rPr>
            <a:t>分类</a:t>
          </a:r>
          <a:endParaRPr lang="zh-CN" altLang="en-US" sz="2000" dirty="0">
            <a:solidFill>
              <a:schemeClr val="tx1"/>
            </a:solidFill>
          </a:endParaRPr>
        </a:p>
      </dsp:txBody>
      <dsp:txXfrm>
        <a:off x="4457281" y="1252408"/>
        <a:ext cx="1318110" cy="544525"/>
      </dsp:txXfrm>
    </dsp:sp>
    <dsp:sp modelId="{B38CF752-4FC9-4120-9538-CC569EF58B69}">
      <dsp:nvSpPr>
        <dsp:cNvPr id="12" name="任意多边形 11"/>
        <dsp:cNvSpPr/>
      </dsp:nvSpPr>
      <dsp:spPr bwMode="white">
        <a:xfrm>
          <a:off x="4021661" y="2139482"/>
          <a:ext cx="435620" cy="22785"/>
        </a:xfrm>
        <a:custGeom>
          <a:avLst/>
          <a:gdLst/>
          <a:ahLst/>
          <a:cxnLst/>
          <a:pathLst>
            <a:path w="686" h="36">
              <a:moveTo>
                <a:pt x="0" y="18"/>
              </a:moveTo>
              <a:lnTo>
                <a:pt x="686" y="18"/>
              </a:lnTo>
            </a:path>
          </a:pathLst>
        </a:custGeom>
        <a:sp3d z="-40000" prstMaterial="matte"/>
      </dsp:spPr>
      <dsp:style>
        <a:lnRef idx="2">
          <a:schemeClr val="accent4"/>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endParaRPr>
        </a:p>
      </dsp:txBody>
      <dsp:txXfrm>
        <a:off x="4021661" y="2139482"/>
        <a:ext cx="435620" cy="22785"/>
      </dsp:txXfrm>
    </dsp:sp>
    <dsp:sp modelId="{98D07699-DB1B-44D0-B02B-1E616F8F92C0}">
      <dsp:nvSpPr>
        <dsp:cNvPr id="13" name="圆角矩形 12"/>
        <dsp:cNvSpPr/>
      </dsp:nvSpPr>
      <dsp:spPr bwMode="white">
        <a:xfrm>
          <a:off x="4457281" y="1878611"/>
          <a:ext cx="1318110" cy="544525"/>
        </a:xfrm>
        <a:prstGeom prst="roundRect">
          <a:avLst>
            <a:gd name="adj" fmla="val 1000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smtClean="0">
              <a:solidFill>
                <a:schemeClr val="tx1"/>
              </a:solidFill>
            </a:rPr>
            <a:t>离墙</a:t>
          </a:r>
          <a:endParaRPr lang="zh-CN" altLang="en-US" sz="2000" dirty="0">
            <a:solidFill>
              <a:schemeClr val="tx1"/>
            </a:solidFill>
          </a:endParaRPr>
        </a:p>
      </dsp:txBody>
      <dsp:txXfrm>
        <a:off x="4457281" y="1878611"/>
        <a:ext cx="1318110" cy="544525"/>
      </dsp:txXfrm>
    </dsp:sp>
    <dsp:sp modelId="{B9E508D9-4939-4704-8CC8-5B01BB736AA2}">
      <dsp:nvSpPr>
        <dsp:cNvPr id="14" name="任意多边形 13"/>
        <dsp:cNvSpPr/>
      </dsp:nvSpPr>
      <dsp:spPr bwMode="white">
        <a:xfrm>
          <a:off x="3858060" y="2452584"/>
          <a:ext cx="762821" cy="22785"/>
        </a:xfrm>
        <a:custGeom>
          <a:avLst/>
          <a:gdLst/>
          <a:ahLst/>
          <a:cxnLst/>
          <a:pathLst>
            <a:path w="1201" h="36">
              <a:moveTo>
                <a:pt x="258" y="-475"/>
              </a:moveTo>
              <a:lnTo>
                <a:pt x="944" y="511"/>
              </a:lnTo>
            </a:path>
          </a:pathLst>
        </a:custGeom>
        <a:sp3d z="-40000" prstMaterial="matte"/>
      </dsp:spPr>
      <dsp:style>
        <a:lnRef idx="2">
          <a:schemeClr val="accent4"/>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endParaRPr>
        </a:p>
      </dsp:txBody>
      <dsp:txXfrm>
        <a:off x="3858060" y="2452584"/>
        <a:ext cx="762821" cy="22785"/>
      </dsp:txXfrm>
    </dsp:sp>
    <dsp:sp modelId="{F5FC8417-D49E-4749-BEBC-A73F4CA8B8E2}">
      <dsp:nvSpPr>
        <dsp:cNvPr id="15" name="圆角矩形 14"/>
        <dsp:cNvSpPr/>
      </dsp:nvSpPr>
      <dsp:spPr bwMode="white">
        <a:xfrm>
          <a:off x="4457281" y="2504815"/>
          <a:ext cx="1318110" cy="544525"/>
        </a:xfrm>
        <a:prstGeom prst="roundRect">
          <a:avLst>
            <a:gd name="adj" fmla="val 1000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smtClean="0">
              <a:solidFill>
                <a:schemeClr val="tx1"/>
              </a:solidFill>
            </a:rPr>
            <a:t>离地</a:t>
          </a:r>
          <a:endParaRPr lang="zh-CN" altLang="en-US" sz="2000" dirty="0">
            <a:solidFill>
              <a:schemeClr val="tx1"/>
            </a:solidFill>
          </a:endParaRPr>
        </a:p>
      </dsp:txBody>
      <dsp:txXfrm>
        <a:off x="4457281" y="2504815"/>
        <a:ext cx="1318110" cy="544525"/>
      </dsp:txXfrm>
    </dsp:sp>
    <dsp:sp modelId="{83B54F1E-31B2-45A8-B0B0-148AF27CD858}">
      <dsp:nvSpPr>
        <dsp:cNvPr id="16" name="任意多边形 15"/>
        <dsp:cNvSpPr/>
      </dsp:nvSpPr>
      <dsp:spPr bwMode="white">
        <a:xfrm>
          <a:off x="3576468" y="2765685"/>
          <a:ext cx="1326005" cy="22785"/>
        </a:xfrm>
        <a:custGeom>
          <a:avLst/>
          <a:gdLst/>
          <a:ahLst/>
          <a:cxnLst/>
          <a:pathLst>
            <a:path w="2088" h="36">
              <a:moveTo>
                <a:pt x="701" y="-968"/>
              </a:moveTo>
              <a:lnTo>
                <a:pt x="1387" y="1004"/>
              </a:lnTo>
            </a:path>
          </a:pathLst>
        </a:custGeom>
        <a:sp3d z="-40000" prstMaterial="matte"/>
      </dsp:spPr>
      <dsp:style>
        <a:lnRef idx="2">
          <a:schemeClr val="accent4"/>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900">
            <a:solidFill>
              <a:schemeClr val="tx1"/>
            </a:solidFill>
          </a:endParaRPr>
        </a:p>
      </dsp:txBody>
      <dsp:txXfrm>
        <a:off x="3576468" y="2765685"/>
        <a:ext cx="1326005" cy="22785"/>
      </dsp:txXfrm>
    </dsp:sp>
    <dsp:sp modelId="{F191CB05-5B39-480A-823B-3224AA7D9B92}">
      <dsp:nvSpPr>
        <dsp:cNvPr id="17" name="圆角矩形 16"/>
        <dsp:cNvSpPr/>
      </dsp:nvSpPr>
      <dsp:spPr bwMode="white">
        <a:xfrm>
          <a:off x="4457281" y="3131019"/>
          <a:ext cx="1318110" cy="544525"/>
        </a:xfrm>
        <a:prstGeom prst="roundRect">
          <a:avLst>
            <a:gd name="adj" fmla="val 1000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smtClean="0">
              <a:solidFill>
                <a:schemeClr val="tx1"/>
              </a:solidFill>
            </a:rPr>
            <a:t>有明确保存条件和保质期</a:t>
          </a:r>
          <a:endParaRPr lang="zh-CN" altLang="en-US" sz="2000" dirty="0">
            <a:solidFill>
              <a:schemeClr val="tx1"/>
            </a:solidFill>
          </a:endParaRPr>
        </a:p>
      </dsp:txBody>
      <dsp:txXfrm>
        <a:off x="4457281" y="3131019"/>
        <a:ext cx="1318110" cy="544525"/>
      </dsp:txXfrm>
    </dsp:sp>
    <dsp:sp modelId="{BB084389-1164-488E-BE46-33C28127AD41}">
      <dsp:nvSpPr>
        <dsp:cNvPr id="18" name="任意多边形 17"/>
        <dsp:cNvSpPr/>
      </dsp:nvSpPr>
      <dsp:spPr bwMode="white">
        <a:xfrm>
          <a:off x="5775391" y="3391889"/>
          <a:ext cx="435620" cy="22785"/>
        </a:xfrm>
        <a:custGeom>
          <a:avLst/>
          <a:gdLst/>
          <a:ahLst/>
          <a:cxnLst/>
          <a:pathLst>
            <a:path w="686" h="36">
              <a:moveTo>
                <a:pt x="0" y="18"/>
              </a:moveTo>
              <a:lnTo>
                <a:pt x="686" y="18"/>
              </a:lnTo>
            </a:path>
          </a:pathLst>
        </a:custGeom>
        <a:sp3d z="-40000" prstMaterial="matte"/>
      </dsp:spPr>
      <dsp:style>
        <a:lnRef idx="2">
          <a:schemeClr val="accent5"/>
        </a:lnRef>
        <a:fillRef idx="0">
          <a:schemeClr val="accent2">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endParaRPr>
        </a:p>
      </dsp:txBody>
      <dsp:txXfrm>
        <a:off x="5775391" y="3391889"/>
        <a:ext cx="435620" cy="22785"/>
      </dsp:txXfrm>
    </dsp:sp>
    <dsp:sp modelId="{9DE04D3F-F69C-4CF4-85FA-EE8FA677A2A4}">
      <dsp:nvSpPr>
        <dsp:cNvPr id="19" name="圆角矩形 18"/>
        <dsp:cNvSpPr/>
      </dsp:nvSpPr>
      <dsp:spPr bwMode="white">
        <a:xfrm>
          <a:off x="6211011" y="3131019"/>
          <a:ext cx="1318110" cy="544525"/>
        </a:xfrm>
        <a:prstGeom prst="roundRect">
          <a:avLst>
            <a:gd name="adj" fmla="val 10000"/>
          </a:avLst>
        </a:prstGeom>
        <a:sp3d prstMaterial="translucentPowder">
          <a:bevelT w="127000" h="25400" prst="softRound"/>
        </a:sp3d>
      </dsp:spPr>
      <dsp:style>
        <a:lnRef idx="0">
          <a:schemeClr val="lt1"/>
        </a:lnRef>
        <a:fillRef idx="1">
          <a:schemeClr val="accent5">
            <a:hueOff val="0"/>
            <a:satOff val="0"/>
            <a:lumOff val="0"/>
            <a:alpha val="100000"/>
          </a:schemeClr>
        </a:fillRef>
        <a:effectRef idx="0">
          <a:scrgbClr r="0" g="0" b="0"/>
        </a:effectRef>
        <a:fontRef idx="minor">
          <a:schemeClr val="lt1"/>
        </a:fontRef>
      </dsp:style>
      <dsp:txBody>
        <a:bodyPr lIns="12700" tIns="12700" rIns="12700" bIns="1270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000" dirty="0" smtClean="0">
              <a:solidFill>
                <a:schemeClr val="tx1"/>
              </a:solidFill>
            </a:rPr>
            <a:t>按照保存条件和保质期贮存</a:t>
          </a:r>
          <a:endParaRPr lang="zh-CN" altLang="en-US" sz="2000" dirty="0">
            <a:solidFill>
              <a:schemeClr val="tx1"/>
            </a:solidFill>
          </a:endParaRPr>
        </a:p>
      </dsp:txBody>
      <dsp:txXfrm>
        <a:off x="6211011" y="3131019"/>
        <a:ext cx="1318110" cy="544525"/>
      </dsp:txXfrm>
    </dsp:sp>
    <dsp:sp modelId="{48CA6FDF-DDC7-4766-84B8-9B8EDA229E36}">
      <dsp:nvSpPr>
        <dsp:cNvPr id="20" name="任意多边形 19"/>
        <dsp:cNvSpPr/>
      </dsp:nvSpPr>
      <dsp:spPr bwMode="white">
        <a:xfrm>
          <a:off x="3275243" y="3078787"/>
          <a:ext cx="1928457" cy="22785"/>
        </a:xfrm>
        <a:custGeom>
          <a:avLst/>
          <a:gdLst/>
          <a:ahLst/>
          <a:cxnLst/>
          <a:pathLst>
            <a:path w="3037" h="36">
              <a:moveTo>
                <a:pt x="1175" y="-1461"/>
              </a:moveTo>
              <a:lnTo>
                <a:pt x="1861" y="1497"/>
              </a:lnTo>
            </a:path>
          </a:pathLst>
        </a:custGeom>
        <a:sp3d z="-40000" prstMaterial="matte"/>
      </dsp:spPr>
      <dsp:style>
        <a:lnRef idx="2">
          <a:schemeClr val="accent4"/>
        </a:lnRef>
        <a:fillRef idx="0">
          <a:schemeClr val="accent2">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1100">
            <a:solidFill>
              <a:schemeClr val="tx1"/>
            </a:solidFill>
          </a:endParaRPr>
        </a:p>
      </dsp:txBody>
      <dsp:txXfrm>
        <a:off x="3275243" y="3078787"/>
        <a:ext cx="1928457" cy="22785"/>
      </dsp:txXfrm>
    </dsp:sp>
    <dsp:sp modelId="{F9390415-79D9-4684-8194-16CF848283D6}">
      <dsp:nvSpPr>
        <dsp:cNvPr id="21" name="圆角矩形 20"/>
        <dsp:cNvSpPr/>
      </dsp:nvSpPr>
      <dsp:spPr bwMode="white">
        <a:xfrm>
          <a:off x="4457281" y="3757223"/>
          <a:ext cx="1318110" cy="544525"/>
        </a:xfrm>
        <a:prstGeom prst="roundRect">
          <a:avLst>
            <a:gd name="adj" fmla="val 10000"/>
          </a:avLst>
        </a:prstGeom>
        <a:sp3d prstMaterial="translucentPowder">
          <a:bevelT w="127000" h="25400" prst="softRound"/>
        </a:sp3d>
      </dsp:spPr>
      <dsp:style>
        <a:lnRef idx="0">
          <a:schemeClr val="lt1"/>
        </a:lnRef>
        <a:fillRef idx="1">
          <a:schemeClr val="accent4">
            <a:hueOff val="0"/>
            <a:satOff val="0"/>
            <a:lumOff val="0"/>
            <a:alpha val="100000"/>
          </a:schemeClr>
        </a:fillRef>
        <a:effectRef idx="0">
          <a:scrgbClr r="0" g="0" b="0"/>
        </a:effectRef>
        <a:fontRef idx="minor">
          <a:schemeClr val="lt1"/>
        </a:fontRef>
      </dsp:style>
      <dsp:txBody>
        <a:bodyPr lIns="10160" tIns="10160" rIns="10160" bIns="101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dirty="0" smtClean="0">
              <a:solidFill>
                <a:schemeClr val="tx1"/>
              </a:solidFill>
            </a:rPr>
            <a:t>无明确保存条件和保质期及开封后的</a:t>
          </a:r>
          <a:endParaRPr lang="zh-CN" altLang="en-US" sz="1600" dirty="0">
            <a:solidFill>
              <a:schemeClr val="tx1"/>
            </a:solidFill>
          </a:endParaRPr>
        </a:p>
      </dsp:txBody>
      <dsp:txXfrm>
        <a:off x="4457281" y="3757223"/>
        <a:ext cx="1318110" cy="544525"/>
      </dsp:txXfrm>
    </dsp:sp>
    <dsp:sp modelId="{28D38E6E-16A1-4727-9BC4-6B44059B7B8D}">
      <dsp:nvSpPr>
        <dsp:cNvPr id="22" name="任意多边形 21"/>
        <dsp:cNvSpPr/>
      </dsp:nvSpPr>
      <dsp:spPr bwMode="white">
        <a:xfrm>
          <a:off x="5775391" y="4018093"/>
          <a:ext cx="435620" cy="22785"/>
        </a:xfrm>
        <a:custGeom>
          <a:avLst/>
          <a:gdLst/>
          <a:ahLst/>
          <a:cxnLst/>
          <a:pathLst>
            <a:path w="686" h="36">
              <a:moveTo>
                <a:pt x="0" y="18"/>
              </a:moveTo>
              <a:lnTo>
                <a:pt x="686" y="18"/>
              </a:lnTo>
            </a:path>
          </a:pathLst>
        </a:custGeom>
        <a:sp3d z="-40000" prstMaterial="matte"/>
      </dsp:spPr>
      <dsp:style>
        <a:lnRef idx="2">
          <a:schemeClr val="accent5"/>
        </a:lnRef>
        <a:fillRef idx="0">
          <a:schemeClr val="accent2">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800">
            <a:solidFill>
              <a:schemeClr val="tx1"/>
            </a:solidFill>
          </a:endParaRPr>
        </a:p>
      </dsp:txBody>
      <dsp:txXfrm>
        <a:off x="5775391" y="4018093"/>
        <a:ext cx="435620" cy="22785"/>
      </dsp:txXfrm>
    </dsp:sp>
    <dsp:sp modelId="{18949C0A-23FD-4274-B144-42AABE3044EC}">
      <dsp:nvSpPr>
        <dsp:cNvPr id="23" name="圆角矩形 22"/>
        <dsp:cNvSpPr/>
      </dsp:nvSpPr>
      <dsp:spPr bwMode="white">
        <a:xfrm>
          <a:off x="6211011" y="3757223"/>
          <a:ext cx="1318110" cy="544525"/>
        </a:xfrm>
        <a:prstGeom prst="roundRect">
          <a:avLst>
            <a:gd name="adj" fmla="val 10000"/>
          </a:avLst>
        </a:prstGeom>
        <a:sp3d prstMaterial="translucentPowder">
          <a:bevelT w="127000" h="25400" prst="softRound"/>
        </a:sp3d>
      </dsp:spPr>
      <dsp:style>
        <a:lnRef idx="0">
          <a:schemeClr val="lt1"/>
        </a:lnRef>
        <a:fillRef idx="1">
          <a:schemeClr val="accent5">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根据食品品种、加工制作方式、包装形式确定</a:t>
          </a:r>
          <a:endParaRPr lang="zh-CN" altLang="en-US" sz="1800" dirty="0">
            <a:solidFill>
              <a:schemeClr val="tx1"/>
            </a:solidFill>
          </a:endParaRPr>
        </a:p>
      </dsp:txBody>
      <dsp:txXfrm>
        <a:off x="6211011" y="3757223"/>
        <a:ext cx="1318110" cy="544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830870" cy="4193735"/>
        <a:chOff x="0" y="0"/>
        <a:chExt cx="7830870" cy="4193735"/>
      </a:xfrm>
    </dsp:grpSpPr>
    <dsp:sp modelId="{2B62B271-A31C-4E1F-AC64-88381C4D8684}">
      <dsp:nvSpPr>
        <dsp:cNvPr id="3" name="圆角矩形 2"/>
        <dsp:cNvSpPr/>
      </dsp:nvSpPr>
      <dsp:spPr bwMode="white">
        <a:xfrm>
          <a:off x="3508843" y="0"/>
          <a:ext cx="813184" cy="528569"/>
        </a:xfrm>
        <a:prstGeom prst="roundRect">
          <a:avLst/>
        </a:prstGeom>
        <a:sp3d prstMaterial="translucentPowder">
          <a:bevelT w="127000" h="25400" prst="softRound"/>
        </a:sp3d>
      </dsp:spPr>
      <dsp:style>
        <a:lnRef idx="0">
          <a:schemeClr val="lt1"/>
        </a:lnRef>
        <a:fillRef idx="1">
          <a:schemeClr val="accent2"/>
        </a:fillRef>
        <a:effectRef idx="0">
          <a:scrgbClr r="0" g="0" b="0"/>
        </a:effectRef>
        <a:fontRef idx="minor">
          <a:schemeClr val="lt1"/>
        </a:fontRef>
      </dsp:style>
      <dsp:txBody>
        <a:bodyPr vert="horz" wrap="square"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供水设施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3508843" y="0"/>
        <a:ext cx="813184" cy="528569"/>
      </dsp:txXfrm>
    </dsp:sp>
    <dsp:sp modelId="{DF9FB34F-34A2-4F29-BDA9-B68AFEF972E8}">
      <dsp:nvSpPr>
        <dsp:cNvPr id="4" name="弧形 3"/>
        <dsp:cNvSpPr/>
      </dsp:nvSpPr>
      <dsp:spPr bwMode="white">
        <a:xfrm>
          <a:off x="2082852" y="264285"/>
          <a:ext cx="3665166" cy="3665166"/>
        </a:xfrm>
        <a:prstGeom prst="arc">
          <a:avLst>
            <a:gd name="adj1" fmla="val 16980422"/>
            <a:gd name="adj2" fmla="val 18087365"/>
          </a:avLst>
        </a:prstGeom>
        <a:sp3d z="-40000" prstMaterial="matte"/>
      </dsp:spPr>
      <dsp:style>
        <a:lnRef idx="1">
          <a:schemeClr val="accent2"/>
        </a:lnRef>
        <a:fillRef idx="0">
          <a:schemeClr val="accent2"/>
        </a:fillRef>
        <a:effectRef idx="0">
          <a:scrgbClr r="0" g="0" b="0"/>
        </a:effectRef>
        <a:fontRef idx="minor"/>
      </dsp:style>
      <dsp:txXfrm>
        <a:off x="2082852" y="264285"/>
        <a:ext cx="3665166" cy="3665166"/>
      </dsp:txXfrm>
    </dsp:sp>
    <dsp:sp modelId="{26F023F9-AD52-47B9-840F-698BF4C551E3}">
      <dsp:nvSpPr>
        <dsp:cNvPr id="5" name="圆角矩形 4"/>
        <dsp:cNvSpPr/>
      </dsp:nvSpPr>
      <dsp:spPr bwMode="white">
        <a:xfrm>
          <a:off x="4804675" y="536751"/>
          <a:ext cx="813184" cy="528569"/>
        </a:xfrm>
        <a:prstGeom prst="roundRect">
          <a:avLst/>
        </a:prstGeom>
        <a:sp3d prstMaterial="translucentPowder">
          <a:bevelT w="127000" h="25400" prst="softRound"/>
        </a:sp3d>
      </dsp:spPr>
      <dsp:style>
        <a:lnRef idx="0">
          <a:schemeClr val="lt1"/>
        </a:lnRef>
        <a:fillRef idx="1">
          <a:schemeClr val="accent3"/>
        </a:fillRef>
        <a:effectRef idx="0">
          <a:scrgbClr r="0" g="0" b="0"/>
        </a:effectRef>
        <a:fontRef idx="minor">
          <a:schemeClr val="lt1"/>
        </a:fontRef>
      </dsp:style>
      <dsp:txBody>
        <a:bodyPr vert="horz" wrap="square"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排水设施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4804675" y="536751"/>
        <a:ext cx="813184" cy="528569"/>
      </dsp:txXfrm>
    </dsp:sp>
    <dsp:sp modelId="{6EC622AA-8BFF-464C-A4B7-2A0C5F52434F}">
      <dsp:nvSpPr>
        <dsp:cNvPr id="6" name="弧形 5"/>
        <dsp:cNvSpPr/>
      </dsp:nvSpPr>
      <dsp:spPr bwMode="white">
        <a:xfrm>
          <a:off x="2082852" y="264285"/>
          <a:ext cx="3665166" cy="3665166"/>
        </a:xfrm>
        <a:prstGeom prst="arc">
          <a:avLst>
            <a:gd name="adj1" fmla="val 19560214"/>
            <a:gd name="adj2" fmla="val 21086914"/>
          </a:avLst>
        </a:prstGeom>
        <a:sp3d z="-40000" prstMaterial="matte"/>
      </dsp:spPr>
      <dsp:style>
        <a:lnRef idx="1">
          <a:schemeClr val="accent3"/>
        </a:lnRef>
        <a:fillRef idx="0">
          <a:schemeClr val="accent3"/>
        </a:fillRef>
        <a:effectRef idx="0">
          <a:scrgbClr r="0" g="0" b="0"/>
        </a:effectRef>
        <a:fontRef idx="minor"/>
      </dsp:style>
      <dsp:txXfrm>
        <a:off x="2082852" y="264285"/>
        <a:ext cx="3665166" cy="3665166"/>
      </dsp:txXfrm>
    </dsp:sp>
    <dsp:sp modelId="{0CAC869D-F22F-4A3A-87A2-83DA44E93680}">
      <dsp:nvSpPr>
        <dsp:cNvPr id="7" name="圆角矩形 6"/>
        <dsp:cNvSpPr/>
      </dsp:nvSpPr>
      <dsp:spPr bwMode="white">
        <a:xfrm>
          <a:off x="5341426" y="1832583"/>
          <a:ext cx="813184" cy="528569"/>
        </a:xfrm>
        <a:prstGeom prst="roundRect">
          <a:avLst/>
        </a:prstGeom>
        <a:sp3d prstMaterial="translucentPowder">
          <a:bevelT w="127000" h="25400" prst="softRound"/>
        </a:sp3d>
      </dsp:spPr>
      <dsp:style>
        <a:lnRef idx="0">
          <a:schemeClr val="lt1"/>
        </a:lnRef>
        <a:fillRef idx="1">
          <a:schemeClr val="accent4"/>
        </a:fillRef>
        <a:effectRef idx="0">
          <a:scrgbClr r="0" g="0" b="0"/>
        </a:effectRef>
        <a:fontRef idx="minor">
          <a:schemeClr val="lt1"/>
        </a:fontRef>
      </dsp:style>
      <dsp:txBody>
        <a:bodyPr vert="horz" wrap="square"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清洗消毒保洁设施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5341426" y="1832583"/>
        <a:ext cx="813184" cy="528569"/>
      </dsp:txXfrm>
    </dsp:sp>
    <dsp:sp modelId="{4ABB472B-5070-4FEF-ACB0-A89C18352A0A}">
      <dsp:nvSpPr>
        <dsp:cNvPr id="8" name="弧形 7"/>
        <dsp:cNvSpPr/>
      </dsp:nvSpPr>
      <dsp:spPr bwMode="white">
        <a:xfrm>
          <a:off x="2082852" y="264285"/>
          <a:ext cx="3665166" cy="3665166"/>
        </a:xfrm>
        <a:prstGeom prst="arc">
          <a:avLst>
            <a:gd name="adj1" fmla="val 513085"/>
            <a:gd name="adj2" fmla="val 2039785"/>
          </a:avLst>
        </a:prstGeom>
        <a:sp3d z="-40000" prstMaterial="matte"/>
      </dsp:spPr>
      <dsp:style>
        <a:lnRef idx="1">
          <a:schemeClr val="accent4"/>
        </a:lnRef>
        <a:fillRef idx="0">
          <a:schemeClr val="accent4"/>
        </a:fillRef>
        <a:effectRef idx="0">
          <a:scrgbClr r="0" g="0" b="0"/>
        </a:effectRef>
        <a:fontRef idx="minor"/>
      </dsp:style>
      <dsp:txXfrm>
        <a:off x="2082852" y="264285"/>
        <a:ext cx="3665166" cy="3665166"/>
      </dsp:txXfrm>
    </dsp:sp>
    <dsp:sp modelId="{096D9EFE-38DC-41AB-A5A9-480EF2CBFE31}">
      <dsp:nvSpPr>
        <dsp:cNvPr id="9" name="圆角矩形 8"/>
        <dsp:cNvSpPr/>
      </dsp:nvSpPr>
      <dsp:spPr bwMode="white">
        <a:xfrm>
          <a:off x="4804675" y="3128415"/>
          <a:ext cx="813184" cy="528569"/>
        </a:xfrm>
        <a:prstGeom prst="roundRect">
          <a:avLst/>
        </a:prstGeom>
        <a:sp3d prstMaterial="translucentPowder">
          <a:bevelT w="127000" h="25400" prst="softRound"/>
        </a:sp3d>
      </dsp:spPr>
      <dsp:style>
        <a:lnRef idx="0">
          <a:schemeClr val="lt1"/>
        </a:lnRef>
        <a:fillRef idx="1">
          <a:schemeClr val="accent5"/>
        </a:fillRef>
        <a:effectRef idx="0">
          <a:scrgbClr r="0" g="0" b="0"/>
        </a:effectRef>
        <a:fontRef idx="minor">
          <a:schemeClr val="lt1"/>
        </a:fontRef>
      </dsp:style>
      <dsp:txBody>
        <a:bodyPr vert="horz" wrap="square"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个人卫生设施和卫生间</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4804675" y="3128415"/>
        <a:ext cx="813184" cy="528569"/>
      </dsp:txXfrm>
    </dsp:sp>
    <dsp:sp modelId="{4BB5E13F-C167-49D8-9212-84A0991646F6}">
      <dsp:nvSpPr>
        <dsp:cNvPr id="10" name="弧形 9"/>
        <dsp:cNvSpPr/>
      </dsp:nvSpPr>
      <dsp:spPr bwMode="white">
        <a:xfrm>
          <a:off x="2082852" y="264285"/>
          <a:ext cx="3665166" cy="3665166"/>
        </a:xfrm>
        <a:prstGeom prst="arc">
          <a:avLst>
            <a:gd name="adj1" fmla="val 3512634"/>
            <a:gd name="adj2" fmla="val 4619577"/>
          </a:avLst>
        </a:prstGeom>
        <a:sp3d z="-40000" prstMaterial="matte"/>
      </dsp:spPr>
      <dsp:style>
        <a:lnRef idx="1">
          <a:schemeClr val="accent5"/>
        </a:lnRef>
        <a:fillRef idx="0">
          <a:schemeClr val="accent5"/>
        </a:fillRef>
        <a:effectRef idx="0">
          <a:scrgbClr r="0" g="0" b="0"/>
        </a:effectRef>
        <a:fontRef idx="minor"/>
      </dsp:style>
      <dsp:txXfrm>
        <a:off x="2082852" y="264285"/>
        <a:ext cx="3665166" cy="3665166"/>
      </dsp:txXfrm>
    </dsp:sp>
    <dsp:sp modelId="{29B5A173-AC36-4081-8033-DBBA5F35CD90}">
      <dsp:nvSpPr>
        <dsp:cNvPr id="11" name="圆角矩形 10"/>
        <dsp:cNvSpPr/>
      </dsp:nvSpPr>
      <dsp:spPr bwMode="white">
        <a:xfrm>
          <a:off x="3508843" y="3665166"/>
          <a:ext cx="813184" cy="528569"/>
        </a:xfrm>
        <a:prstGeom prst="roundRect">
          <a:avLst/>
        </a:prstGeom>
        <a:sp3d prstMaterial="translucentPowder">
          <a:bevelT w="127000" h="25400" prst="softRound"/>
        </a:sp3d>
      </dsp:spPr>
      <dsp:style>
        <a:lnRef idx="0">
          <a:schemeClr val="lt1"/>
        </a:lnRef>
        <a:fillRef idx="1">
          <a:schemeClr val="accent6"/>
        </a:fillRef>
        <a:effectRef idx="0">
          <a:scrgbClr r="0" g="0" b="0"/>
        </a:effectRef>
        <a:fontRef idx="minor">
          <a:schemeClr val="lt1"/>
        </a:fontRef>
      </dsp:style>
      <dsp:txBody>
        <a:bodyPr vert="horz" wrap="square"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照明设施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3508843" y="3665166"/>
        <a:ext cx="813184" cy="528569"/>
      </dsp:txXfrm>
    </dsp:sp>
    <dsp:sp modelId="{A76598C9-1B16-4E35-A186-9D3E5B2506E5}">
      <dsp:nvSpPr>
        <dsp:cNvPr id="12" name="弧形 11"/>
        <dsp:cNvSpPr/>
      </dsp:nvSpPr>
      <dsp:spPr bwMode="white">
        <a:xfrm>
          <a:off x="2082852" y="264285"/>
          <a:ext cx="3665166" cy="3665166"/>
        </a:xfrm>
        <a:prstGeom prst="arc">
          <a:avLst>
            <a:gd name="adj1" fmla="val 6180422"/>
            <a:gd name="adj2" fmla="val 7287365"/>
          </a:avLst>
        </a:prstGeom>
        <a:sp3d z="-40000" prstMaterial="matte"/>
      </dsp:spPr>
      <dsp:style>
        <a:lnRef idx="1">
          <a:schemeClr val="accent6"/>
        </a:lnRef>
        <a:fillRef idx="0">
          <a:schemeClr val="accent6"/>
        </a:fillRef>
        <a:effectRef idx="0">
          <a:scrgbClr r="0" g="0" b="0"/>
        </a:effectRef>
        <a:fontRef idx="minor"/>
      </dsp:style>
      <dsp:txXfrm>
        <a:off x="2082852" y="264285"/>
        <a:ext cx="3665166" cy="3665166"/>
      </dsp:txXfrm>
    </dsp:sp>
    <dsp:sp modelId="{56A09753-C942-4B9E-8650-826BE86E69E1}">
      <dsp:nvSpPr>
        <dsp:cNvPr id="13" name="圆角矩形 12"/>
        <dsp:cNvSpPr/>
      </dsp:nvSpPr>
      <dsp:spPr bwMode="white">
        <a:xfrm>
          <a:off x="2213011" y="3128415"/>
          <a:ext cx="813184" cy="528569"/>
        </a:xfrm>
        <a:prstGeom prst="roundRect">
          <a:avLst/>
        </a:prstGeom>
        <a:sp3d prstMaterial="translucentPowder">
          <a:bevelT w="127000" h="25400" prst="softRound"/>
        </a:sp3d>
      </dsp:spPr>
      <dsp:style>
        <a:lnRef idx="0">
          <a:schemeClr val="lt1"/>
        </a:lnRef>
        <a:fillRef idx="1">
          <a:schemeClr val="accent2"/>
        </a:fillRef>
        <a:effectRef idx="0">
          <a:scrgbClr r="0" g="0" b="0"/>
        </a:effectRef>
        <a:fontRef idx="minor">
          <a:schemeClr val="lt1"/>
        </a:fontRef>
      </dsp:style>
      <dsp:txBody>
        <a:bodyPr vert="horz" wrap="square"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通风排烟设施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2213011" y="3128415"/>
        <a:ext cx="813184" cy="528569"/>
      </dsp:txXfrm>
    </dsp:sp>
    <dsp:sp modelId="{8C505F6D-7F06-44E5-8FC4-111C0DBAA6D2}">
      <dsp:nvSpPr>
        <dsp:cNvPr id="14" name="弧形 13"/>
        <dsp:cNvSpPr/>
      </dsp:nvSpPr>
      <dsp:spPr bwMode="white">
        <a:xfrm>
          <a:off x="2082852" y="264285"/>
          <a:ext cx="3665166" cy="3665166"/>
        </a:xfrm>
        <a:prstGeom prst="arc">
          <a:avLst>
            <a:gd name="adj1" fmla="val 8760214"/>
            <a:gd name="adj2" fmla="val 10286914"/>
          </a:avLst>
        </a:prstGeom>
        <a:sp3d z="-40000" prstMaterial="matte"/>
      </dsp:spPr>
      <dsp:style>
        <a:lnRef idx="1">
          <a:schemeClr val="accent2"/>
        </a:lnRef>
        <a:fillRef idx="0">
          <a:schemeClr val="accent2"/>
        </a:fillRef>
        <a:effectRef idx="0">
          <a:scrgbClr r="0" g="0" b="0"/>
        </a:effectRef>
        <a:fontRef idx="minor"/>
      </dsp:style>
      <dsp:txXfrm>
        <a:off x="2082852" y="264285"/>
        <a:ext cx="3665166" cy="3665166"/>
      </dsp:txXfrm>
    </dsp:sp>
    <dsp:sp modelId="{74D3D472-5D68-451F-9385-36F8E9A72454}">
      <dsp:nvSpPr>
        <dsp:cNvPr id="15" name="圆角矩形 14"/>
        <dsp:cNvSpPr/>
      </dsp:nvSpPr>
      <dsp:spPr bwMode="white">
        <a:xfrm>
          <a:off x="1676260" y="1832583"/>
          <a:ext cx="813184" cy="528569"/>
        </a:xfrm>
        <a:prstGeom prst="roundRect">
          <a:avLst/>
        </a:prstGeom>
        <a:sp3d prstMaterial="translucentPowder">
          <a:bevelT w="127000" h="25400" prst="softRound"/>
        </a:sp3d>
      </dsp:spPr>
      <dsp:style>
        <a:lnRef idx="0">
          <a:schemeClr val="lt1"/>
        </a:lnRef>
        <a:fillRef idx="1">
          <a:schemeClr val="accent3"/>
        </a:fillRef>
        <a:effectRef idx="0">
          <a:scrgbClr r="0" g="0" b="0"/>
        </a:effectRef>
        <a:fontRef idx="minor">
          <a:schemeClr val="lt1"/>
        </a:fontRef>
      </dsp:style>
      <dsp:txBody>
        <a:bodyPr vert="horz" wrap="square"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库房及冷冻（藏）设施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1676260" y="1832583"/>
        <a:ext cx="813184" cy="528569"/>
      </dsp:txXfrm>
    </dsp:sp>
    <dsp:sp modelId="{35E943F3-8D60-489E-8DEC-F3F797DBAE5B}">
      <dsp:nvSpPr>
        <dsp:cNvPr id="16" name="弧形 15"/>
        <dsp:cNvSpPr/>
      </dsp:nvSpPr>
      <dsp:spPr bwMode="white">
        <a:xfrm>
          <a:off x="2082852" y="264285"/>
          <a:ext cx="3665166" cy="3665166"/>
        </a:xfrm>
        <a:prstGeom prst="arc">
          <a:avLst>
            <a:gd name="adj1" fmla="val 11313085"/>
            <a:gd name="adj2" fmla="val 12839785"/>
          </a:avLst>
        </a:prstGeom>
        <a:sp3d z="-40000" prstMaterial="matte"/>
      </dsp:spPr>
      <dsp:style>
        <a:lnRef idx="1">
          <a:schemeClr val="accent3"/>
        </a:lnRef>
        <a:fillRef idx="0">
          <a:schemeClr val="accent3"/>
        </a:fillRef>
        <a:effectRef idx="0">
          <a:scrgbClr r="0" g="0" b="0"/>
        </a:effectRef>
        <a:fontRef idx="minor"/>
      </dsp:style>
      <dsp:txXfrm>
        <a:off x="2082852" y="264285"/>
        <a:ext cx="3665166" cy="3665166"/>
      </dsp:txXfrm>
    </dsp:sp>
    <dsp:sp modelId="{777F5FA3-A14B-4DCD-B852-CB8C6041A605}">
      <dsp:nvSpPr>
        <dsp:cNvPr id="17" name="圆角矩形 16"/>
        <dsp:cNvSpPr/>
      </dsp:nvSpPr>
      <dsp:spPr bwMode="white">
        <a:xfrm>
          <a:off x="2213011" y="536751"/>
          <a:ext cx="813184" cy="528569"/>
        </a:xfrm>
        <a:prstGeom prst="roundRect">
          <a:avLst/>
        </a:prstGeom>
        <a:sp3d prstMaterial="translucentPowder">
          <a:bevelT w="127000" h="25400" prst="softRound"/>
        </a:sp3d>
      </dsp:spPr>
      <dsp:style>
        <a:lnRef idx="0">
          <a:schemeClr val="lt1"/>
        </a:lnRef>
        <a:fillRef idx="1">
          <a:schemeClr val="accent4"/>
        </a:fillRef>
        <a:effectRef idx="0">
          <a:scrgbClr r="0" g="0" b="0"/>
        </a:effectRef>
        <a:fontRef idx="minor">
          <a:schemeClr val="lt1"/>
        </a:fontRef>
      </dsp:style>
      <dsp:txBody>
        <a:bodyPr vert="horz" wrap="square" lIns="45719" tIns="45719" rIns="4571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2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加工制作设备设施</a:t>
          </a: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dsp:txBody>
      <dsp:txXfrm>
        <a:off x="2213011" y="536751"/>
        <a:ext cx="813184" cy="528569"/>
      </dsp:txXfrm>
    </dsp:sp>
    <dsp:sp modelId="{3B5ED0A8-2CDA-4A42-BF04-BA1C30EA7503}">
      <dsp:nvSpPr>
        <dsp:cNvPr id="18" name="弧形 17"/>
        <dsp:cNvSpPr/>
      </dsp:nvSpPr>
      <dsp:spPr bwMode="white">
        <a:xfrm>
          <a:off x="2082852" y="264285"/>
          <a:ext cx="3665166" cy="3665166"/>
        </a:xfrm>
        <a:prstGeom prst="arc">
          <a:avLst>
            <a:gd name="adj1" fmla="val 14312634"/>
            <a:gd name="adj2" fmla="val 15419577"/>
          </a:avLst>
        </a:prstGeom>
        <a:sp3d z="-40000" prstMaterial="matte"/>
      </dsp:spPr>
      <dsp:style>
        <a:lnRef idx="1">
          <a:schemeClr val="accent4"/>
        </a:lnRef>
        <a:fillRef idx="0">
          <a:schemeClr val="accent4"/>
        </a:fillRef>
        <a:effectRef idx="0">
          <a:scrgbClr r="0" g="0" b="0"/>
        </a:effectRef>
        <a:fontRef idx="minor"/>
      </dsp:style>
      <dsp:txXfrm>
        <a:off x="2082852" y="264285"/>
        <a:ext cx="3665166" cy="3665166"/>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776864" cy="4227515"/>
        <a:chOff x="0" y="0"/>
        <a:chExt cx="7776864" cy="4227515"/>
      </a:xfrm>
    </dsp:grpSpPr>
    <dsp:sp modelId="{F3955061-3557-4812-9CF1-62906A87F89E}">
      <dsp:nvSpPr>
        <dsp:cNvPr id="3" name="圆角矩形 2"/>
        <dsp:cNvSpPr/>
      </dsp:nvSpPr>
      <dsp:spPr bwMode="white">
        <a:xfrm>
          <a:off x="3132329" y="0"/>
          <a:ext cx="1512207" cy="982934"/>
        </a:xfrm>
        <a:prstGeom prst="roundRect">
          <a:avLst/>
        </a:prstGeom>
        <a:sp3d prstMaterial="translucentPowder">
          <a:bevelT w="127000" h="25400" prst="softRound"/>
        </a:sp3d>
      </dsp:spPr>
      <dsp:style>
        <a:lnRef idx="0">
          <a:schemeClr val="lt1"/>
        </a:lnRef>
        <a:fillRef idx="1">
          <a:schemeClr val="accent5">
            <a:hueOff val="0"/>
            <a:satOff val="0"/>
            <a:lumOff val="0"/>
            <a:alpha val="100000"/>
          </a:schemeClr>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smtClean="0">
              <a:solidFill>
                <a:schemeClr val="tx1"/>
              </a:solidFill>
              <a:latin typeface="微软雅黑" panose="020B0503020204020204" pitchFamily="34" charset="-122"/>
              <a:ea typeface="微软雅黑" panose="020B0503020204020204" pitchFamily="34" charset="-122"/>
            </a:rPr>
            <a:t>原料采购</a:t>
          </a:r>
          <a:endParaRPr lang="zh-CN" altLang="en-US" sz="2400" b="1" dirty="0">
            <a:solidFill>
              <a:schemeClr val="tx1"/>
            </a:solidFill>
            <a:latin typeface="微软雅黑" panose="020B0503020204020204" pitchFamily="34" charset="-122"/>
            <a:ea typeface="微软雅黑" panose="020B0503020204020204" pitchFamily="34" charset="-122"/>
          </a:endParaRPr>
        </a:p>
      </dsp:txBody>
      <dsp:txXfrm>
        <a:off x="3132329" y="0"/>
        <a:ext cx="1512207" cy="982934"/>
      </dsp:txXfrm>
    </dsp:sp>
    <dsp:sp modelId="{457C6BD9-2075-4815-82EA-460EF042C653}">
      <dsp:nvSpPr>
        <dsp:cNvPr id="4" name="弧形 3"/>
        <dsp:cNvSpPr/>
      </dsp:nvSpPr>
      <dsp:spPr bwMode="white">
        <a:xfrm>
          <a:off x="2266142" y="491467"/>
          <a:ext cx="3244581" cy="3244581"/>
        </a:xfrm>
        <a:prstGeom prst="arc">
          <a:avLst>
            <a:gd name="adj1" fmla="val 18401804"/>
            <a:gd name="adj2" fmla="val 20006891"/>
          </a:avLst>
        </a:prstGeom>
        <a:ln>
          <a:tailEnd type="arrow" w="lg" len="med"/>
        </a:ln>
        <a:sp3d z="-40000" prstMaterial="matte"/>
      </dsp:spPr>
      <dsp:style>
        <a:lnRef idx="1">
          <a:schemeClr val="accent5">
            <a:hueOff val="0"/>
            <a:satOff val="0"/>
            <a:lumOff val="0"/>
            <a:alpha val="100000"/>
          </a:schemeClr>
        </a:lnRef>
        <a:fillRef idx="0">
          <a:scrgbClr r="0" g="0" b="0"/>
        </a:fillRef>
        <a:effectRef idx="0">
          <a:scrgbClr r="0" g="0" b="0"/>
        </a:effectRef>
        <a:fontRef idx="minor"/>
      </dsp:style>
      <dsp:txXfrm>
        <a:off x="2266142" y="491467"/>
        <a:ext cx="3244581" cy="3244581"/>
      </dsp:txXfrm>
    </dsp:sp>
    <dsp:sp modelId="{4D27163E-1BA0-4B64-BE0E-08468182812F}">
      <dsp:nvSpPr>
        <dsp:cNvPr id="5" name="圆角矩形 4"/>
        <dsp:cNvSpPr/>
      </dsp:nvSpPr>
      <dsp:spPr bwMode="white">
        <a:xfrm>
          <a:off x="4754619" y="1622290"/>
          <a:ext cx="1512207" cy="982934"/>
        </a:xfrm>
        <a:prstGeom prst="roundRect">
          <a:avLst/>
        </a:prstGeom>
        <a:sp3d prstMaterial="translucentPowder">
          <a:bevelT w="127000" h="25400" prst="softRound"/>
        </a:sp3d>
      </dsp:spPr>
      <dsp:style>
        <a:lnRef idx="0">
          <a:schemeClr val="lt1"/>
        </a:lnRef>
        <a:fillRef idx="1">
          <a:schemeClr val="accent5">
            <a:hueOff val="-2260000"/>
            <a:satOff val="-5751"/>
            <a:lumOff val="-3921"/>
            <a:alpha val="100000"/>
          </a:schemeClr>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smtClean="0">
              <a:solidFill>
                <a:schemeClr val="tx1"/>
              </a:solidFill>
              <a:latin typeface="微软雅黑" panose="020B0503020204020204" pitchFamily="34" charset="-122"/>
              <a:ea typeface="微软雅黑" panose="020B0503020204020204" pitchFamily="34" charset="-122"/>
            </a:rPr>
            <a:t>原料运输</a:t>
          </a:r>
        </a:p>
      </dsp:txBody>
      <dsp:txXfrm>
        <a:off x="4754619" y="1622290"/>
        <a:ext cx="1512207" cy="982934"/>
      </dsp:txXfrm>
    </dsp:sp>
    <dsp:sp modelId="{D6EEE58E-0615-456C-8616-AEE4DCD45F46}">
      <dsp:nvSpPr>
        <dsp:cNvPr id="6" name="弧形 5"/>
        <dsp:cNvSpPr/>
      </dsp:nvSpPr>
      <dsp:spPr bwMode="white">
        <a:xfrm>
          <a:off x="2266142" y="491467"/>
          <a:ext cx="3244581" cy="3244581"/>
        </a:xfrm>
        <a:prstGeom prst="arc">
          <a:avLst>
            <a:gd name="adj1" fmla="val 1593108"/>
            <a:gd name="adj2" fmla="val 3198195"/>
          </a:avLst>
        </a:prstGeom>
        <a:ln>
          <a:tailEnd type="arrow" w="lg" len="med"/>
        </a:ln>
        <a:sp3d z="-40000" prstMaterial="matte"/>
      </dsp:spPr>
      <dsp:style>
        <a:lnRef idx="1">
          <a:schemeClr val="accent5">
            <a:hueOff val="-2260000"/>
            <a:satOff val="-5751"/>
            <a:lumOff val="-3921"/>
            <a:alpha val="100000"/>
          </a:schemeClr>
        </a:lnRef>
        <a:fillRef idx="0">
          <a:scrgbClr r="0" g="0" b="0"/>
        </a:fillRef>
        <a:effectRef idx="0">
          <a:scrgbClr r="0" g="0" b="0"/>
        </a:effectRef>
        <a:fontRef idx="minor"/>
      </dsp:style>
      <dsp:txXfrm>
        <a:off x="2266142" y="491467"/>
        <a:ext cx="3244581" cy="3244581"/>
      </dsp:txXfrm>
    </dsp:sp>
    <dsp:sp modelId="{771AB4AD-6621-4A5A-AE12-E23FA35C3256}">
      <dsp:nvSpPr>
        <dsp:cNvPr id="7" name="圆角矩形 6"/>
        <dsp:cNvSpPr/>
      </dsp:nvSpPr>
      <dsp:spPr bwMode="white">
        <a:xfrm>
          <a:off x="3132329" y="3244581"/>
          <a:ext cx="1512207" cy="982934"/>
        </a:xfrm>
        <a:prstGeom prst="roundRect">
          <a:avLst/>
        </a:prstGeom>
        <a:sp3d prstMaterial="translucentPowder">
          <a:bevelT w="127000" h="25400" prst="softRound"/>
        </a:sp3d>
      </dsp:spPr>
      <dsp:style>
        <a:lnRef idx="0">
          <a:schemeClr val="lt1"/>
        </a:lnRef>
        <a:fillRef idx="1">
          <a:schemeClr val="accent5">
            <a:hueOff val="-4520000"/>
            <a:satOff val="-11502"/>
            <a:lumOff val="-7842"/>
            <a:alpha val="100000"/>
          </a:schemeClr>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smtClean="0">
              <a:solidFill>
                <a:schemeClr val="tx1"/>
              </a:solidFill>
              <a:latin typeface="微软雅黑" panose="020B0503020204020204" pitchFamily="34" charset="-122"/>
              <a:ea typeface="微软雅黑" panose="020B0503020204020204" pitchFamily="34" charset="-122"/>
            </a:rPr>
            <a:t>进货查验</a:t>
          </a:r>
          <a:endParaRPr lang="zh-CN" altLang="en-US" sz="2400" b="1" dirty="0">
            <a:solidFill>
              <a:schemeClr val="tx1"/>
            </a:solidFill>
            <a:latin typeface="微软雅黑" panose="020B0503020204020204" pitchFamily="34" charset="-122"/>
            <a:ea typeface="微软雅黑" panose="020B0503020204020204" pitchFamily="34" charset="-122"/>
          </a:endParaRPr>
        </a:p>
      </dsp:txBody>
      <dsp:txXfrm>
        <a:off x="3132329" y="3244581"/>
        <a:ext cx="1512207" cy="982934"/>
      </dsp:txXfrm>
    </dsp:sp>
    <dsp:sp modelId="{EBDB662A-235F-4840-AEE8-D6A4516DE2B1}">
      <dsp:nvSpPr>
        <dsp:cNvPr id="8" name="弧形 7"/>
        <dsp:cNvSpPr/>
      </dsp:nvSpPr>
      <dsp:spPr bwMode="white">
        <a:xfrm>
          <a:off x="2266142" y="491467"/>
          <a:ext cx="3244581" cy="3244581"/>
        </a:xfrm>
        <a:prstGeom prst="arc">
          <a:avLst>
            <a:gd name="adj1" fmla="val 7601804"/>
            <a:gd name="adj2" fmla="val 9206891"/>
          </a:avLst>
        </a:prstGeom>
        <a:ln>
          <a:tailEnd type="arrow" w="lg" len="med"/>
        </a:ln>
        <a:sp3d z="-40000" prstMaterial="matte"/>
      </dsp:spPr>
      <dsp:style>
        <a:lnRef idx="1">
          <a:schemeClr val="accent5">
            <a:hueOff val="-4520000"/>
            <a:satOff val="-11502"/>
            <a:lumOff val="-7842"/>
            <a:alpha val="100000"/>
          </a:schemeClr>
        </a:lnRef>
        <a:fillRef idx="0">
          <a:scrgbClr r="0" g="0" b="0"/>
        </a:fillRef>
        <a:effectRef idx="0">
          <a:scrgbClr r="0" g="0" b="0"/>
        </a:effectRef>
        <a:fontRef idx="minor"/>
      </dsp:style>
      <dsp:txXfrm>
        <a:off x="2266142" y="491467"/>
        <a:ext cx="3244581" cy="3244581"/>
      </dsp:txXfrm>
    </dsp:sp>
    <dsp:sp modelId="{32E1C7D1-DAAC-4292-A26B-260CB177FEC4}">
      <dsp:nvSpPr>
        <dsp:cNvPr id="9" name="圆角矩形 8"/>
        <dsp:cNvSpPr/>
      </dsp:nvSpPr>
      <dsp:spPr bwMode="white">
        <a:xfrm>
          <a:off x="1510038" y="1622290"/>
          <a:ext cx="1512207" cy="982934"/>
        </a:xfrm>
        <a:prstGeom prst="roundRect">
          <a:avLst/>
        </a:prstGeom>
        <a:sp3d prstMaterial="translucentPowder">
          <a:bevelT w="127000" h="25400" prst="softRound"/>
        </a:sp3d>
      </dsp:spPr>
      <dsp:style>
        <a:lnRef idx="0">
          <a:schemeClr val="lt1"/>
        </a:lnRef>
        <a:fillRef idx="1">
          <a:schemeClr val="accent5">
            <a:hueOff val="-6780000"/>
            <a:satOff val="-17254"/>
            <a:lumOff val="-11764"/>
            <a:alpha val="100000"/>
          </a:schemeClr>
        </a:fillRef>
        <a:effectRef idx="0">
          <a:scrgbClr r="0" g="0" b="0"/>
        </a:effectRef>
        <a:fontRef idx="minor">
          <a:schemeClr val="lt1"/>
        </a:fontRef>
      </dsp:style>
      <dsp:txBody>
        <a:bodyPr vert="horz" wrap="square"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b="1" dirty="0" smtClean="0">
              <a:solidFill>
                <a:schemeClr val="tx1"/>
              </a:solidFill>
              <a:latin typeface="微软雅黑" panose="020B0503020204020204" pitchFamily="34" charset="-122"/>
              <a:ea typeface="微软雅黑" panose="020B0503020204020204" pitchFamily="34" charset="-122"/>
            </a:rPr>
            <a:t>原料贮存</a:t>
          </a:r>
        </a:p>
      </dsp:txBody>
      <dsp:txXfrm>
        <a:off x="1510038" y="1622290"/>
        <a:ext cx="1512207" cy="982934"/>
      </dsp:txXfrm>
    </dsp:sp>
    <dsp:sp modelId="{72C00B01-A083-4F3B-BDCC-D8AA617FFB71}">
      <dsp:nvSpPr>
        <dsp:cNvPr id="10" name="弧形 9"/>
        <dsp:cNvSpPr/>
      </dsp:nvSpPr>
      <dsp:spPr bwMode="white">
        <a:xfrm>
          <a:off x="2266142" y="491467"/>
          <a:ext cx="3244581" cy="3244581"/>
        </a:xfrm>
        <a:prstGeom prst="arc">
          <a:avLst>
            <a:gd name="adj1" fmla="val 12393108"/>
            <a:gd name="adj2" fmla="val 13998195"/>
          </a:avLst>
        </a:prstGeom>
        <a:ln>
          <a:tailEnd type="arrow" w="lg" len="med"/>
        </a:ln>
        <a:sp3d z="-40000" prstMaterial="matte"/>
      </dsp:spPr>
      <dsp:style>
        <a:lnRef idx="1">
          <a:schemeClr val="accent5">
            <a:hueOff val="-6780000"/>
            <a:satOff val="-17254"/>
            <a:lumOff val="-11764"/>
            <a:alpha val="100000"/>
          </a:schemeClr>
        </a:lnRef>
        <a:fillRef idx="0">
          <a:scrgbClr r="0" g="0" b="0"/>
        </a:fillRef>
        <a:effectRef idx="0">
          <a:scrgbClr r="0" g="0" b="0"/>
        </a:effectRef>
        <a:fontRef idx="minor"/>
      </dsp:style>
      <dsp:txXfrm>
        <a:off x="2266142" y="491467"/>
        <a:ext cx="3244581" cy="3244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830870" cy="4193735"/>
        <a:chOff x="0" y="0"/>
        <a:chExt cx="7830870" cy="4193735"/>
      </a:xfrm>
    </dsp:grpSpPr>
    <dsp:sp modelId="{2B62B271-A31C-4E1F-AC64-88381C4D8684}">
      <dsp:nvSpPr>
        <dsp:cNvPr id="3" name="圆角矩形 2"/>
        <dsp:cNvSpPr/>
      </dsp:nvSpPr>
      <dsp:spPr bwMode="white">
        <a:xfrm>
          <a:off x="3508843" y="0"/>
          <a:ext cx="813184" cy="528569"/>
        </a:xfrm>
        <a:prstGeom prst="roundRect">
          <a:avLst/>
        </a:prstGeom>
        <a:sp3d prstMaterial="translucentPowder">
          <a:bevelT w="127000" h="25400" prst="softRound"/>
        </a:sp3d>
      </dsp:spPr>
      <dsp:style>
        <a:lnRef idx="0">
          <a:schemeClr val="lt1"/>
        </a:lnRef>
        <a:fillRef idx="1">
          <a:schemeClr val="accent2"/>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600" dirty="0" smtClean="0">
              <a:solidFill>
                <a:schemeClr val="tx1"/>
              </a:solidFill>
            </a:rPr>
            <a:t>1.</a:t>
          </a:r>
          <a:r>
            <a:rPr lang="zh-CN" altLang="en-US" sz="1600" dirty="0" smtClean="0">
              <a:solidFill>
                <a:schemeClr val="tx1"/>
              </a:solidFill>
            </a:rPr>
            <a:t>供水设施</a:t>
          </a:r>
          <a:endParaRPr lang="zh-CN" altLang="en-US" sz="1600" dirty="0">
            <a:solidFill>
              <a:schemeClr val="tx1"/>
            </a:solidFill>
          </a:endParaRPr>
        </a:p>
      </dsp:txBody>
      <dsp:txXfrm>
        <a:off x="3508843" y="0"/>
        <a:ext cx="813184" cy="528569"/>
      </dsp:txXfrm>
    </dsp:sp>
    <dsp:sp modelId="{DF9FB34F-34A2-4F29-BDA9-B68AFEF972E8}">
      <dsp:nvSpPr>
        <dsp:cNvPr id="4" name="弧形 3"/>
        <dsp:cNvSpPr/>
      </dsp:nvSpPr>
      <dsp:spPr bwMode="white">
        <a:xfrm>
          <a:off x="2082852" y="264285"/>
          <a:ext cx="3665166" cy="3665166"/>
        </a:xfrm>
        <a:prstGeom prst="arc">
          <a:avLst>
            <a:gd name="adj1" fmla="val 16980422"/>
            <a:gd name="adj2" fmla="val 18087365"/>
          </a:avLst>
        </a:prstGeom>
        <a:sp3d z="-40000" prstMaterial="matte"/>
      </dsp:spPr>
      <dsp:style>
        <a:lnRef idx="1">
          <a:schemeClr val="accent2"/>
        </a:lnRef>
        <a:fillRef idx="0">
          <a:schemeClr val="accent2"/>
        </a:fillRef>
        <a:effectRef idx="0">
          <a:scrgbClr r="0" g="0" b="0"/>
        </a:effectRef>
        <a:fontRef idx="minor"/>
      </dsp:style>
      <dsp:txXfrm>
        <a:off x="2082852" y="264285"/>
        <a:ext cx="3665166" cy="3665166"/>
      </dsp:txXfrm>
    </dsp:sp>
    <dsp:sp modelId="{26F023F9-AD52-47B9-840F-698BF4C551E3}">
      <dsp:nvSpPr>
        <dsp:cNvPr id="5" name="圆角矩形 4"/>
        <dsp:cNvSpPr/>
      </dsp:nvSpPr>
      <dsp:spPr bwMode="white">
        <a:xfrm>
          <a:off x="4804675" y="536751"/>
          <a:ext cx="813184" cy="528569"/>
        </a:xfrm>
        <a:prstGeom prst="roundRect">
          <a:avLst/>
        </a:prstGeom>
        <a:sp3d prstMaterial="translucentPowder">
          <a:bevelT w="127000" h="25400" prst="softRound"/>
        </a:sp3d>
      </dsp:spPr>
      <dsp:style>
        <a:lnRef idx="0">
          <a:schemeClr val="lt1"/>
        </a:lnRef>
        <a:fillRef idx="1">
          <a:schemeClr val="accent3"/>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600" dirty="0" smtClean="0">
              <a:solidFill>
                <a:schemeClr val="tx1"/>
              </a:solidFill>
            </a:rPr>
            <a:t>2.</a:t>
          </a:r>
          <a:r>
            <a:rPr lang="zh-CN" altLang="en-US" sz="1600" dirty="0" smtClean="0">
              <a:solidFill>
                <a:schemeClr val="tx1"/>
              </a:solidFill>
            </a:rPr>
            <a:t>排水设施</a:t>
          </a:r>
          <a:endParaRPr lang="zh-CN" altLang="en-US" sz="1600" dirty="0">
            <a:solidFill>
              <a:schemeClr val="tx1"/>
            </a:solidFill>
          </a:endParaRPr>
        </a:p>
      </dsp:txBody>
      <dsp:txXfrm>
        <a:off x="4804675" y="536751"/>
        <a:ext cx="813184" cy="528569"/>
      </dsp:txXfrm>
    </dsp:sp>
    <dsp:sp modelId="{6EC622AA-8BFF-464C-A4B7-2A0C5F52434F}">
      <dsp:nvSpPr>
        <dsp:cNvPr id="6" name="弧形 5"/>
        <dsp:cNvSpPr/>
      </dsp:nvSpPr>
      <dsp:spPr bwMode="white">
        <a:xfrm>
          <a:off x="2082852" y="264285"/>
          <a:ext cx="3665166" cy="3665166"/>
        </a:xfrm>
        <a:prstGeom prst="arc">
          <a:avLst>
            <a:gd name="adj1" fmla="val 19560214"/>
            <a:gd name="adj2" fmla="val 21086914"/>
          </a:avLst>
        </a:prstGeom>
        <a:sp3d z="-40000" prstMaterial="matte"/>
      </dsp:spPr>
      <dsp:style>
        <a:lnRef idx="1">
          <a:schemeClr val="accent3"/>
        </a:lnRef>
        <a:fillRef idx="0">
          <a:schemeClr val="accent3"/>
        </a:fillRef>
        <a:effectRef idx="0">
          <a:scrgbClr r="0" g="0" b="0"/>
        </a:effectRef>
        <a:fontRef idx="minor"/>
      </dsp:style>
      <dsp:txXfrm>
        <a:off x="2082852" y="264285"/>
        <a:ext cx="3665166" cy="3665166"/>
      </dsp:txXfrm>
    </dsp:sp>
    <dsp:sp modelId="{0CAC869D-F22F-4A3A-87A2-83DA44E93680}">
      <dsp:nvSpPr>
        <dsp:cNvPr id="7" name="圆角矩形 6"/>
        <dsp:cNvSpPr/>
      </dsp:nvSpPr>
      <dsp:spPr bwMode="white">
        <a:xfrm>
          <a:off x="5341426" y="1832583"/>
          <a:ext cx="813184" cy="528569"/>
        </a:xfrm>
        <a:prstGeom prst="roundRect">
          <a:avLst/>
        </a:prstGeom>
        <a:sp3d prstMaterial="translucentPowder">
          <a:bevelT w="127000" h="25400" prst="softRound"/>
        </a:sp3d>
      </dsp:spPr>
      <dsp:style>
        <a:lnRef idx="0">
          <a:schemeClr val="lt1"/>
        </a:lnRef>
        <a:fillRef idx="1">
          <a:schemeClr val="accent4"/>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600" dirty="0" smtClean="0">
              <a:solidFill>
                <a:schemeClr val="tx1"/>
              </a:solidFill>
            </a:rPr>
            <a:t>3.</a:t>
          </a:r>
          <a:r>
            <a:rPr lang="zh-CN" altLang="en-US" sz="1600" dirty="0" smtClean="0">
              <a:solidFill>
                <a:schemeClr val="tx1"/>
              </a:solidFill>
            </a:rPr>
            <a:t>清洗消毒保洁设施</a:t>
          </a:r>
          <a:endParaRPr lang="zh-CN" altLang="en-US" sz="1600" dirty="0">
            <a:solidFill>
              <a:schemeClr val="tx1"/>
            </a:solidFill>
          </a:endParaRPr>
        </a:p>
      </dsp:txBody>
      <dsp:txXfrm>
        <a:off x="5341426" y="1832583"/>
        <a:ext cx="813184" cy="528569"/>
      </dsp:txXfrm>
    </dsp:sp>
    <dsp:sp modelId="{4ABB472B-5070-4FEF-ACB0-A89C18352A0A}">
      <dsp:nvSpPr>
        <dsp:cNvPr id="8" name="弧形 7"/>
        <dsp:cNvSpPr/>
      </dsp:nvSpPr>
      <dsp:spPr bwMode="white">
        <a:xfrm>
          <a:off x="2082852" y="264285"/>
          <a:ext cx="3665166" cy="3665166"/>
        </a:xfrm>
        <a:prstGeom prst="arc">
          <a:avLst>
            <a:gd name="adj1" fmla="val 513085"/>
            <a:gd name="adj2" fmla="val 2039785"/>
          </a:avLst>
        </a:prstGeom>
        <a:sp3d z="-40000" prstMaterial="matte"/>
      </dsp:spPr>
      <dsp:style>
        <a:lnRef idx="1">
          <a:schemeClr val="accent4"/>
        </a:lnRef>
        <a:fillRef idx="0">
          <a:schemeClr val="accent4"/>
        </a:fillRef>
        <a:effectRef idx="0">
          <a:scrgbClr r="0" g="0" b="0"/>
        </a:effectRef>
        <a:fontRef idx="minor"/>
      </dsp:style>
      <dsp:txXfrm>
        <a:off x="2082852" y="264285"/>
        <a:ext cx="3665166" cy="3665166"/>
      </dsp:txXfrm>
    </dsp:sp>
    <dsp:sp modelId="{096D9EFE-38DC-41AB-A5A9-480EF2CBFE31}">
      <dsp:nvSpPr>
        <dsp:cNvPr id="9" name="圆角矩形 8"/>
        <dsp:cNvSpPr/>
      </dsp:nvSpPr>
      <dsp:spPr bwMode="white">
        <a:xfrm>
          <a:off x="4804675" y="3128415"/>
          <a:ext cx="813184" cy="528569"/>
        </a:xfrm>
        <a:prstGeom prst="roundRect">
          <a:avLst/>
        </a:prstGeom>
        <a:sp3d prstMaterial="translucentPowder">
          <a:bevelT w="127000" h="25400" prst="softRound"/>
        </a:sp3d>
      </dsp:spPr>
      <dsp:style>
        <a:lnRef idx="0">
          <a:schemeClr val="lt1"/>
        </a:lnRef>
        <a:fillRef idx="1">
          <a:schemeClr val="accent5"/>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600" dirty="0" smtClean="0">
              <a:solidFill>
                <a:schemeClr val="tx1"/>
              </a:solidFill>
            </a:rPr>
            <a:t>4.</a:t>
          </a:r>
          <a:r>
            <a:rPr lang="zh-CN" altLang="en-US" sz="1600" dirty="0" smtClean="0">
              <a:solidFill>
                <a:schemeClr val="tx1"/>
              </a:solidFill>
            </a:rPr>
            <a:t>个人卫生设施和卫生间</a:t>
          </a:r>
          <a:endParaRPr lang="zh-CN" altLang="en-US" sz="1600" dirty="0">
            <a:solidFill>
              <a:schemeClr val="tx1"/>
            </a:solidFill>
          </a:endParaRPr>
        </a:p>
      </dsp:txBody>
      <dsp:txXfrm>
        <a:off x="4804675" y="3128415"/>
        <a:ext cx="813184" cy="528569"/>
      </dsp:txXfrm>
    </dsp:sp>
    <dsp:sp modelId="{4BB5E13F-C167-49D8-9212-84A0991646F6}">
      <dsp:nvSpPr>
        <dsp:cNvPr id="10" name="弧形 9"/>
        <dsp:cNvSpPr/>
      </dsp:nvSpPr>
      <dsp:spPr bwMode="white">
        <a:xfrm>
          <a:off x="2082852" y="264285"/>
          <a:ext cx="3665166" cy="3665166"/>
        </a:xfrm>
        <a:prstGeom prst="arc">
          <a:avLst>
            <a:gd name="adj1" fmla="val 3512634"/>
            <a:gd name="adj2" fmla="val 4619577"/>
          </a:avLst>
        </a:prstGeom>
        <a:sp3d z="-40000" prstMaterial="matte"/>
      </dsp:spPr>
      <dsp:style>
        <a:lnRef idx="1">
          <a:schemeClr val="accent5"/>
        </a:lnRef>
        <a:fillRef idx="0">
          <a:schemeClr val="accent5"/>
        </a:fillRef>
        <a:effectRef idx="0">
          <a:scrgbClr r="0" g="0" b="0"/>
        </a:effectRef>
        <a:fontRef idx="minor"/>
      </dsp:style>
      <dsp:txXfrm>
        <a:off x="2082852" y="264285"/>
        <a:ext cx="3665166" cy="3665166"/>
      </dsp:txXfrm>
    </dsp:sp>
    <dsp:sp modelId="{29B5A173-AC36-4081-8033-DBBA5F35CD90}">
      <dsp:nvSpPr>
        <dsp:cNvPr id="11" name="圆角矩形 10"/>
        <dsp:cNvSpPr/>
      </dsp:nvSpPr>
      <dsp:spPr bwMode="white">
        <a:xfrm>
          <a:off x="3508843" y="3665166"/>
          <a:ext cx="813184" cy="528569"/>
        </a:xfrm>
        <a:prstGeom prst="roundRect">
          <a:avLst/>
        </a:prstGeom>
        <a:sp3d prstMaterial="translucentPowder">
          <a:bevelT w="127000" h="25400" prst="softRound"/>
        </a:sp3d>
      </dsp:spPr>
      <dsp:style>
        <a:lnRef idx="0">
          <a:schemeClr val="lt1"/>
        </a:lnRef>
        <a:fillRef idx="1">
          <a:schemeClr val="accent6"/>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600" dirty="0" smtClean="0">
              <a:solidFill>
                <a:schemeClr val="tx1"/>
              </a:solidFill>
            </a:rPr>
            <a:t>5.</a:t>
          </a:r>
          <a:r>
            <a:rPr lang="zh-CN" altLang="en-US" sz="1600" dirty="0" smtClean="0">
              <a:solidFill>
                <a:schemeClr val="tx1"/>
              </a:solidFill>
            </a:rPr>
            <a:t>照明设施</a:t>
          </a:r>
          <a:endParaRPr lang="zh-CN" altLang="en-US" sz="1600" dirty="0">
            <a:solidFill>
              <a:schemeClr val="tx1"/>
            </a:solidFill>
          </a:endParaRPr>
        </a:p>
      </dsp:txBody>
      <dsp:txXfrm>
        <a:off x="3508843" y="3665166"/>
        <a:ext cx="813184" cy="528569"/>
      </dsp:txXfrm>
    </dsp:sp>
    <dsp:sp modelId="{A76598C9-1B16-4E35-A186-9D3E5B2506E5}">
      <dsp:nvSpPr>
        <dsp:cNvPr id="12" name="弧形 11"/>
        <dsp:cNvSpPr/>
      </dsp:nvSpPr>
      <dsp:spPr bwMode="white">
        <a:xfrm>
          <a:off x="2082852" y="264285"/>
          <a:ext cx="3665166" cy="3665166"/>
        </a:xfrm>
        <a:prstGeom prst="arc">
          <a:avLst>
            <a:gd name="adj1" fmla="val 6180422"/>
            <a:gd name="adj2" fmla="val 7287365"/>
          </a:avLst>
        </a:prstGeom>
        <a:sp3d z="-40000" prstMaterial="matte"/>
      </dsp:spPr>
      <dsp:style>
        <a:lnRef idx="1">
          <a:schemeClr val="accent6"/>
        </a:lnRef>
        <a:fillRef idx="0">
          <a:schemeClr val="accent6"/>
        </a:fillRef>
        <a:effectRef idx="0">
          <a:scrgbClr r="0" g="0" b="0"/>
        </a:effectRef>
        <a:fontRef idx="minor"/>
      </dsp:style>
      <dsp:txXfrm>
        <a:off x="2082852" y="264285"/>
        <a:ext cx="3665166" cy="3665166"/>
      </dsp:txXfrm>
    </dsp:sp>
    <dsp:sp modelId="{56A09753-C942-4B9E-8650-826BE86E69E1}">
      <dsp:nvSpPr>
        <dsp:cNvPr id="13" name="圆角矩形 12"/>
        <dsp:cNvSpPr/>
      </dsp:nvSpPr>
      <dsp:spPr bwMode="white">
        <a:xfrm>
          <a:off x="2213011" y="3128415"/>
          <a:ext cx="813184" cy="528569"/>
        </a:xfrm>
        <a:prstGeom prst="roundRect">
          <a:avLst/>
        </a:prstGeom>
        <a:sp3d prstMaterial="translucentPowder">
          <a:bevelT w="127000" h="25400" prst="softRound"/>
        </a:sp3d>
      </dsp:spPr>
      <dsp:style>
        <a:lnRef idx="0">
          <a:schemeClr val="lt1"/>
        </a:lnRef>
        <a:fillRef idx="1">
          <a:schemeClr val="accent2"/>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600" dirty="0" smtClean="0">
              <a:solidFill>
                <a:schemeClr val="tx1"/>
              </a:solidFill>
            </a:rPr>
            <a:t>6.</a:t>
          </a:r>
          <a:r>
            <a:rPr lang="zh-CN" altLang="en-US" sz="1600" dirty="0" smtClean="0">
              <a:solidFill>
                <a:schemeClr val="tx1"/>
              </a:solidFill>
            </a:rPr>
            <a:t>通风排烟设施</a:t>
          </a:r>
          <a:endParaRPr lang="zh-CN" altLang="en-US" sz="1600" dirty="0">
            <a:solidFill>
              <a:schemeClr val="tx1"/>
            </a:solidFill>
          </a:endParaRPr>
        </a:p>
      </dsp:txBody>
      <dsp:txXfrm>
        <a:off x="2213011" y="3128415"/>
        <a:ext cx="813184" cy="528569"/>
      </dsp:txXfrm>
    </dsp:sp>
    <dsp:sp modelId="{8C505F6D-7F06-44E5-8FC4-111C0DBAA6D2}">
      <dsp:nvSpPr>
        <dsp:cNvPr id="14" name="弧形 13"/>
        <dsp:cNvSpPr/>
      </dsp:nvSpPr>
      <dsp:spPr bwMode="white">
        <a:xfrm>
          <a:off x="2082852" y="264285"/>
          <a:ext cx="3665166" cy="3665166"/>
        </a:xfrm>
        <a:prstGeom prst="arc">
          <a:avLst>
            <a:gd name="adj1" fmla="val 8760214"/>
            <a:gd name="adj2" fmla="val 10286914"/>
          </a:avLst>
        </a:prstGeom>
        <a:sp3d z="-40000" prstMaterial="matte"/>
      </dsp:spPr>
      <dsp:style>
        <a:lnRef idx="1">
          <a:schemeClr val="accent2"/>
        </a:lnRef>
        <a:fillRef idx="0">
          <a:schemeClr val="accent2"/>
        </a:fillRef>
        <a:effectRef idx="0">
          <a:scrgbClr r="0" g="0" b="0"/>
        </a:effectRef>
        <a:fontRef idx="minor"/>
      </dsp:style>
      <dsp:txXfrm>
        <a:off x="2082852" y="264285"/>
        <a:ext cx="3665166" cy="3665166"/>
      </dsp:txXfrm>
    </dsp:sp>
    <dsp:sp modelId="{74D3D472-5D68-451F-9385-36F8E9A72454}">
      <dsp:nvSpPr>
        <dsp:cNvPr id="15" name="圆角矩形 14"/>
        <dsp:cNvSpPr/>
      </dsp:nvSpPr>
      <dsp:spPr bwMode="white">
        <a:xfrm>
          <a:off x="1676260" y="1832583"/>
          <a:ext cx="813184" cy="528569"/>
        </a:xfrm>
        <a:prstGeom prst="roundRect">
          <a:avLst/>
        </a:prstGeom>
        <a:sp3d prstMaterial="translucentPowder">
          <a:bevelT w="127000" h="25400" prst="softRound"/>
        </a:sp3d>
      </dsp:spPr>
      <dsp:style>
        <a:lnRef idx="0">
          <a:schemeClr val="lt1"/>
        </a:lnRef>
        <a:fillRef idx="1">
          <a:schemeClr val="accent3"/>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600" dirty="0" smtClean="0">
              <a:solidFill>
                <a:schemeClr val="tx1"/>
              </a:solidFill>
            </a:rPr>
            <a:t>7.</a:t>
          </a:r>
          <a:r>
            <a:rPr lang="zh-CN" altLang="en-US" sz="1600" dirty="0" smtClean="0">
              <a:solidFill>
                <a:schemeClr val="tx1"/>
              </a:solidFill>
            </a:rPr>
            <a:t>库房及冷冻（藏）设施</a:t>
          </a:r>
          <a:endParaRPr lang="zh-CN" altLang="en-US" sz="1600" dirty="0">
            <a:solidFill>
              <a:schemeClr val="tx1"/>
            </a:solidFill>
          </a:endParaRPr>
        </a:p>
      </dsp:txBody>
      <dsp:txXfrm>
        <a:off x="1676260" y="1832583"/>
        <a:ext cx="813184" cy="528569"/>
      </dsp:txXfrm>
    </dsp:sp>
    <dsp:sp modelId="{35E943F3-8D60-489E-8DEC-F3F797DBAE5B}">
      <dsp:nvSpPr>
        <dsp:cNvPr id="16" name="弧形 15"/>
        <dsp:cNvSpPr/>
      </dsp:nvSpPr>
      <dsp:spPr bwMode="white">
        <a:xfrm>
          <a:off x="2082852" y="264285"/>
          <a:ext cx="3665166" cy="3665166"/>
        </a:xfrm>
        <a:prstGeom prst="arc">
          <a:avLst>
            <a:gd name="adj1" fmla="val 11313085"/>
            <a:gd name="adj2" fmla="val 12839785"/>
          </a:avLst>
        </a:prstGeom>
        <a:sp3d z="-40000" prstMaterial="matte"/>
      </dsp:spPr>
      <dsp:style>
        <a:lnRef idx="1">
          <a:schemeClr val="accent3"/>
        </a:lnRef>
        <a:fillRef idx="0">
          <a:schemeClr val="accent3"/>
        </a:fillRef>
        <a:effectRef idx="0">
          <a:scrgbClr r="0" g="0" b="0"/>
        </a:effectRef>
        <a:fontRef idx="minor"/>
      </dsp:style>
      <dsp:txXfrm>
        <a:off x="2082852" y="264285"/>
        <a:ext cx="3665166" cy="3665166"/>
      </dsp:txXfrm>
    </dsp:sp>
    <dsp:sp modelId="{777F5FA3-A14B-4DCD-B852-CB8C6041A605}">
      <dsp:nvSpPr>
        <dsp:cNvPr id="17" name="圆角矩形 16"/>
        <dsp:cNvSpPr/>
      </dsp:nvSpPr>
      <dsp:spPr bwMode="white">
        <a:xfrm>
          <a:off x="2213011" y="536751"/>
          <a:ext cx="813184" cy="528569"/>
        </a:xfrm>
        <a:prstGeom prst="roundRect">
          <a:avLst/>
        </a:prstGeom>
        <a:sp3d prstMaterial="translucentPowder">
          <a:bevelT w="127000" h="25400" prst="softRound"/>
        </a:sp3d>
      </dsp:spPr>
      <dsp:style>
        <a:lnRef idx="0">
          <a:schemeClr val="lt1"/>
        </a:lnRef>
        <a:fillRef idx="1">
          <a:schemeClr val="accent4"/>
        </a:fillRef>
        <a:effectRef idx="0">
          <a:scrgbClr r="0" g="0" b="0"/>
        </a:effectRef>
        <a:fontRef idx="minor">
          <a:schemeClr val="lt1"/>
        </a:fontRef>
      </dsp:style>
      <dsp:txBody>
        <a:bodyPr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altLang="zh-CN" sz="1600" dirty="0" smtClean="0">
              <a:solidFill>
                <a:schemeClr val="tx1"/>
              </a:solidFill>
            </a:rPr>
            <a:t>8.</a:t>
          </a:r>
          <a:r>
            <a:rPr lang="zh-CN" altLang="en-US" sz="1600" dirty="0" smtClean="0">
              <a:solidFill>
                <a:schemeClr val="tx1"/>
              </a:solidFill>
            </a:rPr>
            <a:t>加工制作设备设施</a:t>
          </a:r>
          <a:endParaRPr lang="zh-CN" altLang="en-US" sz="1600" dirty="0">
            <a:solidFill>
              <a:schemeClr val="tx1"/>
            </a:solidFill>
          </a:endParaRPr>
        </a:p>
      </dsp:txBody>
      <dsp:txXfrm>
        <a:off x="2213011" y="536751"/>
        <a:ext cx="813184" cy="528569"/>
      </dsp:txXfrm>
    </dsp:sp>
    <dsp:sp modelId="{3B5ED0A8-2CDA-4A42-BF04-BA1C30EA7503}">
      <dsp:nvSpPr>
        <dsp:cNvPr id="18" name="弧形 17"/>
        <dsp:cNvSpPr/>
      </dsp:nvSpPr>
      <dsp:spPr bwMode="white">
        <a:xfrm>
          <a:off x="2082852" y="264285"/>
          <a:ext cx="3665166" cy="3665166"/>
        </a:xfrm>
        <a:prstGeom prst="arc">
          <a:avLst>
            <a:gd name="adj1" fmla="val 14312634"/>
            <a:gd name="adj2" fmla="val 15419577"/>
          </a:avLst>
        </a:prstGeom>
        <a:sp3d z="-40000" prstMaterial="matte"/>
      </dsp:spPr>
      <dsp:style>
        <a:lnRef idx="1">
          <a:schemeClr val="accent4"/>
        </a:lnRef>
        <a:fillRef idx="0">
          <a:schemeClr val="accent4"/>
        </a:fillRef>
        <a:effectRef idx="0">
          <a:scrgbClr r="0" g="0" b="0"/>
        </a:effectRef>
        <a:fontRef idx="minor"/>
      </dsp:style>
      <dsp:txXfrm>
        <a:off x="2082852" y="264285"/>
        <a:ext cx="3665166" cy="3665166"/>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776864" cy="4227515"/>
        <a:chOff x="0" y="0"/>
        <a:chExt cx="7776864" cy="4227515"/>
      </a:xfrm>
    </dsp:grpSpPr>
    <dsp:sp modelId="{F3955061-3557-4812-9CF1-62906A87F89E}">
      <dsp:nvSpPr>
        <dsp:cNvPr id="3" name="圆角矩形 2"/>
        <dsp:cNvSpPr/>
      </dsp:nvSpPr>
      <dsp:spPr bwMode="white">
        <a:xfrm>
          <a:off x="3132329" y="0"/>
          <a:ext cx="1512207" cy="982934"/>
        </a:xfrm>
        <a:prstGeom prst="roundRect">
          <a:avLst/>
        </a:prstGeom>
        <a:sp3d prstMaterial="translucentPowder">
          <a:bevelT w="127000" h="25400" prst="softRound"/>
        </a:sp3d>
      </dsp:spPr>
      <dsp:style>
        <a:lnRef idx="0">
          <a:schemeClr val="lt1"/>
        </a:lnRef>
        <a:fillRef idx="1">
          <a:schemeClr val="accent5">
            <a:hueOff val="0"/>
            <a:satOff val="0"/>
            <a:lumOff val="0"/>
            <a:alpha val="100000"/>
          </a:schemeClr>
        </a:fillRef>
        <a:effectRef idx="0">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smtClean="0">
              <a:solidFill>
                <a:schemeClr val="tx1"/>
              </a:solidFill>
            </a:rPr>
            <a:t>原料采购</a:t>
          </a:r>
          <a:endParaRPr lang="zh-CN" altLang="en-US" sz="2400" dirty="0">
            <a:solidFill>
              <a:schemeClr val="tx1"/>
            </a:solidFill>
          </a:endParaRPr>
        </a:p>
      </dsp:txBody>
      <dsp:txXfrm>
        <a:off x="3132329" y="0"/>
        <a:ext cx="1512207" cy="982934"/>
      </dsp:txXfrm>
    </dsp:sp>
    <dsp:sp modelId="{457C6BD9-2075-4815-82EA-460EF042C653}">
      <dsp:nvSpPr>
        <dsp:cNvPr id="4" name="弧形 3"/>
        <dsp:cNvSpPr/>
      </dsp:nvSpPr>
      <dsp:spPr bwMode="white">
        <a:xfrm>
          <a:off x="2266142" y="491467"/>
          <a:ext cx="3244581" cy="3244581"/>
        </a:xfrm>
        <a:prstGeom prst="arc">
          <a:avLst>
            <a:gd name="adj1" fmla="val 18401804"/>
            <a:gd name="adj2" fmla="val 20006891"/>
          </a:avLst>
        </a:prstGeom>
        <a:ln>
          <a:tailEnd type="arrow" w="lg" len="med"/>
        </a:ln>
        <a:sp3d z="-40000" prstMaterial="matte"/>
      </dsp:spPr>
      <dsp:style>
        <a:lnRef idx="1">
          <a:schemeClr val="accent5">
            <a:hueOff val="0"/>
            <a:satOff val="0"/>
            <a:lumOff val="0"/>
            <a:alpha val="100000"/>
          </a:schemeClr>
        </a:lnRef>
        <a:fillRef idx="0">
          <a:scrgbClr r="0" g="0" b="0"/>
        </a:fillRef>
        <a:effectRef idx="0">
          <a:scrgbClr r="0" g="0" b="0"/>
        </a:effectRef>
        <a:fontRef idx="minor"/>
      </dsp:style>
      <dsp:txXfrm>
        <a:off x="2266142" y="491467"/>
        <a:ext cx="3244581" cy="3244581"/>
      </dsp:txXfrm>
    </dsp:sp>
    <dsp:sp modelId="{4D27163E-1BA0-4B64-BE0E-08468182812F}">
      <dsp:nvSpPr>
        <dsp:cNvPr id="5" name="圆角矩形 4"/>
        <dsp:cNvSpPr/>
      </dsp:nvSpPr>
      <dsp:spPr bwMode="white">
        <a:xfrm>
          <a:off x="4754619" y="1622290"/>
          <a:ext cx="1512207" cy="982934"/>
        </a:xfrm>
        <a:prstGeom prst="roundRect">
          <a:avLst/>
        </a:prstGeom>
        <a:sp3d prstMaterial="translucentPowder">
          <a:bevelT w="127000" h="25400" prst="softRound"/>
        </a:sp3d>
      </dsp:spPr>
      <dsp:style>
        <a:lnRef idx="0">
          <a:schemeClr val="lt1"/>
        </a:lnRef>
        <a:fillRef idx="1">
          <a:schemeClr val="accent5">
            <a:hueOff val="-499999"/>
            <a:satOff val="392"/>
            <a:lumOff val="4314"/>
            <a:alpha val="100000"/>
          </a:schemeClr>
        </a:fillRef>
        <a:effectRef idx="0">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smtClean="0">
              <a:solidFill>
                <a:schemeClr val="tx1"/>
              </a:solidFill>
            </a:rPr>
            <a:t>原料运输</a:t>
          </a:r>
          <a:endParaRPr lang="zh-CN" altLang="en-US" sz="2400" dirty="0">
            <a:solidFill>
              <a:schemeClr val="tx1"/>
            </a:solidFill>
          </a:endParaRPr>
        </a:p>
      </dsp:txBody>
      <dsp:txXfrm>
        <a:off x="4754619" y="1622290"/>
        <a:ext cx="1512207" cy="982934"/>
      </dsp:txXfrm>
    </dsp:sp>
    <dsp:sp modelId="{D6EEE58E-0615-456C-8616-AEE4DCD45F46}">
      <dsp:nvSpPr>
        <dsp:cNvPr id="6" name="弧形 5"/>
        <dsp:cNvSpPr/>
      </dsp:nvSpPr>
      <dsp:spPr bwMode="white">
        <a:xfrm>
          <a:off x="2266142" y="491467"/>
          <a:ext cx="3244581" cy="3244581"/>
        </a:xfrm>
        <a:prstGeom prst="arc">
          <a:avLst>
            <a:gd name="adj1" fmla="val 1593108"/>
            <a:gd name="adj2" fmla="val 3198195"/>
          </a:avLst>
        </a:prstGeom>
        <a:ln>
          <a:tailEnd type="arrow" w="lg" len="med"/>
        </a:ln>
        <a:sp3d z="-40000" prstMaterial="matte"/>
      </dsp:spPr>
      <dsp:style>
        <a:lnRef idx="1">
          <a:schemeClr val="accent5">
            <a:hueOff val="-499999"/>
            <a:satOff val="392"/>
            <a:lumOff val="4314"/>
            <a:alpha val="100000"/>
          </a:schemeClr>
        </a:lnRef>
        <a:fillRef idx="0">
          <a:scrgbClr r="0" g="0" b="0"/>
        </a:fillRef>
        <a:effectRef idx="0">
          <a:scrgbClr r="0" g="0" b="0"/>
        </a:effectRef>
        <a:fontRef idx="minor"/>
      </dsp:style>
      <dsp:txXfrm>
        <a:off x="2266142" y="491467"/>
        <a:ext cx="3244581" cy="3244581"/>
      </dsp:txXfrm>
    </dsp:sp>
    <dsp:sp modelId="{771AB4AD-6621-4A5A-AE12-E23FA35C3256}">
      <dsp:nvSpPr>
        <dsp:cNvPr id="7" name="圆角矩形 6"/>
        <dsp:cNvSpPr/>
      </dsp:nvSpPr>
      <dsp:spPr bwMode="white">
        <a:xfrm>
          <a:off x="3132329" y="3244581"/>
          <a:ext cx="1512207" cy="982934"/>
        </a:xfrm>
        <a:prstGeom prst="roundRect">
          <a:avLst/>
        </a:prstGeom>
        <a:sp3d prstMaterial="translucentPowder">
          <a:bevelT w="127000" h="25400" prst="softRound"/>
        </a:sp3d>
      </dsp:spPr>
      <dsp:style>
        <a:lnRef idx="0">
          <a:schemeClr val="lt1"/>
        </a:lnRef>
        <a:fillRef idx="1">
          <a:schemeClr val="accent5">
            <a:hueOff val="-999999"/>
            <a:satOff val="784"/>
            <a:lumOff val="8627"/>
            <a:alpha val="100000"/>
          </a:schemeClr>
        </a:fillRef>
        <a:effectRef idx="0">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smtClean="0">
              <a:solidFill>
                <a:schemeClr val="tx1"/>
              </a:solidFill>
            </a:rPr>
            <a:t>进货查验</a:t>
          </a:r>
          <a:endParaRPr lang="zh-CN" altLang="en-US" sz="2400" dirty="0">
            <a:solidFill>
              <a:schemeClr val="tx1"/>
            </a:solidFill>
          </a:endParaRPr>
        </a:p>
      </dsp:txBody>
      <dsp:txXfrm>
        <a:off x="3132329" y="3244581"/>
        <a:ext cx="1512207" cy="982934"/>
      </dsp:txXfrm>
    </dsp:sp>
    <dsp:sp modelId="{EBDB662A-235F-4840-AEE8-D6A4516DE2B1}">
      <dsp:nvSpPr>
        <dsp:cNvPr id="8" name="弧形 7"/>
        <dsp:cNvSpPr/>
      </dsp:nvSpPr>
      <dsp:spPr bwMode="white">
        <a:xfrm>
          <a:off x="2266142" y="491467"/>
          <a:ext cx="3244581" cy="3244581"/>
        </a:xfrm>
        <a:prstGeom prst="arc">
          <a:avLst>
            <a:gd name="adj1" fmla="val 7601804"/>
            <a:gd name="adj2" fmla="val 9206891"/>
          </a:avLst>
        </a:prstGeom>
        <a:ln>
          <a:tailEnd type="arrow" w="lg" len="med"/>
        </a:ln>
        <a:sp3d z="-40000" prstMaterial="matte"/>
      </dsp:spPr>
      <dsp:style>
        <a:lnRef idx="1">
          <a:schemeClr val="accent5">
            <a:hueOff val="-999999"/>
            <a:satOff val="784"/>
            <a:lumOff val="8627"/>
            <a:alpha val="100000"/>
          </a:schemeClr>
        </a:lnRef>
        <a:fillRef idx="0">
          <a:scrgbClr r="0" g="0" b="0"/>
        </a:fillRef>
        <a:effectRef idx="0">
          <a:scrgbClr r="0" g="0" b="0"/>
        </a:effectRef>
        <a:fontRef idx="minor"/>
      </dsp:style>
      <dsp:txXfrm>
        <a:off x="2266142" y="491467"/>
        <a:ext cx="3244581" cy="3244581"/>
      </dsp:txXfrm>
    </dsp:sp>
    <dsp:sp modelId="{32E1C7D1-DAAC-4292-A26B-260CB177FEC4}">
      <dsp:nvSpPr>
        <dsp:cNvPr id="9" name="圆角矩形 8"/>
        <dsp:cNvSpPr/>
      </dsp:nvSpPr>
      <dsp:spPr bwMode="white">
        <a:xfrm>
          <a:off x="1510038" y="1622290"/>
          <a:ext cx="1512207" cy="982934"/>
        </a:xfrm>
        <a:prstGeom prst="roundRect">
          <a:avLst/>
        </a:prstGeom>
        <a:sp3d prstMaterial="translucentPowder">
          <a:bevelT w="127000" h="25400" prst="softRound"/>
        </a:sp3d>
      </dsp:spPr>
      <dsp:style>
        <a:lnRef idx="0">
          <a:schemeClr val="lt1"/>
        </a:lnRef>
        <a:fillRef idx="1">
          <a:schemeClr val="accent5">
            <a:hueOff val="-1500000"/>
            <a:satOff val="1176"/>
            <a:lumOff val="12941"/>
            <a:alpha val="100000"/>
          </a:schemeClr>
        </a:fillRef>
        <a:effectRef idx="0">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smtClean="0">
              <a:solidFill>
                <a:schemeClr val="tx1"/>
              </a:solidFill>
            </a:rPr>
            <a:t>原料贮存</a:t>
          </a:r>
          <a:endParaRPr lang="zh-CN" altLang="en-US" sz="2400" dirty="0">
            <a:solidFill>
              <a:schemeClr val="tx1"/>
            </a:solidFill>
          </a:endParaRPr>
        </a:p>
      </dsp:txBody>
      <dsp:txXfrm>
        <a:off x="1510038" y="1622290"/>
        <a:ext cx="1512207" cy="982934"/>
      </dsp:txXfrm>
    </dsp:sp>
    <dsp:sp modelId="{72C00B01-A083-4F3B-BDCC-D8AA617FFB71}">
      <dsp:nvSpPr>
        <dsp:cNvPr id="10" name="弧形 9"/>
        <dsp:cNvSpPr/>
      </dsp:nvSpPr>
      <dsp:spPr bwMode="white">
        <a:xfrm>
          <a:off x="2266142" y="491467"/>
          <a:ext cx="3244581" cy="3244581"/>
        </a:xfrm>
        <a:prstGeom prst="arc">
          <a:avLst>
            <a:gd name="adj1" fmla="val 12393108"/>
            <a:gd name="adj2" fmla="val 13998195"/>
          </a:avLst>
        </a:prstGeom>
        <a:ln>
          <a:tailEnd type="arrow" w="lg" len="med"/>
        </a:ln>
        <a:sp3d z="-40000" prstMaterial="matte"/>
      </dsp:spPr>
      <dsp:style>
        <a:lnRef idx="1">
          <a:schemeClr val="accent5">
            <a:hueOff val="-1500000"/>
            <a:satOff val="1176"/>
            <a:lumOff val="12941"/>
            <a:alpha val="100000"/>
          </a:schemeClr>
        </a:lnRef>
        <a:fillRef idx="0">
          <a:scrgbClr r="0" g="0" b="0"/>
        </a:fillRef>
        <a:effectRef idx="0">
          <a:scrgbClr r="0" g="0" b="0"/>
        </a:effectRef>
        <a:fontRef idx="minor"/>
      </dsp:style>
      <dsp:txXfrm>
        <a:off x="2266142" y="491467"/>
        <a:ext cx="3244581" cy="3244581"/>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19256" cy="4064000"/>
        <a:chOff x="0" y="0"/>
        <a:chExt cx="8219256" cy="4064000"/>
      </a:xfrm>
    </dsp:grpSpPr>
    <dsp:sp modelId="{1CD005BB-A99C-44F7-BFED-75144ECFC12B}">
      <dsp:nvSpPr>
        <dsp:cNvPr id="3" name="圆角矩形 2"/>
        <dsp:cNvSpPr/>
      </dsp:nvSpPr>
      <dsp:spPr bwMode="white">
        <a:xfrm>
          <a:off x="0" y="1479769"/>
          <a:ext cx="1027407" cy="513703"/>
        </a:xfrm>
        <a:prstGeom prst="roundRect">
          <a:avLst>
            <a:gd name="adj" fmla="val 10000"/>
          </a:avLst>
        </a:prstGeom>
        <a:solidFill>
          <a:srgbClr val="00B050"/>
        </a:solidFill>
        <a:sp3d prstMaterial="translucentPowder">
          <a:bevelT w="127000" h="25400" prst="softRound"/>
        </a:sp3d>
      </dsp:spPr>
      <dsp:style>
        <a:lnRef idx="0">
          <a:schemeClr val="lt1"/>
        </a:lnRef>
        <a:fillRef idx="1">
          <a:schemeClr val="accent3"/>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原料运输</a:t>
          </a:r>
        </a:p>
      </dsp:txBody>
      <dsp:txXfrm>
        <a:off x="0" y="1479769"/>
        <a:ext cx="1027407" cy="513703"/>
      </dsp:txXfrm>
    </dsp:sp>
    <dsp:sp modelId="{F243F7B3-14B5-4507-B13C-097639C26271}">
      <dsp:nvSpPr>
        <dsp:cNvPr id="4" name="任意多边形 3"/>
        <dsp:cNvSpPr/>
      </dsp:nvSpPr>
      <dsp:spPr bwMode="white">
        <a:xfrm>
          <a:off x="1027407" y="1725244"/>
          <a:ext cx="410963" cy="22753"/>
        </a:xfrm>
        <a:custGeom>
          <a:avLst/>
          <a:gdLst/>
          <a:ahLst/>
          <a:cxnLst/>
          <a:pathLst>
            <a:path w="647" h="36">
              <a:moveTo>
                <a:pt x="0" y="18"/>
              </a:moveTo>
              <a:lnTo>
                <a:pt x="647" y="18"/>
              </a:lnTo>
            </a:path>
          </a:pathLst>
        </a:custGeom>
        <a:sp3d z="-40000" prstMaterial="matte"/>
      </dsp:spPr>
      <dsp:style>
        <a:lnRef idx="2">
          <a:schemeClr val="accent5"/>
        </a:lnRef>
        <a:fillRef idx="0">
          <a:schemeClr val="accent4">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1027407" y="1725244"/>
        <a:ext cx="410963" cy="22753"/>
      </dsp:txXfrm>
    </dsp:sp>
    <dsp:sp modelId="{0756D2FE-E27B-4653-9173-835C9156A0EC}">
      <dsp:nvSpPr>
        <dsp:cNvPr id="5" name="圆角矩形 4"/>
        <dsp:cNvSpPr/>
      </dsp:nvSpPr>
      <dsp:spPr bwMode="white">
        <a:xfrm>
          <a:off x="1438370" y="1479769"/>
          <a:ext cx="1027407" cy="513703"/>
        </a:xfrm>
        <a:prstGeom prst="roundRect">
          <a:avLst>
            <a:gd name="adj" fmla="val 10000"/>
          </a:avLst>
        </a:prstGeom>
        <a:sp3d prstMaterial="translucentPowder">
          <a:bevelT w="127000" h="25400" prst="softRound"/>
        </a:sp3d>
      </dsp:spPr>
      <dsp:style>
        <a:lnRef idx="0">
          <a:schemeClr val="lt1"/>
        </a:lnRef>
        <a:fillRef idx="1">
          <a:schemeClr val="accent5"/>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防止污染</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1438370" y="1479769"/>
        <a:ext cx="1027407" cy="513703"/>
      </dsp:txXfrm>
    </dsp:sp>
    <dsp:sp modelId="{34C47B6A-DB16-4D0B-9454-604F3EF0AE4F}">
      <dsp:nvSpPr>
        <dsp:cNvPr id="6" name="任意多边形 5"/>
        <dsp:cNvSpPr/>
      </dsp:nvSpPr>
      <dsp:spPr bwMode="white">
        <a:xfrm>
          <a:off x="2182860" y="1282175"/>
          <a:ext cx="976797" cy="22753"/>
        </a:xfrm>
        <a:custGeom>
          <a:avLst/>
          <a:gdLst/>
          <a:ahLst/>
          <a:cxnLst/>
          <a:pathLst>
            <a:path w="1538" h="36">
              <a:moveTo>
                <a:pt x="446" y="716"/>
              </a:moveTo>
              <a:lnTo>
                <a:pt x="1093" y="-680"/>
              </a:lnTo>
            </a:path>
          </a:pathLst>
        </a:custGeom>
        <a:sp3d z="-40000" prstMaterial="matte"/>
      </dsp:spPr>
      <dsp:style>
        <a:lnRef idx="2">
          <a:schemeClr val="accent6"/>
        </a:lnRef>
        <a:fillRef idx="0">
          <a:schemeClr val="accent4">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2182860" y="1282175"/>
        <a:ext cx="976797" cy="22753"/>
      </dsp:txXfrm>
    </dsp:sp>
    <dsp:sp modelId="{8C20331D-0D48-4DD1-A311-FFAD1DED1973}">
      <dsp:nvSpPr>
        <dsp:cNvPr id="7" name="圆角矩形 6"/>
        <dsp:cNvSpPr/>
      </dsp:nvSpPr>
      <dsp:spPr bwMode="white">
        <a:xfrm>
          <a:off x="2876740" y="593630"/>
          <a:ext cx="1027407" cy="513703"/>
        </a:xfrm>
        <a:prstGeom prst="roundRect">
          <a:avLst>
            <a:gd name="adj" fmla="val 10000"/>
          </a:avLst>
        </a:prstGeom>
        <a:sp3d prstMaterial="translucentPowder">
          <a:bevelT w="127000" h="25400" prst="softRound"/>
        </a:sp3d>
      </dsp:spPr>
      <dsp:style>
        <a:lnRef idx="0">
          <a:schemeClr val="lt1"/>
        </a:lnRef>
        <a:fillRef idx="1">
          <a:schemeClr val="accent6">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运输前</a:t>
          </a:r>
        </a:p>
      </dsp:txBody>
      <dsp:txXfrm>
        <a:off x="2876740" y="593630"/>
        <a:ext cx="1027407" cy="513703"/>
      </dsp:txXfrm>
    </dsp:sp>
    <dsp:sp modelId="{23B3AA37-C070-4463-8CE8-B7B72BC459FA}">
      <dsp:nvSpPr>
        <dsp:cNvPr id="8" name="任意多边形 7"/>
        <dsp:cNvSpPr/>
      </dsp:nvSpPr>
      <dsp:spPr bwMode="white">
        <a:xfrm>
          <a:off x="3856577" y="691416"/>
          <a:ext cx="506102" cy="22753"/>
        </a:xfrm>
        <a:custGeom>
          <a:avLst/>
          <a:gdLst/>
          <a:ahLst/>
          <a:cxnLst/>
          <a:pathLst>
            <a:path w="797" h="36">
              <a:moveTo>
                <a:pt x="75" y="250"/>
              </a:moveTo>
              <a:lnTo>
                <a:pt x="722" y="-215"/>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856577" y="691416"/>
        <a:ext cx="506102" cy="22753"/>
      </dsp:txXfrm>
    </dsp:sp>
    <dsp:sp modelId="{692D530E-95E7-4323-A3E4-A422C8DAE774}">
      <dsp:nvSpPr>
        <dsp:cNvPr id="9" name="圆角矩形 8"/>
        <dsp:cNvSpPr/>
      </dsp:nvSpPr>
      <dsp:spPr bwMode="white">
        <a:xfrm>
          <a:off x="4315109" y="298251"/>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清洁车辆</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4315109" y="298251"/>
        <a:ext cx="1027407" cy="513703"/>
      </dsp:txXfrm>
    </dsp:sp>
    <dsp:sp modelId="{0A27D05B-406B-4A32-9034-A70968C3F07D}">
      <dsp:nvSpPr>
        <dsp:cNvPr id="10" name="任意多边形 9"/>
        <dsp:cNvSpPr/>
      </dsp:nvSpPr>
      <dsp:spPr bwMode="white">
        <a:xfrm>
          <a:off x="3856577" y="986795"/>
          <a:ext cx="506102" cy="22753"/>
        </a:xfrm>
        <a:custGeom>
          <a:avLst/>
          <a:gdLst/>
          <a:ahLst/>
          <a:cxnLst/>
          <a:pathLst>
            <a:path w="797" h="36">
              <a:moveTo>
                <a:pt x="75" y="-215"/>
              </a:moveTo>
              <a:lnTo>
                <a:pt x="722" y="25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856577" y="986795"/>
        <a:ext cx="506102" cy="22753"/>
      </dsp:txXfrm>
    </dsp:sp>
    <dsp:sp modelId="{1A01237F-07B5-4CD0-B5A8-F81F26229E92}">
      <dsp:nvSpPr>
        <dsp:cNvPr id="11" name="圆角矩形 10"/>
        <dsp:cNvSpPr/>
      </dsp:nvSpPr>
      <dsp:spPr bwMode="white">
        <a:xfrm>
          <a:off x="4315109" y="889010"/>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清洁容器</a:t>
          </a:r>
        </a:p>
      </dsp:txBody>
      <dsp:txXfrm>
        <a:off x="4315109" y="889010"/>
        <a:ext cx="1027407" cy="513703"/>
      </dsp:txXfrm>
    </dsp:sp>
    <dsp:sp modelId="{9091B6A3-AE33-4C96-81D3-96A90384F86D}">
      <dsp:nvSpPr>
        <dsp:cNvPr id="12" name="任意多边形 11"/>
        <dsp:cNvSpPr/>
      </dsp:nvSpPr>
      <dsp:spPr bwMode="white">
        <a:xfrm>
          <a:off x="2182860" y="2168313"/>
          <a:ext cx="976797" cy="22753"/>
        </a:xfrm>
        <a:custGeom>
          <a:avLst/>
          <a:gdLst/>
          <a:ahLst/>
          <a:cxnLst/>
          <a:pathLst>
            <a:path w="1538" h="36">
              <a:moveTo>
                <a:pt x="446" y="-680"/>
              </a:moveTo>
              <a:lnTo>
                <a:pt x="1093" y="716"/>
              </a:lnTo>
            </a:path>
          </a:pathLst>
        </a:custGeom>
        <a:sp3d z="-40000" prstMaterial="matte"/>
      </dsp:spPr>
      <dsp:style>
        <a:lnRef idx="2">
          <a:schemeClr val="accent6"/>
        </a:lnRef>
        <a:fillRef idx="0">
          <a:schemeClr val="accent4">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2182860" y="2168313"/>
        <a:ext cx="976797" cy="22753"/>
      </dsp:txXfrm>
    </dsp:sp>
    <dsp:sp modelId="{30BC62D5-37D3-46B4-80EB-8FBE7FD4BA8A}">
      <dsp:nvSpPr>
        <dsp:cNvPr id="13" name="圆角矩形 12"/>
        <dsp:cNvSpPr/>
      </dsp:nvSpPr>
      <dsp:spPr bwMode="white">
        <a:xfrm>
          <a:off x="2876740" y="2365907"/>
          <a:ext cx="1027407" cy="513703"/>
        </a:xfrm>
        <a:prstGeom prst="roundRect">
          <a:avLst>
            <a:gd name="adj" fmla="val 10000"/>
          </a:avLst>
        </a:prstGeom>
        <a:sp3d prstMaterial="translucentPowder">
          <a:bevelT w="127000" h="25400" prst="softRound"/>
        </a:sp3d>
      </dsp:spPr>
      <dsp:style>
        <a:lnRef idx="0">
          <a:schemeClr val="lt1"/>
        </a:lnRef>
        <a:fillRef idx="1">
          <a:schemeClr val="accent6">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运输中</a:t>
          </a:r>
        </a:p>
      </dsp:txBody>
      <dsp:txXfrm>
        <a:off x="2876740" y="2365907"/>
        <a:ext cx="1027407" cy="513703"/>
      </dsp:txXfrm>
    </dsp:sp>
    <dsp:sp modelId="{B322576B-2D71-4F43-A7E2-F6EBAA8EF449}">
      <dsp:nvSpPr>
        <dsp:cNvPr id="14" name="任意多边形 13"/>
        <dsp:cNvSpPr/>
      </dsp:nvSpPr>
      <dsp:spPr bwMode="white">
        <a:xfrm>
          <a:off x="3621230" y="2168313"/>
          <a:ext cx="976797" cy="22753"/>
        </a:xfrm>
        <a:custGeom>
          <a:avLst/>
          <a:gdLst/>
          <a:ahLst/>
          <a:cxnLst/>
          <a:pathLst>
            <a:path w="1538" h="36">
              <a:moveTo>
                <a:pt x="446" y="716"/>
              </a:moveTo>
              <a:lnTo>
                <a:pt x="1093" y="-68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621230" y="2168313"/>
        <a:ext cx="976797" cy="22753"/>
      </dsp:txXfrm>
    </dsp:sp>
    <dsp:sp modelId="{4F0A67CD-6A1F-416E-A5A6-6654F9B2AC12}">
      <dsp:nvSpPr>
        <dsp:cNvPr id="15" name="圆角矩形 14"/>
        <dsp:cNvSpPr/>
      </dsp:nvSpPr>
      <dsp:spPr bwMode="white">
        <a:xfrm>
          <a:off x="4315109" y="1479769"/>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防尘、防水</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4315109" y="1479769"/>
        <a:ext cx="1027407" cy="513703"/>
      </dsp:txXfrm>
    </dsp:sp>
    <dsp:sp modelId="{04327A1D-A9CE-4422-8C84-E52260DC27E4}">
      <dsp:nvSpPr>
        <dsp:cNvPr id="16" name="任意多边形 15"/>
        <dsp:cNvSpPr/>
      </dsp:nvSpPr>
      <dsp:spPr bwMode="white">
        <a:xfrm>
          <a:off x="3856577" y="2463693"/>
          <a:ext cx="506102" cy="22753"/>
        </a:xfrm>
        <a:custGeom>
          <a:avLst/>
          <a:gdLst/>
          <a:ahLst/>
          <a:cxnLst/>
          <a:pathLst>
            <a:path w="797" h="36">
              <a:moveTo>
                <a:pt x="75" y="250"/>
              </a:moveTo>
              <a:lnTo>
                <a:pt x="722" y="-215"/>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856577" y="2463693"/>
        <a:ext cx="506102" cy="22753"/>
      </dsp:txXfrm>
    </dsp:sp>
    <dsp:sp modelId="{49EDBFEA-972E-469F-AF56-08DDED757855}">
      <dsp:nvSpPr>
        <dsp:cNvPr id="17" name="圆角矩形 16"/>
        <dsp:cNvSpPr/>
      </dsp:nvSpPr>
      <dsp:spPr bwMode="white">
        <a:xfrm>
          <a:off x="4315109" y="2070528"/>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分隔</a:t>
          </a:r>
        </a:p>
      </dsp:txBody>
      <dsp:txXfrm>
        <a:off x="4315109" y="2070528"/>
        <a:ext cx="1027407" cy="513703"/>
      </dsp:txXfrm>
    </dsp:sp>
    <dsp:sp modelId="{1E3A13A8-9C0E-4138-9C1C-9AC09A17D988}">
      <dsp:nvSpPr>
        <dsp:cNvPr id="18" name="任意多边形 17"/>
        <dsp:cNvSpPr/>
      </dsp:nvSpPr>
      <dsp:spPr bwMode="white">
        <a:xfrm>
          <a:off x="5294947" y="2168313"/>
          <a:ext cx="506102" cy="22753"/>
        </a:xfrm>
        <a:custGeom>
          <a:avLst/>
          <a:gdLst/>
          <a:ahLst/>
          <a:cxnLst/>
          <a:pathLst>
            <a:path w="797" h="36">
              <a:moveTo>
                <a:pt x="75" y="250"/>
              </a:moveTo>
              <a:lnTo>
                <a:pt x="722" y="-215"/>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5294947" y="2168313"/>
        <a:ext cx="506102" cy="22753"/>
      </dsp:txXfrm>
    </dsp:sp>
    <dsp:sp modelId="{EB39B04D-F64E-4982-9321-675D7066E690}">
      <dsp:nvSpPr>
        <dsp:cNvPr id="19" name="圆角矩形 18"/>
        <dsp:cNvSpPr/>
      </dsp:nvSpPr>
      <dsp:spPr bwMode="white">
        <a:xfrm>
          <a:off x="5753479" y="1775148"/>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食品与</a:t>
          </a:r>
          <a:endParaRPr lang="en-US" altLang="zh-CN" sz="1200" dirty="0" smtClean="0">
            <a:solidFill>
              <a:schemeClr val="tx1"/>
            </a:solidFill>
            <a:latin typeface="微软雅黑" panose="020B0503020204020204" pitchFamily="34" charset="-122"/>
            <a:ea typeface="微软雅黑" panose="020B0503020204020204" pitchFamily="34" charset="-122"/>
          </a:endParaRPr>
        </a:p>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非食品</a:t>
          </a:r>
        </a:p>
      </dsp:txBody>
      <dsp:txXfrm>
        <a:off x="5753479" y="1775148"/>
        <a:ext cx="1027407" cy="513703"/>
      </dsp:txXfrm>
    </dsp:sp>
    <dsp:sp modelId="{50C8C097-0897-4B96-86BE-8DBADC05C900}">
      <dsp:nvSpPr>
        <dsp:cNvPr id="20" name="任意多边形 19"/>
        <dsp:cNvSpPr/>
      </dsp:nvSpPr>
      <dsp:spPr bwMode="white">
        <a:xfrm>
          <a:off x="5294947" y="2463693"/>
          <a:ext cx="506102" cy="22753"/>
        </a:xfrm>
        <a:custGeom>
          <a:avLst/>
          <a:gdLst/>
          <a:ahLst/>
          <a:cxnLst/>
          <a:pathLst>
            <a:path w="797" h="36">
              <a:moveTo>
                <a:pt x="75" y="-215"/>
              </a:moveTo>
              <a:lnTo>
                <a:pt x="722" y="25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5294947" y="2463693"/>
        <a:ext cx="506102" cy="22753"/>
      </dsp:txXfrm>
    </dsp:sp>
    <dsp:sp modelId="{626B830C-BD75-4F46-8626-C713F52E4B89}">
      <dsp:nvSpPr>
        <dsp:cNvPr id="21" name="圆角矩形 20"/>
        <dsp:cNvSpPr/>
      </dsp:nvSpPr>
      <dsp:spPr bwMode="white">
        <a:xfrm>
          <a:off x="5753479" y="2365907"/>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不同类型食品</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5753479" y="2365907"/>
        <a:ext cx="1027407" cy="513703"/>
      </dsp:txXfrm>
    </dsp:sp>
    <dsp:sp modelId="{00BFC72B-36D8-4C93-B0A7-DA02E402F1D8}">
      <dsp:nvSpPr>
        <dsp:cNvPr id="22" name="任意多边形 21"/>
        <dsp:cNvSpPr/>
      </dsp:nvSpPr>
      <dsp:spPr bwMode="white">
        <a:xfrm>
          <a:off x="6626546" y="2316003"/>
          <a:ext cx="719643" cy="22753"/>
        </a:xfrm>
        <a:custGeom>
          <a:avLst/>
          <a:gdLst/>
          <a:ahLst/>
          <a:cxnLst/>
          <a:pathLst>
            <a:path w="1133" h="36">
              <a:moveTo>
                <a:pt x="243" y="483"/>
              </a:moveTo>
              <a:lnTo>
                <a:pt x="890" y="-447"/>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6626546" y="2316003"/>
        <a:ext cx="719643" cy="22753"/>
      </dsp:txXfrm>
    </dsp:sp>
    <dsp:sp modelId="{C18E5074-5D3A-481F-B626-67640CF500A5}">
      <dsp:nvSpPr>
        <dsp:cNvPr id="23" name="圆角矩形 22"/>
        <dsp:cNvSpPr/>
      </dsp:nvSpPr>
      <dsp:spPr bwMode="white">
        <a:xfrm>
          <a:off x="7191849" y="1775148"/>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动物性食品</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7191849" y="1775148"/>
        <a:ext cx="1027407" cy="513703"/>
      </dsp:txXfrm>
    </dsp:sp>
    <dsp:sp modelId="{8C97F4AC-FE1F-45BA-9BC6-C73CCBF6D03C}">
      <dsp:nvSpPr>
        <dsp:cNvPr id="24" name="任意多边形 23"/>
        <dsp:cNvSpPr/>
      </dsp:nvSpPr>
      <dsp:spPr bwMode="white">
        <a:xfrm>
          <a:off x="6780886" y="2611383"/>
          <a:ext cx="410963" cy="22753"/>
        </a:xfrm>
        <a:custGeom>
          <a:avLst/>
          <a:gdLst/>
          <a:ahLst/>
          <a:cxnLst/>
          <a:pathLst>
            <a:path w="647" h="36">
              <a:moveTo>
                <a:pt x="0" y="18"/>
              </a:moveTo>
              <a:lnTo>
                <a:pt x="647" y="18"/>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6780886" y="2611383"/>
        <a:ext cx="410963" cy="22753"/>
      </dsp:txXfrm>
    </dsp:sp>
    <dsp:sp modelId="{F086CA05-E05F-4544-AE9B-2DBA43106831}">
      <dsp:nvSpPr>
        <dsp:cNvPr id="25" name="圆角矩形 24"/>
        <dsp:cNvSpPr/>
      </dsp:nvSpPr>
      <dsp:spPr bwMode="white">
        <a:xfrm>
          <a:off x="7191849" y="2365907"/>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植物性食品</a:t>
          </a:r>
        </a:p>
      </dsp:txBody>
      <dsp:txXfrm>
        <a:off x="7191849" y="2365907"/>
        <a:ext cx="1027407" cy="513703"/>
      </dsp:txXfrm>
    </dsp:sp>
    <dsp:sp modelId="{0F974866-8BE3-4008-A374-8EC2925E8F86}">
      <dsp:nvSpPr>
        <dsp:cNvPr id="26" name="任意多边形 25"/>
        <dsp:cNvSpPr/>
      </dsp:nvSpPr>
      <dsp:spPr bwMode="white">
        <a:xfrm>
          <a:off x="6626546" y="2906762"/>
          <a:ext cx="719643" cy="22753"/>
        </a:xfrm>
        <a:custGeom>
          <a:avLst/>
          <a:gdLst/>
          <a:ahLst/>
          <a:cxnLst/>
          <a:pathLst>
            <a:path w="1133" h="36">
              <a:moveTo>
                <a:pt x="243" y="-447"/>
              </a:moveTo>
              <a:lnTo>
                <a:pt x="890" y="483"/>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6626546" y="2906762"/>
        <a:ext cx="719643" cy="22753"/>
      </dsp:txXfrm>
    </dsp:sp>
    <dsp:sp modelId="{03D319C8-9D06-46D9-892B-43577AEFB116}">
      <dsp:nvSpPr>
        <dsp:cNvPr id="27" name="圆角矩形 26"/>
        <dsp:cNvSpPr/>
      </dsp:nvSpPr>
      <dsp:spPr bwMode="white">
        <a:xfrm>
          <a:off x="7191849" y="2956666"/>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水产品</a:t>
          </a:r>
        </a:p>
      </dsp:txBody>
      <dsp:txXfrm>
        <a:off x="7191849" y="2956666"/>
        <a:ext cx="1027407" cy="513703"/>
      </dsp:txXfrm>
    </dsp:sp>
    <dsp:sp modelId="{4402967A-1804-46ED-9472-B769D3E3B9D7}">
      <dsp:nvSpPr>
        <dsp:cNvPr id="28" name="任意多边形 27"/>
        <dsp:cNvSpPr/>
      </dsp:nvSpPr>
      <dsp:spPr bwMode="white">
        <a:xfrm>
          <a:off x="3856577" y="2759072"/>
          <a:ext cx="506102" cy="22753"/>
        </a:xfrm>
        <a:custGeom>
          <a:avLst/>
          <a:gdLst/>
          <a:ahLst/>
          <a:cxnLst/>
          <a:pathLst>
            <a:path w="797" h="36">
              <a:moveTo>
                <a:pt x="75" y="-215"/>
              </a:moveTo>
              <a:lnTo>
                <a:pt x="722" y="25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856577" y="2759072"/>
        <a:ext cx="506102" cy="22753"/>
      </dsp:txXfrm>
    </dsp:sp>
    <dsp:sp modelId="{C721889C-86C3-4F87-B699-AECE9AADD1C8}">
      <dsp:nvSpPr>
        <dsp:cNvPr id="29" name="圆角矩形 28"/>
        <dsp:cNvSpPr/>
      </dsp:nvSpPr>
      <dsp:spPr bwMode="white">
        <a:xfrm>
          <a:off x="4315109" y="2661287"/>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食品包装完整清洁</a:t>
          </a:r>
        </a:p>
      </dsp:txBody>
      <dsp:txXfrm>
        <a:off x="4315109" y="2661287"/>
        <a:ext cx="1027407" cy="513703"/>
      </dsp:txXfrm>
    </dsp:sp>
    <dsp:sp modelId="{CA68CD70-CAAF-4C5A-AE92-9738B490DD75}">
      <dsp:nvSpPr>
        <dsp:cNvPr id="30" name="任意多边形 29"/>
        <dsp:cNvSpPr/>
      </dsp:nvSpPr>
      <dsp:spPr bwMode="white">
        <a:xfrm>
          <a:off x="3621230" y="3054452"/>
          <a:ext cx="976797" cy="22753"/>
        </a:xfrm>
        <a:custGeom>
          <a:avLst/>
          <a:gdLst/>
          <a:ahLst/>
          <a:cxnLst/>
          <a:pathLst>
            <a:path w="1538" h="36">
              <a:moveTo>
                <a:pt x="446" y="-680"/>
              </a:moveTo>
              <a:lnTo>
                <a:pt x="1093" y="716"/>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621230" y="3054452"/>
        <a:ext cx="976797" cy="22753"/>
      </dsp:txXfrm>
    </dsp:sp>
    <dsp:sp modelId="{03C54DED-C827-434B-8193-A75B32D4AE11}">
      <dsp:nvSpPr>
        <dsp:cNvPr id="31" name="圆角矩形 30"/>
        <dsp:cNvSpPr/>
      </dsp:nvSpPr>
      <dsp:spPr bwMode="white">
        <a:xfrm>
          <a:off x="4315109" y="3252046"/>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vert="horz" wrap="square" lIns="7620" tIns="7620" rIns="7620" bIns="762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200" dirty="0" smtClean="0">
              <a:solidFill>
                <a:schemeClr val="tx1"/>
              </a:solidFill>
              <a:latin typeface="微软雅黑" panose="020B0503020204020204" pitchFamily="34" charset="-122"/>
              <a:ea typeface="微软雅黑" panose="020B0503020204020204" pitchFamily="34" charset="-122"/>
            </a:rPr>
            <a:t>温度、湿度符合要求</a:t>
          </a:r>
          <a:endParaRPr lang="zh-CN" altLang="en-US" sz="1200" dirty="0">
            <a:solidFill>
              <a:schemeClr val="tx1"/>
            </a:solidFill>
            <a:latin typeface="微软雅黑" panose="020B0503020204020204" pitchFamily="34" charset="-122"/>
            <a:ea typeface="微软雅黑" panose="020B0503020204020204" pitchFamily="34" charset="-122"/>
          </a:endParaRPr>
        </a:p>
      </dsp:txBody>
      <dsp:txXfrm>
        <a:off x="4315109" y="3252046"/>
        <a:ext cx="1027407" cy="513703"/>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096000" cy="2950102"/>
        <a:chOff x="0" y="0"/>
        <a:chExt cx="6096000" cy="2950102"/>
      </a:xfrm>
    </dsp:grpSpPr>
    <dsp:sp modelId="{A9FCACF8-EAD0-468C-8A42-9EBAFDB775EB}">
      <dsp:nvSpPr>
        <dsp:cNvPr id="3" name="圆角矩形 2"/>
        <dsp:cNvSpPr/>
      </dsp:nvSpPr>
      <dsp:spPr bwMode="white">
        <a:xfrm>
          <a:off x="308620" y="1211649"/>
          <a:ext cx="1053608" cy="526804"/>
        </a:xfrm>
        <a:prstGeom prst="roundRect">
          <a:avLst>
            <a:gd name="adj" fmla="val 10000"/>
          </a:avLst>
        </a:prstGeom>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特定餐饮服务提供者</a:t>
          </a:r>
          <a:endParaRPr lang="zh-CN" altLang="en-US" dirty="0">
            <a:solidFill>
              <a:schemeClr val="tx1"/>
            </a:solidFill>
          </a:endParaRPr>
        </a:p>
      </dsp:txBody>
      <dsp:txXfrm>
        <a:off x="308620" y="1211649"/>
        <a:ext cx="1053608" cy="526804"/>
      </dsp:txXfrm>
    </dsp:sp>
    <dsp:sp modelId="{775250E5-153E-4CC0-B504-E46418196B14}">
      <dsp:nvSpPr>
        <dsp:cNvPr id="4" name="任意多边形 3"/>
        <dsp:cNvSpPr/>
      </dsp:nvSpPr>
      <dsp:spPr bwMode="white">
        <a:xfrm>
          <a:off x="1072096" y="1004611"/>
          <a:ext cx="1001707" cy="32143"/>
        </a:xfrm>
        <a:custGeom>
          <a:avLst/>
          <a:gdLst/>
          <a:ahLst/>
          <a:cxnLst/>
          <a:pathLst>
            <a:path w="1577" h="51">
              <a:moveTo>
                <a:pt x="457" y="741"/>
              </a:moveTo>
              <a:lnTo>
                <a:pt x="1121" y="-690"/>
              </a:lnTo>
            </a:path>
          </a:pathLst>
        </a:custGeom>
        <a:sp3d z="-40000" prstMaterial="matte"/>
      </dsp:spPr>
      <dsp:style>
        <a:lnRef idx="2">
          <a:schemeClr val="accent2"/>
        </a:lnRef>
        <a:fillRef idx="0">
          <a:schemeClr val="accent3">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1072096" y="1004611"/>
        <a:ext cx="1001707" cy="32143"/>
      </dsp:txXfrm>
    </dsp:sp>
    <dsp:sp modelId="{7A8A5C01-5041-433E-A49F-D4FDC84A81C6}">
      <dsp:nvSpPr>
        <dsp:cNvPr id="5" name="圆角矩形 4"/>
        <dsp:cNvSpPr/>
      </dsp:nvSpPr>
      <dsp:spPr bwMode="white">
        <a:xfrm>
          <a:off x="1783671" y="302912"/>
          <a:ext cx="1053608" cy="526804"/>
        </a:xfrm>
        <a:prstGeom prst="roundRect">
          <a:avLst>
            <a:gd name="adj" fmla="val 10000"/>
          </a:avLst>
        </a:prstGeom>
        <a:sp3d prstMaterial="translucentPowder">
          <a:bevelT w="127000" h="25400" prst="softRound"/>
        </a:sp3d>
      </dsp:spPr>
      <dsp:style>
        <a:lnRef idx="0">
          <a:schemeClr val="lt1"/>
        </a:lnRef>
        <a:fillRef idx="1">
          <a:schemeClr val="accent2">
            <a:hueOff val="0"/>
            <a:satOff val="0"/>
            <a:lumOff val="0"/>
            <a:alpha val="100000"/>
          </a:schemeClr>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供货者</a:t>
          </a:r>
          <a:endParaRPr lang="en-US" altLang="zh-CN" dirty="0" smtClean="0">
            <a:solidFill>
              <a:schemeClr val="tx1"/>
            </a:solidFill>
          </a:endParaRPr>
        </a:p>
        <a:p>
          <a:pPr lvl="0">
            <a:lnSpc>
              <a:spcPct val="100000"/>
            </a:lnSpc>
            <a:spcBef>
              <a:spcPct val="0"/>
            </a:spcBef>
            <a:spcAft>
              <a:spcPct val="35000"/>
            </a:spcAft>
          </a:pPr>
          <a:r>
            <a:rPr lang="zh-CN" altLang="en-US" dirty="0" smtClean="0">
              <a:solidFill>
                <a:schemeClr val="tx1"/>
              </a:solidFill>
            </a:rPr>
            <a:t>评价机制</a:t>
          </a:r>
          <a:endParaRPr lang="zh-CN" altLang="en-US" dirty="0">
            <a:solidFill>
              <a:schemeClr val="tx1"/>
            </a:solidFill>
          </a:endParaRPr>
        </a:p>
      </dsp:txBody>
      <dsp:txXfrm>
        <a:off x="1783671" y="302912"/>
        <a:ext cx="1053608" cy="526804"/>
      </dsp:txXfrm>
    </dsp:sp>
    <dsp:sp modelId="{1F657D23-DC5C-4F24-9A09-D684ADA61231}">
      <dsp:nvSpPr>
        <dsp:cNvPr id="6" name="任意多边形 5"/>
        <dsp:cNvSpPr/>
      </dsp:nvSpPr>
      <dsp:spPr bwMode="white">
        <a:xfrm>
          <a:off x="2788496" y="398787"/>
          <a:ext cx="519009" cy="32143"/>
        </a:xfrm>
        <a:custGeom>
          <a:avLst/>
          <a:gdLst/>
          <a:ahLst/>
          <a:cxnLst/>
          <a:pathLst>
            <a:path w="817" h="51">
              <a:moveTo>
                <a:pt x="77" y="264"/>
              </a:moveTo>
              <a:lnTo>
                <a:pt x="741" y="-213"/>
              </a:lnTo>
            </a:path>
          </a:pathLst>
        </a:custGeom>
        <a:sp3d z="-40000" prstMaterial="matte"/>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2788496" y="398787"/>
        <a:ext cx="519009" cy="32143"/>
      </dsp:txXfrm>
    </dsp:sp>
    <dsp:sp modelId="{EC010225-C808-4D61-917E-6FABDEA83EB0}">
      <dsp:nvSpPr>
        <dsp:cNvPr id="7" name="圆角矩形 6"/>
        <dsp:cNvSpPr/>
      </dsp:nvSpPr>
      <dsp:spPr bwMode="white">
        <a:xfrm>
          <a:off x="3258722" y="0"/>
          <a:ext cx="1053608" cy="526804"/>
        </a:xfrm>
        <a:prstGeom prst="roundRect">
          <a:avLst>
            <a:gd name="adj" fmla="val 10000"/>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符合食品安全管理要求</a:t>
          </a:r>
          <a:endParaRPr lang="zh-CN" altLang="en-US" dirty="0">
            <a:solidFill>
              <a:schemeClr val="tx1"/>
            </a:solidFill>
          </a:endParaRPr>
        </a:p>
      </dsp:txBody>
      <dsp:txXfrm>
        <a:off x="3258722" y="0"/>
        <a:ext cx="1053608" cy="526804"/>
      </dsp:txXfrm>
    </dsp:sp>
    <dsp:sp modelId="{819291A3-F5C6-47E1-8395-30599AFA3D09}">
      <dsp:nvSpPr>
        <dsp:cNvPr id="8" name="任意多边形 7"/>
        <dsp:cNvSpPr/>
      </dsp:nvSpPr>
      <dsp:spPr bwMode="white">
        <a:xfrm>
          <a:off x="4312329" y="247331"/>
          <a:ext cx="421443" cy="32143"/>
        </a:xfrm>
        <a:custGeom>
          <a:avLst/>
          <a:gdLst/>
          <a:ahLst/>
          <a:cxnLst/>
          <a:pathLst>
            <a:path w="664" h="51">
              <a:moveTo>
                <a:pt x="0" y="25"/>
              </a:moveTo>
              <a:lnTo>
                <a:pt x="664" y="25"/>
              </a:lnTo>
            </a:path>
          </a:pathLst>
        </a:custGeom>
        <a:sp3d z="-40000" prstMaterial="matte"/>
      </dsp:spPr>
      <dsp:style>
        <a:lnRef idx="2">
          <a:schemeClr val="accent4"/>
        </a:lnRef>
        <a:fillRef idx="0">
          <a:schemeClr val="accent5">
            <a:tint val="5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4312329" y="247331"/>
        <a:ext cx="421443" cy="32143"/>
      </dsp:txXfrm>
    </dsp:sp>
    <dsp:sp modelId="{D0639585-2A5D-4639-8D47-EF2F0952AA80}">
      <dsp:nvSpPr>
        <dsp:cNvPr id="9" name="圆角矩形 8"/>
        <dsp:cNvSpPr/>
      </dsp:nvSpPr>
      <dsp:spPr bwMode="white">
        <a:xfrm>
          <a:off x="4733773" y="0"/>
          <a:ext cx="1053608" cy="526804"/>
        </a:xfrm>
        <a:prstGeom prst="roundRect">
          <a:avLst>
            <a:gd name="adj" fmla="val 10000"/>
          </a:avLst>
        </a:prstGeom>
        <a:sp3d prstMaterial="translucentPowder">
          <a:bevelT w="127000" h="25400" prst="softRound"/>
        </a:sp3d>
      </dsp:spPr>
      <dsp:style>
        <a:lnRef idx="0">
          <a:schemeClr val="lt1"/>
        </a:lnRef>
        <a:fillRef idx="1">
          <a:schemeClr val="accent4"/>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列入</a:t>
          </a:r>
          <a:endParaRPr lang="en-US" altLang="zh-CN" dirty="0" smtClean="0">
            <a:solidFill>
              <a:schemeClr val="tx1"/>
            </a:solidFill>
          </a:endParaRPr>
        </a:p>
        <a:p>
          <a:pPr lvl="0">
            <a:lnSpc>
              <a:spcPct val="100000"/>
            </a:lnSpc>
            <a:spcBef>
              <a:spcPct val="0"/>
            </a:spcBef>
            <a:spcAft>
              <a:spcPct val="35000"/>
            </a:spcAft>
          </a:pPr>
          <a:r>
            <a:rPr lang="zh-CN" altLang="en-US" dirty="0" smtClean="0">
              <a:solidFill>
                <a:schemeClr val="tx1"/>
              </a:solidFill>
            </a:rPr>
            <a:t>供货者名单</a:t>
          </a:r>
          <a:endParaRPr lang="zh-CN" altLang="en-US" dirty="0">
            <a:solidFill>
              <a:schemeClr val="tx1"/>
            </a:solidFill>
          </a:endParaRPr>
        </a:p>
      </dsp:txBody>
      <dsp:txXfrm>
        <a:off x="4733773" y="0"/>
        <a:ext cx="1053608" cy="526804"/>
      </dsp:txXfrm>
    </dsp:sp>
    <dsp:sp modelId="{83A0964D-78BD-4B39-9406-887E0759D75F}">
      <dsp:nvSpPr>
        <dsp:cNvPr id="10" name="任意多边形 9"/>
        <dsp:cNvSpPr/>
      </dsp:nvSpPr>
      <dsp:spPr bwMode="white">
        <a:xfrm>
          <a:off x="2788496" y="701699"/>
          <a:ext cx="519009" cy="32143"/>
        </a:xfrm>
        <a:custGeom>
          <a:avLst/>
          <a:gdLst/>
          <a:ahLst/>
          <a:cxnLst/>
          <a:pathLst>
            <a:path w="817" h="51">
              <a:moveTo>
                <a:pt x="77" y="-213"/>
              </a:moveTo>
              <a:lnTo>
                <a:pt x="741" y="264"/>
              </a:lnTo>
            </a:path>
          </a:pathLst>
        </a:custGeom>
        <a:sp3d z="-40000" prstMaterial="matte"/>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2788496" y="701699"/>
        <a:ext cx="519009" cy="32143"/>
      </dsp:txXfrm>
    </dsp:sp>
    <dsp:sp modelId="{7680CB34-7A72-40F3-8A20-6750614AB125}">
      <dsp:nvSpPr>
        <dsp:cNvPr id="11" name="圆角矩形 10"/>
        <dsp:cNvSpPr/>
      </dsp:nvSpPr>
      <dsp:spPr bwMode="white">
        <a:xfrm>
          <a:off x="3258722" y="605825"/>
          <a:ext cx="1053608" cy="526804"/>
        </a:xfrm>
        <a:prstGeom prst="roundRect">
          <a:avLst>
            <a:gd name="adj" fmla="val 10000"/>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不符合食品安全管理要求</a:t>
          </a:r>
          <a:endParaRPr lang="zh-CN" altLang="en-US" dirty="0">
            <a:solidFill>
              <a:schemeClr val="tx1"/>
            </a:solidFill>
          </a:endParaRPr>
        </a:p>
      </dsp:txBody>
      <dsp:txXfrm>
        <a:off x="3258722" y="605825"/>
        <a:ext cx="1053608" cy="526804"/>
      </dsp:txXfrm>
    </dsp:sp>
    <dsp:sp modelId="{5C09B7EF-CC62-4077-90D0-9FDF795E64BE}">
      <dsp:nvSpPr>
        <dsp:cNvPr id="12" name="任意多边形 11"/>
        <dsp:cNvSpPr/>
      </dsp:nvSpPr>
      <dsp:spPr bwMode="white">
        <a:xfrm>
          <a:off x="1362227" y="1458980"/>
          <a:ext cx="421443" cy="32143"/>
        </a:xfrm>
        <a:custGeom>
          <a:avLst/>
          <a:gdLst/>
          <a:ahLst/>
          <a:cxnLst/>
          <a:pathLst>
            <a:path w="664" h="51">
              <a:moveTo>
                <a:pt x="0" y="25"/>
              </a:moveTo>
              <a:lnTo>
                <a:pt x="664" y="25"/>
              </a:lnTo>
            </a:path>
          </a:pathLst>
        </a:custGeom>
        <a:sp3d z="-40000" prstMaterial="matte"/>
      </dsp:spPr>
      <dsp:style>
        <a:lnRef idx="2">
          <a:schemeClr val="accent2"/>
        </a:lnRef>
        <a:fillRef idx="0">
          <a:schemeClr val="accent3">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1362227" y="1458980"/>
        <a:ext cx="421443" cy="32143"/>
      </dsp:txXfrm>
    </dsp:sp>
    <dsp:sp modelId="{0ADCA54F-5275-4665-8C20-DA2B656EB603}">
      <dsp:nvSpPr>
        <dsp:cNvPr id="13" name="圆角矩形 12"/>
        <dsp:cNvSpPr/>
      </dsp:nvSpPr>
      <dsp:spPr bwMode="white">
        <a:xfrm>
          <a:off x="1783671" y="1211649"/>
          <a:ext cx="1053608" cy="526804"/>
        </a:xfrm>
        <a:prstGeom prst="roundRect">
          <a:avLst>
            <a:gd name="adj" fmla="val 10000"/>
          </a:avLst>
        </a:prstGeom>
        <a:sp3d prstMaterial="translucentPowder">
          <a:bevelT w="127000" h="25400" prst="softRound"/>
        </a:sp3d>
      </dsp:spPr>
      <dsp:style>
        <a:lnRef idx="0">
          <a:schemeClr val="lt1"/>
        </a:lnRef>
        <a:fillRef idx="1">
          <a:schemeClr val="accent2">
            <a:hueOff val="0"/>
            <a:satOff val="0"/>
            <a:lumOff val="0"/>
            <a:alpha val="100000"/>
          </a:schemeClr>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供货者</a:t>
          </a:r>
          <a:endParaRPr lang="en-US" altLang="zh-CN" dirty="0" smtClean="0">
            <a:solidFill>
              <a:schemeClr val="tx1"/>
            </a:solidFill>
          </a:endParaRPr>
        </a:p>
        <a:p>
          <a:pPr lvl="0">
            <a:lnSpc>
              <a:spcPct val="100000"/>
            </a:lnSpc>
            <a:spcBef>
              <a:spcPct val="0"/>
            </a:spcBef>
            <a:spcAft>
              <a:spcPct val="35000"/>
            </a:spcAft>
          </a:pPr>
          <a:r>
            <a:rPr lang="zh-CN" altLang="en-US" dirty="0" smtClean="0">
              <a:solidFill>
                <a:schemeClr val="tx1"/>
              </a:solidFill>
            </a:rPr>
            <a:t>退出机制</a:t>
          </a:r>
          <a:endParaRPr lang="zh-CN" altLang="en-US" dirty="0">
            <a:solidFill>
              <a:schemeClr val="tx1"/>
            </a:solidFill>
          </a:endParaRPr>
        </a:p>
      </dsp:txBody>
      <dsp:txXfrm>
        <a:off x="1783671" y="1211649"/>
        <a:ext cx="1053608" cy="526804"/>
      </dsp:txXfrm>
    </dsp:sp>
    <dsp:sp modelId="{25CEB70B-66EA-40ED-8145-856D2AA0AD33}">
      <dsp:nvSpPr>
        <dsp:cNvPr id="14" name="任意多边形 13"/>
        <dsp:cNvSpPr/>
      </dsp:nvSpPr>
      <dsp:spPr bwMode="white">
        <a:xfrm>
          <a:off x="2837278" y="1457873"/>
          <a:ext cx="1911762" cy="32143"/>
        </a:xfrm>
        <a:custGeom>
          <a:avLst/>
          <a:gdLst/>
          <a:ahLst/>
          <a:cxnLst/>
          <a:pathLst>
            <a:path w="3011" h="51">
              <a:moveTo>
                <a:pt x="0" y="27"/>
              </a:moveTo>
              <a:lnTo>
                <a:pt x="3011" y="24"/>
              </a:lnTo>
            </a:path>
          </a:pathLst>
        </a:custGeom>
        <a:sp3d z="-40000" prstMaterial="matte"/>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2837278" y="1457873"/>
        <a:ext cx="1911762" cy="32143"/>
      </dsp:txXfrm>
    </dsp:sp>
    <dsp:sp modelId="{0266F250-1B1B-4BCC-8813-BA8B7B8F1940}">
      <dsp:nvSpPr>
        <dsp:cNvPr id="15" name="圆角矩形 14"/>
        <dsp:cNvSpPr/>
      </dsp:nvSpPr>
      <dsp:spPr bwMode="white">
        <a:xfrm>
          <a:off x="4749039" y="1209436"/>
          <a:ext cx="1053608" cy="526804"/>
        </a:xfrm>
        <a:prstGeom prst="roundRect">
          <a:avLst>
            <a:gd name="adj" fmla="val 10000"/>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及时更换</a:t>
          </a:r>
          <a:endParaRPr lang="en-US" altLang="zh-CN" dirty="0" smtClean="0">
            <a:solidFill>
              <a:schemeClr val="tx1"/>
            </a:solidFill>
          </a:endParaRPr>
        </a:p>
        <a:p>
          <a:pPr lvl="0">
            <a:lnSpc>
              <a:spcPct val="100000"/>
            </a:lnSpc>
            <a:spcBef>
              <a:spcPct val="0"/>
            </a:spcBef>
            <a:spcAft>
              <a:spcPct val="35000"/>
            </a:spcAft>
          </a:pPr>
          <a:r>
            <a:rPr lang="zh-CN" altLang="en-US" dirty="0" smtClean="0">
              <a:solidFill>
                <a:schemeClr val="tx1"/>
              </a:solidFill>
            </a:rPr>
            <a:t>供货者</a:t>
          </a:r>
          <a:endParaRPr lang="zh-CN" altLang="en-US" dirty="0">
            <a:solidFill>
              <a:schemeClr val="tx1"/>
            </a:solidFill>
          </a:endParaRPr>
        </a:p>
      </dsp:txBody>
      <dsp:txXfrm>
        <a:off x="4749039" y="1209436"/>
        <a:ext cx="1053608" cy="526804"/>
      </dsp:txXfrm>
    </dsp:sp>
    <dsp:sp modelId="{365E8AC8-9AAC-4385-A86C-88FE1D5D871C}">
      <dsp:nvSpPr>
        <dsp:cNvPr id="16" name="任意多边形 15"/>
        <dsp:cNvSpPr/>
      </dsp:nvSpPr>
      <dsp:spPr bwMode="white">
        <a:xfrm>
          <a:off x="1072096" y="1913348"/>
          <a:ext cx="1001707" cy="32143"/>
        </a:xfrm>
        <a:custGeom>
          <a:avLst/>
          <a:gdLst/>
          <a:ahLst/>
          <a:cxnLst/>
          <a:pathLst>
            <a:path w="1577" h="51">
              <a:moveTo>
                <a:pt x="457" y="-690"/>
              </a:moveTo>
              <a:lnTo>
                <a:pt x="1121" y="741"/>
              </a:lnTo>
            </a:path>
          </a:pathLst>
        </a:custGeom>
        <a:sp3d z="-40000" prstMaterial="matte"/>
      </dsp:spPr>
      <dsp:style>
        <a:lnRef idx="2">
          <a:schemeClr val="accent2"/>
        </a:lnRef>
        <a:fillRef idx="0">
          <a:schemeClr val="accent3">
            <a:tint val="9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1072096" y="1913348"/>
        <a:ext cx="1001707" cy="32143"/>
      </dsp:txXfrm>
    </dsp:sp>
    <dsp:sp modelId="{4806743C-748C-4FF1-ADB2-DDF9EB7CD144}">
      <dsp:nvSpPr>
        <dsp:cNvPr id="17" name="圆角矩形 16"/>
        <dsp:cNvSpPr/>
      </dsp:nvSpPr>
      <dsp:spPr bwMode="white">
        <a:xfrm>
          <a:off x="1783671" y="2120386"/>
          <a:ext cx="1053608" cy="526804"/>
        </a:xfrm>
        <a:prstGeom prst="roundRect">
          <a:avLst>
            <a:gd name="adj" fmla="val 10000"/>
          </a:avLst>
        </a:prstGeom>
        <a:sp3d prstMaterial="translucentPowder">
          <a:bevelT w="127000" h="25400" prst="softRound"/>
        </a:sp3d>
      </dsp:spPr>
      <dsp:style>
        <a:lnRef idx="0">
          <a:schemeClr val="lt1"/>
        </a:lnRef>
        <a:fillRef idx="1">
          <a:schemeClr val="accent2">
            <a:hueOff val="0"/>
            <a:satOff val="0"/>
            <a:lumOff val="0"/>
            <a:alpha val="100000"/>
          </a:schemeClr>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进行食品安全状况现场评价</a:t>
          </a:r>
          <a:endParaRPr lang="zh-CN" altLang="en-US" dirty="0">
            <a:solidFill>
              <a:schemeClr val="tx1"/>
            </a:solidFill>
          </a:endParaRPr>
        </a:p>
      </dsp:txBody>
      <dsp:txXfrm>
        <a:off x="1783671" y="2120386"/>
        <a:ext cx="1053608" cy="526804"/>
      </dsp:txXfrm>
    </dsp:sp>
    <dsp:sp modelId="{6E6A7B33-050E-49BB-8987-DCCCE9107BC9}">
      <dsp:nvSpPr>
        <dsp:cNvPr id="18" name="任意多边形 17"/>
        <dsp:cNvSpPr/>
      </dsp:nvSpPr>
      <dsp:spPr bwMode="white">
        <a:xfrm>
          <a:off x="2788496" y="2216260"/>
          <a:ext cx="519009" cy="32143"/>
        </a:xfrm>
        <a:custGeom>
          <a:avLst/>
          <a:gdLst/>
          <a:ahLst/>
          <a:cxnLst/>
          <a:pathLst>
            <a:path w="817" h="51">
              <a:moveTo>
                <a:pt x="77" y="264"/>
              </a:moveTo>
              <a:lnTo>
                <a:pt x="741" y="-213"/>
              </a:lnTo>
            </a:path>
          </a:pathLst>
        </a:custGeom>
        <a:sp3d z="-40000" prstMaterial="matte"/>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2788496" y="2216260"/>
        <a:ext cx="519009" cy="32143"/>
      </dsp:txXfrm>
    </dsp:sp>
    <dsp:sp modelId="{26207EB4-84BD-4B61-AE93-38B3DF063BB8}">
      <dsp:nvSpPr>
        <dsp:cNvPr id="19" name="圆角矩形 18"/>
        <dsp:cNvSpPr/>
      </dsp:nvSpPr>
      <dsp:spPr bwMode="white">
        <a:xfrm>
          <a:off x="3258722" y="1817474"/>
          <a:ext cx="1053608" cy="526804"/>
        </a:xfrm>
        <a:prstGeom prst="roundRect">
          <a:avLst>
            <a:gd name="adj" fmla="val 10000"/>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自行</a:t>
          </a:r>
          <a:endParaRPr lang="zh-CN" altLang="en-US" dirty="0">
            <a:solidFill>
              <a:schemeClr val="tx1"/>
            </a:solidFill>
          </a:endParaRPr>
        </a:p>
      </dsp:txBody>
      <dsp:txXfrm>
        <a:off x="3258722" y="1817474"/>
        <a:ext cx="1053608" cy="526804"/>
      </dsp:txXfrm>
    </dsp:sp>
    <dsp:sp modelId="{4B088A38-9142-4CEE-8FF1-FE8190235034}">
      <dsp:nvSpPr>
        <dsp:cNvPr id="20" name="任意多边形 19"/>
        <dsp:cNvSpPr/>
      </dsp:nvSpPr>
      <dsp:spPr bwMode="white">
        <a:xfrm>
          <a:off x="2788496" y="2519172"/>
          <a:ext cx="519009" cy="32143"/>
        </a:xfrm>
        <a:custGeom>
          <a:avLst/>
          <a:gdLst/>
          <a:ahLst/>
          <a:cxnLst/>
          <a:pathLst>
            <a:path w="817" h="51">
              <a:moveTo>
                <a:pt x="77" y="-213"/>
              </a:moveTo>
              <a:lnTo>
                <a:pt x="741" y="264"/>
              </a:lnTo>
            </a:path>
          </a:pathLst>
        </a:custGeom>
        <a:sp3d z="-40000" prstMaterial="matte"/>
      </dsp:spPr>
      <dsp:style>
        <a:lnRef idx="2">
          <a:schemeClr val="accent3"/>
        </a:lnRef>
        <a:fillRef idx="0">
          <a:schemeClr val="accent4">
            <a:tint val="70000"/>
          </a:schemeClr>
        </a:fillRef>
        <a:effectRef idx="0">
          <a:scrgbClr r="0" g="0" b="0"/>
        </a:effectRef>
        <a:fontRef idx="minor"/>
      </dsp:style>
      <dsp:txBody>
        <a:bodyPr lIns="12700" tIns="0" rIns="12700" bIns="0" anchor="ctr"/>
        <a:lstStyle>
          <a:lvl1pPr algn="ctr">
            <a:defRPr sz="5500"/>
          </a:lvl1pPr>
          <a:lvl2pPr marL="285750" indent="-285750" algn="ctr">
            <a:defRPr sz="4200"/>
          </a:lvl2pPr>
          <a:lvl3pPr marL="571500" indent="-285750" algn="ctr">
            <a:defRPr sz="4200"/>
          </a:lvl3pPr>
          <a:lvl4pPr marL="857250" indent="-285750" algn="ctr">
            <a:defRPr sz="4200"/>
          </a:lvl4pPr>
          <a:lvl5pPr marL="1143000" indent="-285750" algn="ctr">
            <a:defRPr sz="4200"/>
          </a:lvl5pPr>
          <a:lvl6pPr marL="1428750" indent="-285750" algn="ctr">
            <a:defRPr sz="4200"/>
          </a:lvl6pPr>
          <a:lvl7pPr marL="1714500" indent="-285750" algn="ctr">
            <a:defRPr sz="4200"/>
          </a:lvl7pPr>
          <a:lvl8pPr marL="2000250" indent="-285750" algn="ctr">
            <a:defRPr sz="4200"/>
          </a:lvl8pPr>
          <a:lvl9pPr marL="2286000" indent="-285750" algn="ctr">
            <a:defRPr sz="4200"/>
          </a:lvl9pPr>
        </a:lstStyle>
        <a:p>
          <a:pPr lvl="0">
            <a:lnSpc>
              <a:spcPct val="100000"/>
            </a:lnSpc>
            <a:spcBef>
              <a:spcPct val="0"/>
            </a:spcBef>
            <a:spcAft>
              <a:spcPct val="35000"/>
            </a:spcAft>
          </a:pPr>
          <a:endParaRPr lang="zh-CN" altLang="en-US">
            <a:solidFill>
              <a:schemeClr val="tx1"/>
            </a:solidFill>
          </a:endParaRPr>
        </a:p>
      </dsp:txBody>
      <dsp:txXfrm>
        <a:off x="2788496" y="2519172"/>
        <a:ext cx="519009" cy="32143"/>
      </dsp:txXfrm>
    </dsp:sp>
    <dsp:sp modelId="{B18E5B5E-8ACD-43DD-B1A2-AA9374315B1A}">
      <dsp:nvSpPr>
        <dsp:cNvPr id="21" name="圆角矩形 20"/>
        <dsp:cNvSpPr/>
      </dsp:nvSpPr>
      <dsp:spPr bwMode="white">
        <a:xfrm>
          <a:off x="3258722" y="2423298"/>
          <a:ext cx="1053608" cy="526804"/>
        </a:xfrm>
        <a:prstGeom prst="roundRect">
          <a:avLst>
            <a:gd name="adj" fmla="val 10000"/>
          </a:avLst>
        </a:prstGeom>
        <a:sp3d prstMaterial="translucentPowder">
          <a:bevelT w="127000" h="25400" prst="softRound"/>
        </a:sp3d>
      </dsp:spPr>
      <dsp:style>
        <a:lnRef idx="0">
          <a:schemeClr val="lt1"/>
        </a:lnRef>
        <a:fillRef idx="1">
          <a:schemeClr val="accent3">
            <a:hueOff val="0"/>
            <a:satOff val="0"/>
            <a:lumOff val="0"/>
            <a:alpha val="100000"/>
          </a:schemeClr>
        </a:fillRef>
        <a:effectRef idx="0">
          <a:scrgbClr r="0" g="0" b="0"/>
        </a:effectRef>
        <a:fontRef idx="minor">
          <a:schemeClr val="lt1"/>
        </a:fontRef>
      </dsp:style>
      <dsp:txBody>
        <a:bodyPr lIns="8255" tIns="8255" rIns="8255" bIns="8255" anchor="ctr"/>
        <a:lstStyle>
          <a:lvl1pPr algn="ctr">
            <a:defRPr sz="1300"/>
          </a:lvl1pPr>
          <a:lvl2pPr marL="57150" indent="-57150" algn="ctr">
            <a:defRPr sz="1000"/>
          </a:lvl2pPr>
          <a:lvl3pPr marL="114300" indent="-57150" algn="ctr">
            <a:defRPr sz="1000"/>
          </a:lvl3pPr>
          <a:lvl4pPr marL="171450" indent="-57150" algn="ctr">
            <a:defRPr sz="1000"/>
          </a:lvl4pPr>
          <a:lvl5pPr marL="228600" indent="-57150" algn="ctr">
            <a:defRPr sz="1000"/>
          </a:lvl5pPr>
          <a:lvl6pPr marL="285750" indent="-57150" algn="ctr">
            <a:defRPr sz="1000"/>
          </a:lvl6pPr>
          <a:lvl7pPr marL="342900" indent="-57150" algn="ctr">
            <a:defRPr sz="1000"/>
          </a:lvl7pPr>
          <a:lvl8pPr marL="400050" indent="-57150" algn="ctr">
            <a:defRPr sz="1000"/>
          </a:lvl8pPr>
          <a:lvl9pPr marL="457200" indent="-57150" algn="ctr">
            <a:defRPr sz="1000"/>
          </a:lvl9pPr>
        </a:lstStyle>
        <a:p>
          <a:pPr lvl="0">
            <a:lnSpc>
              <a:spcPct val="100000"/>
            </a:lnSpc>
            <a:spcBef>
              <a:spcPct val="0"/>
            </a:spcBef>
            <a:spcAft>
              <a:spcPct val="35000"/>
            </a:spcAft>
          </a:pPr>
          <a:r>
            <a:rPr lang="zh-CN" altLang="en-US" dirty="0" smtClean="0">
              <a:solidFill>
                <a:schemeClr val="tx1"/>
              </a:solidFill>
            </a:rPr>
            <a:t>或委托第三方</a:t>
          </a:r>
          <a:endParaRPr lang="zh-CN" altLang="en-US" dirty="0">
            <a:solidFill>
              <a:schemeClr val="tx1"/>
            </a:solidFill>
          </a:endParaRPr>
        </a:p>
      </dsp:txBody>
      <dsp:txXfrm>
        <a:off x="3258722" y="2423298"/>
        <a:ext cx="1053608" cy="526804"/>
      </dsp:txXfrm>
    </dsp:sp>
  </dsp:spTree>
</dsp:drawing>
</file>

<file path=ppt/diagrams/drawing8.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970330" cy="2008400"/>
        <a:chOff x="0" y="0"/>
        <a:chExt cx="2970330" cy="2008400"/>
      </a:xfrm>
    </dsp:grpSpPr>
    <dsp:sp modelId="{4E60DAF0-163F-4AF7-A8A2-38E446F2B973}">
      <dsp:nvSpPr>
        <dsp:cNvPr id="4" name="矩形 3"/>
        <dsp:cNvSpPr/>
      </dsp:nvSpPr>
      <dsp:spPr bwMode="white">
        <a:xfrm rot="5399999">
          <a:off x="203615" y="443590"/>
          <a:ext cx="753286" cy="143457"/>
        </a:xfrm>
        <a:prstGeom prst="rect">
          <a:avLst/>
        </a:prstGeom>
        <a:sp3d z="-25700" extrusionH="1700" prstMaterial="translucentPowder">
          <a:bevelT w="25400" h="6350" prst="softRound"/>
          <a:bevelB w="0" h="0" prst="convex"/>
        </a:sp3d>
      </dsp:spPr>
      <dsp:style>
        <a:lnRef idx="0">
          <a:schemeClr val="accent1">
            <a:tint val="60000"/>
          </a:schemeClr>
        </a:lnRef>
        <a:fillRef idx="1">
          <a:schemeClr val="accent1">
            <a:tint val="60000"/>
          </a:schemeClr>
        </a:fillRef>
        <a:effectRef idx="0">
          <a:scrgbClr r="0" g="0" b="0"/>
        </a:effectRef>
        <a:fontRef idx="minor"/>
      </dsp:style>
      <dsp:txXfrm rot="5399999">
        <a:off x="203615" y="443590"/>
        <a:ext cx="753286" cy="143457"/>
      </dsp:txXfrm>
    </dsp:sp>
    <dsp:sp modelId="{DF7FEFF8-3199-4835-8FE2-3CDD3ADC4DDB}">
      <dsp:nvSpPr>
        <dsp:cNvPr id="3" name="圆角矩形 2"/>
        <dsp:cNvSpPr/>
      </dsp:nvSpPr>
      <dsp:spPr bwMode="white">
        <a:xfrm>
          <a:off x="370981" y="0"/>
          <a:ext cx="956381" cy="573829"/>
        </a:xfrm>
        <a:prstGeom prst="roundRect">
          <a:avLst>
            <a:gd name="adj" fmla="val 10000"/>
          </a:avLst>
        </a:prstGeom>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41910" tIns="41910" rIns="41910" bIns="4191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dirty="0" smtClean="0">
              <a:solidFill>
                <a:schemeClr val="tx1"/>
              </a:solidFill>
            </a:rPr>
            <a:t>学校（含托幼机构）食堂</a:t>
          </a:r>
          <a:endParaRPr lang="zh-CN" altLang="en-US" dirty="0">
            <a:solidFill>
              <a:schemeClr val="tx1"/>
            </a:solidFill>
          </a:endParaRPr>
        </a:p>
      </dsp:txBody>
      <dsp:txXfrm>
        <a:off x="370981" y="0"/>
        <a:ext cx="956381" cy="573829"/>
      </dsp:txXfrm>
    </dsp:sp>
    <dsp:sp modelId="{4D2E05A5-DDD9-41C8-B2AE-872B23FD701D}">
      <dsp:nvSpPr>
        <dsp:cNvPr id="6" name="矩形 5"/>
        <dsp:cNvSpPr/>
      </dsp:nvSpPr>
      <dsp:spPr bwMode="white">
        <a:xfrm rot="5399999">
          <a:off x="203615" y="1160875"/>
          <a:ext cx="753286" cy="143457"/>
        </a:xfrm>
        <a:prstGeom prst="rect">
          <a:avLst/>
        </a:prstGeom>
        <a:sp3d z="-25700" extrusionH="1700" prstMaterial="translucentPowder">
          <a:bevelT w="25400" h="6350" prst="softRound"/>
          <a:bevelB w="0" h="0" prst="convex"/>
        </a:sp3d>
      </dsp:spPr>
      <dsp:style>
        <a:lnRef idx="0">
          <a:schemeClr val="accent1">
            <a:tint val="60000"/>
          </a:schemeClr>
        </a:lnRef>
        <a:fillRef idx="1">
          <a:schemeClr val="accent1">
            <a:tint val="60000"/>
          </a:schemeClr>
        </a:fillRef>
        <a:effectRef idx="0">
          <a:scrgbClr r="0" g="0" b="0"/>
        </a:effectRef>
        <a:fontRef idx="minor"/>
      </dsp:style>
      <dsp:txXfrm rot="5399999">
        <a:off x="203615" y="1160875"/>
        <a:ext cx="753286" cy="143457"/>
      </dsp:txXfrm>
    </dsp:sp>
    <dsp:sp modelId="{9868189B-AB94-41D6-8BA2-07E658A031C2}">
      <dsp:nvSpPr>
        <dsp:cNvPr id="5" name="圆角矩形 4"/>
        <dsp:cNvSpPr/>
      </dsp:nvSpPr>
      <dsp:spPr bwMode="white">
        <a:xfrm>
          <a:off x="370981" y="717286"/>
          <a:ext cx="956381" cy="573829"/>
        </a:xfrm>
        <a:prstGeom prst="roundRect">
          <a:avLst>
            <a:gd name="adj" fmla="val 10000"/>
          </a:avLst>
        </a:prstGeom>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41910" tIns="41910" rIns="41910" bIns="4191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dirty="0" smtClean="0">
              <a:solidFill>
                <a:schemeClr val="tx1"/>
              </a:solidFill>
            </a:rPr>
            <a:t>养老机构食堂</a:t>
          </a:r>
          <a:endParaRPr lang="zh-CN" altLang="en-US" dirty="0">
            <a:solidFill>
              <a:schemeClr val="tx1"/>
            </a:solidFill>
          </a:endParaRPr>
        </a:p>
      </dsp:txBody>
      <dsp:txXfrm>
        <a:off x="370981" y="717286"/>
        <a:ext cx="956381" cy="573829"/>
      </dsp:txXfrm>
    </dsp:sp>
    <dsp:sp modelId="{6A4F5AEA-915F-4226-9187-075DCAEAC5B7}">
      <dsp:nvSpPr>
        <dsp:cNvPr id="8" name="矩形 7"/>
        <dsp:cNvSpPr/>
      </dsp:nvSpPr>
      <dsp:spPr bwMode="white">
        <a:xfrm rot="97269">
          <a:off x="580003" y="1519518"/>
          <a:ext cx="1272496" cy="143457"/>
        </a:xfrm>
        <a:prstGeom prst="rect">
          <a:avLst/>
        </a:prstGeom>
        <a:sp3d z="-25700" extrusionH="1700" prstMaterial="translucentPowder">
          <a:bevelT w="25400" h="6350" prst="softRound"/>
          <a:bevelB w="0" h="0" prst="convex"/>
        </a:sp3d>
      </dsp:spPr>
      <dsp:style>
        <a:lnRef idx="0">
          <a:schemeClr val="accent1">
            <a:tint val="60000"/>
          </a:schemeClr>
        </a:lnRef>
        <a:fillRef idx="1">
          <a:schemeClr val="accent1">
            <a:tint val="60000"/>
          </a:schemeClr>
        </a:fillRef>
        <a:effectRef idx="0">
          <a:scrgbClr r="0" g="0" b="0"/>
        </a:effectRef>
        <a:fontRef idx="minor"/>
      </dsp:style>
      <dsp:txXfrm rot="97269">
        <a:off x="580003" y="1519518"/>
        <a:ext cx="1272496" cy="143457"/>
      </dsp:txXfrm>
    </dsp:sp>
    <dsp:sp modelId="{69491BB1-5FA2-4637-A28A-E7C54B3D61AA}">
      <dsp:nvSpPr>
        <dsp:cNvPr id="7" name="圆角矩形 6"/>
        <dsp:cNvSpPr/>
      </dsp:nvSpPr>
      <dsp:spPr bwMode="white">
        <a:xfrm>
          <a:off x="370981" y="1434571"/>
          <a:ext cx="956381" cy="573829"/>
        </a:xfrm>
        <a:prstGeom prst="roundRect">
          <a:avLst>
            <a:gd name="adj" fmla="val 10000"/>
          </a:avLst>
        </a:prstGeom>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41910" tIns="41910" rIns="41910" bIns="4191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dirty="0" smtClean="0">
              <a:solidFill>
                <a:schemeClr val="tx1"/>
              </a:solidFill>
            </a:rPr>
            <a:t>医疗机构食堂</a:t>
          </a:r>
          <a:endParaRPr lang="zh-CN" altLang="en-US" dirty="0">
            <a:solidFill>
              <a:schemeClr val="tx1"/>
            </a:solidFill>
          </a:endParaRPr>
        </a:p>
      </dsp:txBody>
      <dsp:txXfrm>
        <a:off x="370981" y="1434571"/>
        <a:ext cx="956381" cy="573829"/>
      </dsp:txXfrm>
    </dsp:sp>
    <dsp:sp modelId="{1A564623-4516-404E-86EA-7D783C297E35}">
      <dsp:nvSpPr>
        <dsp:cNvPr id="10" name="矩形 9"/>
        <dsp:cNvSpPr/>
      </dsp:nvSpPr>
      <dsp:spPr bwMode="white">
        <a:xfrm rot="-5399999">
          <a:off x="1511601" y="1160875"/>
          <a:ext cx="681286" cy="143457"/>
        </a:xfrm>
        <a:prstGeom prst="rect">
          <a:avLst/>
        </a:prstGeom>
        <a:sp3d z="-25700" extrusionH="1700" prstMaterial="translucentPowder">
          <a:bevelT w="25400" h="6350" prst="softRound"/>
          <a:bevelB w="0" h="0" prst="convex"/>
        </a:sp3d>
      </dsp:spPr>
      <dsp:style>
        <a:lnRef idx="0">
          <a:schemeClr val="accent1">
            <a:tint val="60000"/>
          </a:schemeClr>
        </a:lnRef>
        <a:fillRef idx="1">
          <a:schemeClr val="accent1">
            <a:tint val="60000"/>
          </a:schemeClr>
        </a:fillRef>
        <a:effectRef idx="0">
          <a:scrgbClr r="0" g="0" b="0"/>
        </a:effectRef>
        <a:fontRef idx="minor"/>
      </dsp:style>
      <dsp:txXfrm rot="-5399999">
        <a:off x="1511601" y="1160875"/>
        <a:ext cx="681286" cy="143457"/>
      </dsp:txXfrm>
    </dsp:sp>
    <dsp:sp modelId="{5CBE3F55-6347-44F7-A94C-E9A0A268CB28}">
      <dsp:nvSpPr>
        <dsp:cNvPr id="9" name="圆角矩形 8"/>
        <dsp:cNvSpPr/>
      </dsp:nvSpPr>
      <dsp:spPr bwMode="white">
        <a:xfrm>
          <a:off x="1642968" y="1434571"/>
          <a:ext cx="956381" cy="573829"/>
        </a:xfrm>
        <a:prstGeom prst="roundRect">
          <a:avLst>
            <a:gd name="adj" fmla="val 10000"/>
          </a:avLst>
        </a:prstGeom>
        <a:solidFill>
          <a:srgbClr val="92D050"/>
        </a:solidFill>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41910" tIns="41910" rIns="41910" bIns="4191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dirty="0" smtClean="0">
              <a:solidFill>
                <a:schemeClr val="tx1"/>
              </a:solidFill>
            </a:rPr>
            <a:t>连锁餐饮企业</a:t>
          </a:r>
          <a:endParaRPr lang="zh-CN" altLang="en-US" dirty="0">
            <a:solidFill>
              <a:schemeClr val="tx1"/>
            </a:solidFill>
          </a:endParaRPr>
        </a:p>
      </dsp:txBody>
      <dsp:txXfrm>
        <a:off x="1642968" y="1434571"/>
        <a:ext cx="956381" cy="573829"/>
      </dsp:txXfrm>
    </dsp:sp>
    <dsp:sp modelId="{7D7B406F-D500-45E8-91A5-1620B3651BE8}">
      <dsp:nvSpPr>
        <dsp:cNvPr id="12" name="矩形 11"/>
        <dsp:cNvSpPr/>
      </dsp:nvSpPr>
      <dsp:spPr bwMode="white">
        <a:xfrm rot="-5399999">
          <a:off x="1511601" y="443590"/>
          <a:ext cx="681286" cy="143457"/>
        </a:xfrm>
        <a:prstGeom prst="rect">
          <a:avLst/>
        </a:prstGeom>
        <a:sp3d z="-25700" extrusionH="1700" prstMaterial="translucentPowder">
          <a:bevelT w="25400" h="6350" prst="softRound"/>
          <a:bevelB w="0" h="0" prst="convex"/>
        </a:sp3d>
      </dsp:spPr>
      <dsp:style>
        <a:lnRef idx="0">
          <a:schemeClr val="accent1">
            <a:tint val="60000"/>
          </a:schemeClr>
        </a:lnRef>
        <a:fillRef idx="1">
          <a:schemeClr val="accent1">
            <a:tint val="60000"/>
          </a:schemeClr>
        </a:fillRef>
        <a:effectRef idx="0">
          <a:scrgbClr r="0" g="0" b="0"/>
        </a:effectRef>
        <a:fontRef idx="minor"/>
      </dsp:style>
      <dsp:txXfrm rot="-5399999">
        <a:off x="1511601" y="443590"/>
        <a:ext cx="681286" cy="143457"/>
      </dsp:txXfrm>
    </dsp:sp>
    <dsp:sp modelId="{AA2D4886-C496-45BF-9213-7C4206420660}">
      <dsp:nvSpPr>
        <dsp:cNvPr id="11" name="圆角矩形 10"/>
        <dsp:cNvSpPr/>
      </dsp:nvSpPr>
      <dsp:spPr bwMode="white">
        <a:xfrm>
          <a:off x="1642968" y="717286"/>
          <a:ext cx="956381" cy="573829"/>
        </a:xfrm>
        <a:prstGeom prst="roundRect">
          <a:avLst>
            <a:gd name="adj" fmla="val 10000"/>
          </a:avLst>
        </a:prstGeom>
        <a:solidFill>
          <a:srgbClr val="92D050"/>
        </a:solidFill>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41910" tIns="41910" rIns="41910" bIns="4191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dirty="0" smtClean="0">
              <a:solidFill>
                <a:schemeClr val="tx1"/>
              </a:solidFill>
            </a:rPr>
            <a:t>集体用餐配送单位</a:t>
          </a:r>
          <a:endParaRPr lang="zh-CN" altLang="en-US" dirty="0">
            <a:solidFill>
              <a:schemeClr val="tx1"/>
            </a:solidFill>
          </a:endParaRPr>
        </a:p>
      </dsp:txBody>
      <dsp:txXfrm>
        <a:off x="1642968" y="717286"/>
        <a:ext cx="956381" cy="573829"/>
      </dsp:txXfrm>
    </dsp:sp>
    <dsp:sp modelId="{73143F6F-999B-4D27-9003-579F073005A9}">
      <dsp:nvSpPr>
        <dsp:cNvPr id="13" name="圆角矩形 12"/>
        <dsp:cNvSpPr/>
      </dsp:nvSpPr>
      <dsp:spPr bwMode="white">
        <a:xfrm>
          <a:off x="1642968" y="0"/>
          <a:ext cx="956381" cy="573829"/>
        </a:xfrm>
        <a:prstGeom prst="roundRect">
          <a:avLst>
            <a:gd name="adj" fmla="val 10000"/>
          </a:avLst>
        </a:prstGeom>
        <a:solidFill>
          <a:srgbClr val="92D050"/>
        </a:solidFill>
        <a:sp3d prstMaterial="translucentPowder">
          <a:bevelT w="127000" h="25400" prst="softRound"/>
        </a:sp3d>
      </dsp:spPr>
      <dsp:style>
        <a:lnRef idx="0">
          <a:schemeClr val="lt1"/>
        </a:lnRef>
        <a:fillRef idx="1">
          <a:schemeClr val="accent1"/>
        </a:fillRef>
        <a:effectRef idx="0">
          <a:scrgbClr r="0" g="0" b="0"/>
        </a:effectRef>
        <a:fontRef idx="minor">
          <a:schemeClr val="lt1"/>
        </a:fontRef>
      </dsp:style>
      <dsp:txBody>
        <a:bodyPr lIns="41910" tIns="41910" rIns="41910" bIns="41910" anchor="ctr"/>
        <a:lstStyle>
          <a:lvl1pPr algn="ctr">
            <a:defRPr sz="1100"/>
          </a:lvl1pPr>
          <a:lvl2pPr marL="57150" indent="-57150" algn="ctr">
            <a:defRPr sz="800"/>
          </a:lvl2pPr>
          <a:lvl3pPr marL="114300" indent="-57150" algn="ctr">
            <a:defRPr sz="800"/>
          </a:lvl3pPr>
          <a:lvl4pPr marL="171450" indent="-57150" algn="ctr">
            <a:defRPr sz="800"/>
          </a:lvl4pPr>
          <a:lvl5pPr marL="228600" indent="-57150" algn="ctr">
            <a:defRPr sz="800"/>
          </a:lvl5pPr>
          <a:lvl6pPr marL="285750" indent="-57150" algn="ctr">
            <a:defRPr sz="800"/>
          </a:lvl6pPr>
          <a:lvl7pPr marL="342900" indent="-57150" algn="ctr">
            <a:defRPr sz="800"/>
          </a:lvl7pPr>
          <a:lvl8pPr marL="400050" indent="-57150" algn="ctr">
            <a:defRPr sz="800"/>
          </a:lvl8pPr>
          <a:lvl9pPr marL="457200" indent="-57150" algn="ctr">
            <a:defRPr sz="800"/>
          </a:lvl9pPr>
        </a:lstStyle>
        <a:p>
          <a:pPr lvl="0">
            <a:lnSpc>
              <a:spcPct val="100000"/>
            </a:lnSpc>
            <a:spcBef>
              <a:spcPct val="0"/>
            </a:spcBef>
            <a:spcAft>
              <a:spcPct val="35000"/>
            </a:spcAft>
          </a:pPr>
          <a:r>
            <a:rPr lang="zh-CN" altLang="en-US" dirty="0" smtClean="0">
              <a:solidFill>
                <a:schemeClr val="tx1"/>
              </a:solidFill>
            </a:rPr>
            <a:t>中央厨房</a:t>
          </a:r>
          <a:endParaRPr lang="zh-CN" altLang="en-US" dirty="0">
            <a:solidFill>
              <a:schemeClr val="tx1"/>
            </a:solidFill>
          </a:endParaRPr>
        </a:p>
      </dsp:txBody>
      <dsp:txXfrm>
        <a:off x="1642968" y="0"/>
        <a:ext cx="956381" cy="573829"/>
      </dsp:txXfrm>
    </dsp:sp>
  </dsp:spTree>
</dsp:drawing>
</file>

<file path=ppt/diagrams/drawing9.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19256" cy="4064000"/>
        <a:chOff x="0" y="0"/>
        <a:chExt cx="8219256" cy="4064000"/>
      </a:xfrm>
    </dsp:grpSpPr>
    <dsp:sp modelId="{1CD005BB-A99C-44F7-BFED-75144ECFC12B}">
      <dsp:nvSpPr>
        <dsp:cNvPr id="3" name="圆角矩形 2"/>
        <dsp:cNvSpPr/>
      </dsp:nvSpPr>
      <dsp:spPr bwMode="white">
        <a:xfrm>
          <a:off x="0" y="1479769"/>
          <a:ext cx="1027407" cy="513703"/>
        </a:xfrm>
        <a:prstGeom prst="roundRect">
          <a:avLst>
            <a:gd name="adj" fmla="val 10000"/>
          </a:avLst>
        </a:prstGeom>
        <a:solidFill>
          <a:srgbClr val="00B050"/>
        </a:solidFill>
        <a:sp3d prstMaterial="translucentPowder">
          <a:bevelT w="127000" h="25400" prst="softRound"/>
        </a:sp3d>
      </dsp:spPr>
      <dsp:style>
        <a:lnRef idx="0">
          <a:schemeClr val="lt1"/>
        </a:lnRef>
        <a:fillRef idx="1">
          <a:schemeClr val="accent3"/>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原料运输</a:t>
          </a:r>
          <a:endParaRPr lang="zh-CN" altLang="en-US" sz="1800" dirty="0">
            <a:solidFill>
              <a:schemeClr val="tx1"/>
            </a:solidFill>
          </a:endParaRPr>
        </a:p>
      </dsp:txBody>
      <dsp:txXfrm>
        <a:off x="0" y="1479769"/>
        <a:ext cx="1027407" cy="513703"/>
      </dsp:txXfrm>
    </dsp:sp>
    <dsp:sp modelId="{F243F7B3-14B5-4507-B13C-097639C26271}">
      <dsp:nvSpPr>
        <dsp:cNvPr id="4" name="任意多边形 3"/>
        <dsp:cNvSpPr/>
      </dsp:nvSpPr>
      <dsp:spPr bwMode="white">
        <a:xfrm>
          <a:off x="1027407" y="1725244"/>
          <a:ext cx="410963" cy="22753"/>
        </a:xfrm>
        <a:custGeom>
          <a:avLst/>
          <a:gdLst/>
          <a:ahLst/>
          <a:cxnLst/>
          <a:pathLst>
            <a:path w="647" h="36">
              <a:moveTo>
                <a:pt x="0" y="18"/>
              </a:moveTo>
              <a:lnTo>
                <a:pt x="647" y="18"/>
              </a:lnTo>
            </a:path>
          </a:pathLst>
        </a:custGeom>
        <a:sp3d z="-40000" prstMaterial="matte"/>
      </dsp:spPr>
      <dsp:style>
        <a:lnRef idx="2">
          <a:schemeClr val="accent5"/>
        </a:lnRef>
        <a:fillRef idx="0">
          <a:schemeClr val="accent4">
            <a:tint val="9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1027407" y="1725244"/>
        <a:ext cx="410963" cy="22753"/>
      </dsp:txXfrm>
    </dsp:sp>
    <dsp:sp modelId="{0756D2FE-E27B-4653-9173-835C9156A0EC}">
      <dsp:nvSpPr>
        <dsp:cNvPr id="5" name="圆角矩形 4"/>
        <dsp:cNvSpPr/>
      </dsp:nvSpPr>
      <dsp:spPr bwMode="white">
        <a:xfrm>
          <a:off x="1438370" y="1479769"/>
          <a:ext cx="1027407" cy="513703"/>
        </a:xfrm>
        <a:prstGeom prst="roundRect">
          <a:avLst>
            <a:gd name="adj" fmla="val 10000"/>
          </a:avLst>
        </a:prstGeom>
        <a:sp3d prstMaterial="translucentPowder">
          <a:bevelT w="127000" h="25400" prst="softRound"/>
        </a:sp3d>
      </dsp:spPr>
      <dsp:style>
        <a:lnRef idx="0">
          <a:schemeClr val="lt1"/>
        </a:lnRef>
        <a:fillRef idx="1">
          <a:schemeClr val="accent5"/>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防止污染</a:t>
          </a:r>
          <a:endParaRPr lang="zh-CN" altLang="en-US" sz="1800" dirty="0">
            <a:solidFill>
              <a:schemeClr val="tx1"/>
            </a:solidFill>
          </a:endParaRPr>
        </a:p>
      </dsp:txBody>
      <dsp:txXfrm>
        <a:off x="1438370" y="1479769"/>
        <a:ext cx="1027407" cy="513703"/>
      </dsp:txXfrm>
    </dsp:sp>
    <dsp:sp modelId="{34C47B6A-DB16-4D0B-9454-604F3EF0AE4F}">
      <dsp:nvSpPr>
        <dsp:cNvPr id="6" name="任意多边形 5"/>
        <dsp:cNvSpPr/>
      </dsp:nvSpPr>
      <dsp:spPr bwMode="white">
        <a:xfrm>
          <a:off x="2182860" y="1282175"/>
          <a:ext cx="976797" cy="22753"/>
        </a:xfrm>
        <a:custGeom>
          <a:avLst/>
          <a:gdLst/>
          <a:ahLst/>
          <a:cxnLst/>
          <a:pathLst>
            <a:path w="1538" h="36">
              <a:moveTo>
                <a:pt x="446" y="716"/>
              </a:moveTo>
              <a:lnTo>
                <a:pt x="1093" y="-680"/>
              </a:lnTo>
            </a:path>
          </a:pathLst>
        </a:custGeom>
        <a:sp3d z="-40000" prstMaterial="matte"/>
      </dsp:spPr>
      <dsp:style>
        <a:lnRef idx="2">
          <a:schemeClr val="accent6"/>
        </a:lnRef>
        <a:fillRef idx="0">
          <a:schemeClr val="accent4">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2182860" y="1282175"/>
        <a:ext cx="976797" cy="22753"/>
      </dsp:txXfrm>
    </dsp:sp>
    <dsp:sp modelId="{8C20331D-0D48-4DD1-A311-FFAD1DED1973}">
      <dsp:nvSpPr>
        <dsp:cNvPr id="7" name="圆角矩形 6"/>
        <dsp:cNvSpPr/>
      </dsp:nvSpPr>
      <dsp:spPr bwMode="white">
        <a:xfrm>
          <a:off x="2876740" y="593630"/>
          <a:ext cx="1027407" cy="513703"/>
        </a:xfrm>
        <a:prstGeom prst="roundRect">
          <a:avLst>
            <a:gd name="adj" fmla="val 10000"/>
          </a:avLst>
        </a:prstGeom>
        <a:sp3d prstMaterial="translucentPowder">
          <a:bevelT w="127000" h="25400" prst="softRound"/>
        </a:sp3d>
      </dsp:spPr>
      <dsp:style>
        <a:lnRef idx="0">
          <a:schemeClr val="lt1"/>
        </a:lnRef>
        <a:fillRef idx="1">
          <a:schemeClr val="accent6">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运输前</a:t>
          </a:r>
          <a:endParaRPr lang="zh-CN" altLang="en-US" sz="1800" dirty="0">
            <a:solidFill>
              <a:schemeClr val="tx1"/>
            </a:solidFill>
          </a:endParaRPr>
        </a:p>
      </dsp:txBody>
      <dsp:txXfrm>
        <a:off x="2876740" y="593630"/>
        <a:ext cx="1027407" cy="513703"/>
      </dsp:txXfrm>
    </dsp:sp>
    <dsp:sp modelId="{23B3AA37-C070-4463-8CE8-B7B72BC459FA}">
      <dsp:nvSpPr>
        <dsp:cNvPr id="8" name="任意多边形 7"/>
        <dsp:cNvSpPr/>
      </dsp:nvSpPr>
      <dsp:spPr bwMode="white">
        <a:xfrm>
          <a:off x="3856577" y="691416"/>
          <a:ext cx="506102" cy="22753"/>
        </a:xfrm>
        <a:custGeom>
          <a:avLst/>
          <a:gdLst/>
          <a:ahLst/>
          <a:cxnLst/>
          <a:pathLst>
            <a:path w="797" h="36">
              <a:moveTo>
                <a:pt x="75" y="250"/>
              </a:moveTo>
              <a:lnTo>
                <a:pt x="722" y="-215"/>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856577" y="691416"/>
        <a:ext cx="506102" cy="22753"/>
      </dsp:txXfrm>
    </dsp:sp>
    <dsp:sp modelId="{692D530E-95E7-4323-A3E4-A422C8DAE774}">
      <dsp:nvSpPr>
        <dsp:cNvPr id="9" name="圆角矩形 8"/>
        <dsp:cNvSpPr/>
      </dsp:nvSpPr>
      <dsp:spPr bwMode="white">
        <a:xfrm>
          <a:off x="4315109" y="298251"/>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清洁车辆</a:t>
          </a:r>
          <a:endParaRPr lang="zh-CN" altLang="en-US" sz="1800" dirty="0">
            <a:solidFill>
              <a:schemeClr val="tx1"/>
            </a:solidFill>
          </a:endParaRPr>
        </a:p>
      </dsp:txBody>
      <dsp:txXfrm>
        <a:off x="4315109" y="298251"/>
        <a:ext cx="1027407" cy="513703"/>
      </dsp:txXfrm>
    </dsp:sp>
    <dsp:sp modelId="{0A27D05B-406B-4A32-9034-A70968C3F07D}">
      <dsp:nvSpPr>
        <dsp:cNvPr id="10" name="任意多边形 9"/>
        <dsp:cNvSpPr/>
      </dsp:nvSpPr>
      <dsp:spPr bwMode="white">
        <a:xfrm>
          <a:off x="3856577" y="986795"/>
          <a:ext cx="506102" cy="22753"/>
        </a:xfrm>
        <a:custGeom>
          <a:avLst/>
          <a:gdLst/>
          <a:ahLst/>
          <a:cxnLst/>
          <a:pathLst>
            <a:path w="797" h="36">
              <a:moveTo>
                <a:pt x="75" y="-215"/>
              </a:moveTo>
              <a:lnTo>
                <a:pt x="722" y="25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856577" y="986795"/>
        <a:ext cx="506102" cy="22753"/>
      </dsp:txXfrm>
    </dsp:sp>
    <dsp:sp modelId="{1A01237F-07B5-4CD0-B5A8-F81F26229E92}">
      <dsp:nvSpPr>
        <dsp:cNvPr id="11" name="圆角矩形 10"/>
        <dsp:cNvSpPr/>
      </dsp:nvSpPr>
      <dsp:spPr bwMode="white">
        <a:xfrm>
          <a:off x="4315109" y="889010"/>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清洁容器</a:t>
          </a:r>
          <a:endParaRPr lang="zh-CN" altLang="en-US" sz="1800" dirty="0">
            <a:solidFill>
              <a:schemeClr val="tx1"/>
            </a:solidFill>
          </a:endParaRPr>
        </a:p>
      </dsp:txBody>
      <dsp:txXfrm>
        <a:off x="4315109" y="889010"/>
        <a:ext cx="1027407" cy="513703"/>
      </dsp:txXfrm>
    </dsp:sp>
    <dsp:sp modelId="{9091B6A3-AE33-4C96-81D3-96A90384F86D}">
      <dsp:nvSpPr>
        <dsp:cNvPr id="12" name="任意多边形 11"/>
        <dsp:cNvSpPr/>
      </dsp:nvSpPr>
      <dsp:spPr bwMode="white">
        <a:xfrm>
          <a:off x="2182860" y="2168313"/>
          <a:ext cx="976797" cy="22753"/>
        </a:xfrm>
        <a:custGeom>
          <a:avLst/>
          <a:gdLst/>
          <a:ahLst/>
          <a:cxnLst/>
          <a:pathLst>
            <a:path w="1538" h="36">
              <a:moveTo>
                <a:pt x="446" y="-680"/>
              </a:moveTo>
              <a:lnTo>
                <a:pt x="1093" y="716"/>
              </a:lnTo>
            </a:path>
          </a:pathLst>
        </a:custGeom>
        <a:sp3d z="-40000" prstMaterial="matte"/>
      </dsp:spPr>
      <dsp:style>
        <a:lnRef idx="2">
          <a:schemeClr val="accent6"/>
        </a:lnRef>
        <a:fillRef idx="0">
          <a:schemeClr val="accent4">
            <a:tint val="7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2182860" y="2168313"/>
        <a:ext cx="976797" cy="22753"/>
      </dsp:txXfrm>
    </dsp:sp>
    <dsp:sp modelId="{30BC62D5-37D3-46B4-80EB-8FBE7FD4BA8A}">
      <dsp:nvSpPr>
        <dsp:cNvPr id="13" name="圆角矩形 12"/>
        <dsp:cNvSpPr/>
      </dsp:nvSpPr>
      <dsp:spPr bwMode="white">
        <a:xfrm>
          <a:off x="2876740" y="2365907"/>
          <a:ext cx="1027407" cy="513703"/>
        </a:xfrm>
        <a:prstGeom prst="roundRect">
          <a:avLst>
            <a:gd name="adj" fmla="val 10000"/>
          </a:avLst>
        </a:prstGeom>
        <a:sp3d prstMaterial="translucentPowder">
          <a:bevelT w="127000" h="25400" prst="softRound"/>
        </a:sp3d>
      </dsp:spPr>
      <dsp:style>
        <a:lnRef idx="0">
          <a:schemeClr val="lt1"/>
        </a:lnRef>
        <a:fillRef idx="1">
          <a:schemeClr val="accent6">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运输中</a:t>
          </a:r>
          <a:endParaRPr lang="zh-CN" altLang="en-US" sz="1800" dirty="0">
            <a:solidFill>
              <a:schemeClr val="tx1"/>
            </a:solidFill>
          </a:endParaRPr>
        </a:p>
      </dsp:txBody>
      <dsp:txXfrm>
        <a:off x="2876740" y="2365907"/>
        <a:ext cx="1027407" cy="513703"/>
      </dsp:txXfrm>
    </dsp:sp>
    <dsp:sp modelId="{B322576B-2D71-4F43-A7E2-F6EBAA8EF449}">
      <dsp:nvSpPr>
        <dsp:cNvPr id="14" name="任意多边形 13"/>
        <dsp:cNvSpPr/>
      </dsp:nvSpPr>
      <dsp:spPr bwMode="white">
        <a:xfrm>
          <a:off x="3621230" y="2168313"/>
          <a:ext cx="976797" cy="22753"/>
        </a:xfrm>
        <a:custGeom>
          <a:avLst/>
          <a:gdLst/>
          <a:ahLst/>
          <a:cxnLst/>
          <a:pathLst>
            <a:path w="1538" h="36">
              <a:moveTo>
                <a:pt x="446" y="716"/>
              </a:moveTo>
              <a:lnTo>
                <a:pt x="1093" y="-68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621230" y="2168313"/>
        <a:ext cx="976797" cy="22753"/>
      </dsp:txXfrm>
    </dsp:sp>
    <dsp:sp modelId="{4F0A67CD-6A1F-416E-A5A6-6654F9B2AC12}">
      <dsp:nvSpPr>
        <dsp:cNvPr id="15" name="圆角矩形 14"/>
        <dsp:cNvSpPr/>
      </dsp:nvSpPr>
      <dsp:spPr bwMode="white">
        <a:xfrm>
          <a:off x="4315109" y="1479769"/>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防尘、防水</a:t>
          </a:r>
          <a:endParaRPr lang="zh-CN" altLang="en-US" sz="1800" dirty="0">
            <a:solidFill>
              <a:schemeClr val="tx1"/>
            </a:solidFill>
          </a:endParaRPr>
        </a:p>
      </dsp:txBody>
      <dsp:txXfrm>
        <a:off x="4315109" y="1479769"/>
        <a:ext cx="1027407" cy="513703"/>
      </dsp:txXfrm>
    </dsp:sp>
    <dsp:sp modelId="{04327A1D-A9CE-4422-8C84-E52260DC27E4}">
      <dsp:nvSpPr>
        <dsp:cNvPr id="16" name="任意多边形 15"/>
        <dsp:cNvSpPr/>
      </dsp:nvSpPr>
      <dsp:spPr bwMode="white">
        <a:xfrm>
          <a:off x="3856577" y="2463693"/>
          <a:ext cx="506102" cy="22753"/>
        </a:xfrm>
        <a:custGeom>
          <a:avLst/>
          <a:gdLst/>
          <a:ahLst/>
          <a:cxnLst/>
          <a:pathLst>
            <a:path w="797" h="36">
              <a:moveTo>
                <a:pt x="75" y="250"/>
              </a:moveTo>
              <a:lnTo>
                <a:pt x="722" y="-215"/>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856577" y="2463693"/>
        <a:ext cx="506102" cy="22753"/>
      </dsp:txXfrm>
    </dsp:sp>
    <dsp:sp modelId="{49EDBFEA-972E-469F-AF56-08DDED757855}">
      <dsp:nvSpPr>
        <dsp:cNvPr id="17" name="圆角矩形 16"/>
        <dsp:cNvSpPr/>
      </dsp:nvSpPr>
      <dsp:spPr bwMode="white">
        <a:xfrm>
          <a:off x="4315109" y="2070528"/>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分隔</a:t>
          </a:r>
          <a:endParaRPr lang="zh-CN" altLang="en-US" sz="1800" dirty="0">
            <a:solidFill>
              <a:schemeClr val="tx1"/>
            </a:solidFill>
          </a:endParaRPr>
        </a:p>
      </dsp:txBody>
      <dsp:txXfrm>
        <a:off x="4315109" y="2070528"/>
        <a:ext cx="1027407" cy="513703"/>
      </dsp:txXfrm>
    </dsp:sp>
    <dsp:sp modelId="{1E3A13A8-9C0E-4138-9C1C-9AC09A17D988}">
      <dsp:nvSpPr>
        <dsp:cNvPr id="18" name="任意多边形 17"/>
        <dsp:cNvSpPr/>
      </dsp:nvSpPr>
      <dsp:spPr bwMode="white">
        <a:xfrm>
          <a:off x="5294947" y="2168313"/>
          <a:ext cx="506102" cy="22753"/>
        </a:xfrm>
        <a:custGeom>
          <a:avLst/>
          <a:gdLst/>
          <a:ahLst/>
          <a:cxnLst/>
          <a:pathLst>
            <a:path w="797" h="36">
              <a:moveTo>
                <a:pt x="75" y="250"/>
              </a:moveTo>
              <a:lnTo>
                <a:pt x="722" y="-215"/>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5294947" y="2168313"/>
        <a:ext cx="506102" cy="22753"/>
      </dsp:txXfrm>
    </dsp:sp>
    <dsp:sp modelId="{EB39B04D-F64E-4982-9321-675D7066E690}">
      <dsp:nvSpPr>
        <dsp:cNvPr id="19" name="圆角矩形 18"/>
        <dsp:cNvSpPr/>
      </dsp:nvSpPr>
      <dsp:spPr bwMode="white">
        <a:xfrm>
          <a:off x="5753479" y="1775148"/>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食品与</a:t>
          </a:r>
          <a:endParaRPr lang="en-US" altLang="zh-CN" sz="1800" dirty="0" smtClean="0">
            <a:solidFill>
              <a:schemeClr val="tx1"/>
            </a:solidFill>
          </a:endParaRPr>
        </a:p>
        <a:p>
          <a:pPr lvl="0">
            <a:lnSpc>
              <a:spcPct val="100000"/>
            </a:lnSpc>
            <a:spcBef>
              <a:spcPct val="0"/>
            </a:spcBef>
            <a:spcAft>
              <a:spcPct val="35000"/>
            </a:spcAft>
          </a:pPr>
          <a:r>
            <a:rPr lang="zh-CN" altLang="en-US" sz="1800" dirty="0" smtClean="0">
              <a:solidFill>
                <a:schemeClr val="tx1"/>
              </a:solidFill>
            </a:rPr>
            <a:t>非食品</a:t>
          </a:r>
          <a:endParaRPr lang="zh-CN" altLang="en-US" sz="1800" dirty="0">
            <a:solidFill>
              <a:schemeClr val="tx1"/>
            </a:solidFill>
          </a:endParaRPr>
        </a:p>
      </dsp:txBody>
      <dsp:txXfrm>
        <a:off x="5753479" y="1775148"/>
        <a:ext cx="1027407" cy="513703"/>
      </dsp:txXfrm>
    </dsp:sp>
    <dsp:sp modelId="{50C8C097-0897-4B96-86BE-8DBADC05C900}">
      <dsp:nvSpPr>
        <dsp:cNvPr id="20" name="任意多边形 19"/>
        <dsp:cNvSpPr/>
      </dsp:nvSpPr>
      <dsp:spPr bwMode="white">
        <a:xfrm>
          <a:off x="5294947" y="2463693"/>
          <a:ext cx="506102" cy="22753"/>
        </a:xfrm>
        <a:custGeom>
          <a:avLst/>
          <a:gdLst/>
          <a:ahLst/>
          <a:cxnLst/>
          <a:pathLst>
            <a:path w="797" h="36">
              <a:moveTo>
                <a:pt x="75" y="-215"/>
              </a:moveTo>
              <a:lnTo>
                <a:pt x="722" y="25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5294947" y="2463693"/>
        <a:ext cx="506102" cy="22753"/>
      </dsp:txXfrm>
    </dsp:sp>
    <dsp:sp modelId="{626B830C-BD75-4F46-8626-C713F52E4B89}">
      <dsp:nvSpPr>
        <dsp:cNvPr id="21" name="圆角矩形 20"/>
        <dsp:cNvSpPr/>
      </dsp:nvSpPr>
      <dsp:spPr bwMode="white">
        <a:xfrm>
          <a:off x="5753479" y="2365907"/>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不同类型食品</a:t>
          </a:r>
          <a:endParaRPr lang="zh-CN" altLang="en-US" sz="1800" dirty="0">
            <a:solidFill>
              <a:schemeClr val="tx1"/>
            </a:solidFill>
          </a:endParaRPr>
        </a:p>
      </dsp:txBody>
      <dsp:txXfrm>
        <a:off x="5753479" y="2365907"/>
        <a:ext cx="1027407" cy="513703"/>
      </dsp:txXfrm>
    </dsp:sp>
    <dsp:sp modelId="{00BFC72B-36D8-4C93-B0A7-DA02E402F1D8}">
      <dsp:nvSpPr>
        <dsp:cNvPr id="22" name="任意多边形 21"/>
        <dsp:cNvSpPr/>
      </dsp:nvSpPr>
      <dsp:spPr bwMode="white">
        <a:xfrm>
          <a:off x="6626546" y="2316003"/>
          <a:ext cx="719643" cy="22753"/>
        </a:xfrm>
        <a:custGeom>
          <a:avLst/>
          <a:gdLst/>
          <a:ahLst/>
          <a:cxnLst/>
          <a:pathLst>
            <a:path w="1133" h="36">
              <a:moveTo>
                <a:pt x="243" y="483"/>
              </a:moveTo>
              <a:lnTo>
                <a:pt x="890" y="-447"/>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6626546" y="2316003"/>
        <a:ext cx="719643" cy="22753"/>
      </dsp:txXfrm>
    </dsp:sp>
    <dsp:sp modelId="{C18E5074-5D3A-481F-B626-67640CF500A5}">
      <dsp:nvSpPr>
        <dsp:cNvPr id="23" name="圆角矩形 22"/>
        <dsp:cNvSpPr/>
      </dsp:nvSpPr>
      <dsp:spPr bwMode="white">
        <a:xfrm>
          <a:off x="7191849" y="1775148"/>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动物性食品</a:t>
          </a:r>
          <a:endParaRPr lang="zh-CN" altLang="en-US" sz="1800" dirty="0">
            <a:solidFill>
              <a:schemeClr val="tx1"/>
            </a:solidFill>
          </a:endParaRPr>
        </a:p>
      </dsp:txBody>
      <dsp:txXfrm>
        <a:off x="7191849" y="1775148"/>
        <a:ext cx="1027407" cy="513703"/>
      </dsp:txXfrm>
    </dsp:sp>
    <dsp:sp modelId="{8C97F4AC-FE1F-45BA-9BC6-C73CCBF6D03C}">
      <dsp:nvSpPr>
        <dsp:cNvPr id="24" name="任意多边形 23"/>
        <dsp:cNvSpPr/>
      </dsp:nvSpPr>
      <dsp:spPr bwMode="white">
        <a:xfrm>
          <a:off x="6780886" y="2611383"/>
          <a:ext cx="410963" cy="22753"/>
        </a:xfrm>
        <a:custGeom>
          <a:avLst/>
          <a:gdLst/>
          <a:ahLst/>
          <a:cxnLst/>
          <a:pathLst>
            <a:path w="647" h="36">
              <a:moveTo>
                <a:pt x="0" y="18"/>
              </a:moveTo>
              <a:lnTo>
                <a:pt x="647" y="18"/>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6780886" y="2611383"/>
        <a:ext cx="410963" cy="22753"/>
      </dsp:txXfrm>
    </dsp:sp>
    <dsp:sp modelId="{F086CA05-E05F-4544-AE9B-2DBA43106831}">
      <dsp:nvSpPr>
        <dsp:cNvPr id="25" name="圆角矩形 24"/>
        <dsp:cNvSpPr/>
      </dsp:nvSpPr>
      <dsp:spPr bwMode="white">
        <a:xfrm>
          <a:off x="7191849" y="2365907"/>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植物性食品</a:t>
          </a:r>
          <a:endParaRPr lang="zh-CN" altLang="en-US" sz="1800" dirty="0">
            <a:solidFill>
              <a:schemeClr val="tx1"/>
            </a:solidFill>
          </a:endParaRPr>
        </a:p>
      </dsp:txBody>
      <dsp:txXfrm>
        <a:off x="7191849" y="2365907"/>
        <a:ext cx="1027407" cy="513703"/>
      </dsp:txXfrm>
    </dsp:sp>
    <dsp:sp modelId="{0F974866-8BE3-4008-A374-8EC2925E8F86}">
      <dsp:nvSpPr>
        <dsp:cNvPr id="26" name="任意多边形 25"/>
        <dsp:cNvSpPr/>
      </dsp:nvSpPr>
      <dsp:spPr bwMode="white">
        <a:xfrm>
          <a:off x="6626546" y="2906762"/>
          <a:ext cx="719643" cy="22753"/>
        </a:xfrm>
        <a:custGeom>
          <a:avLst/>
          <a:gdLst/>
          <a:ahLst/>
          <a:cxnLst/>
          <a:pathLst>
            <a:path w="1133" h="36">
              <a:moveTo>
                <a:pt x="243" y="-447"/>
              </a:moveTo>
              <a:lnTo>
                <a:pt x="890" y="483"/>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6626546" y="2906762"/>
        <a:ext cx="719643" cy="22753"/>
      </dsp:txXfrm>
    </dsp:sp>
    <dsp:sp modelId="{03D319C8-9D06-46D9-892B-43577AEFB116}">
      <dsp:nvSpPr>
        <dsp:cNvPr id="27" name="圆角矩形 26"/>
        <dsp:cNvSpPr/>
      </dsp:nvSpPr>
      <dsp:spPr bwMode="white">
        <a:xfrm>
          <a:off x="7191849" y="2956666"/>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水产品</a:t>
          </a:r>
          <a:endParaRPr lang="zh-CN" altLang="en-US" sz="1800" dirty="0">
            <a:solidFill>
              <a:schemeClr val="tx1"/>
            </a:solidFill>
          </a:endParaRPr>
        </a:p>
      </dsp:txBody>
      <dsp:txXfrm>
        <a:off x="7191849" y="2956666"/>
        <a:ext cx="1027407" cy="513703"/>
      </dsp:txXfrm>
    </dsp:sp>
    <dsp:sp modelId="{4402967A-1804-46ED-9472-B769D3E3B9D7}">
      <dsp:nvSpPr>
        <dsp:cNvPr id="28" name="任意多边形 27"/>
        <dsp:cNvSpPr/>
      </dsp:nvSpPr>
      <dsp:spPr bwMode="white">
        <a:xfrm>
          <a:off x="3856577" y="2759072"/>
          <a:ext cx="506102" cy="22753"/>
        </a:xfrm>
        <a:custGeom>
          <a:avLst/>
          <a:gdLst/>
          <a:ahLst/>
          <a:cxnLst/>
          <a:pathLst>
            <a:path w="797" h="36">
              <a:moveTo>
                <a:pt x="75" y="-215"/>
              </a:moveTo>
              <a:lnTo>
                <a:pt x="722" y="250"/>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856577" y="2759072"/>
        <a:ext cx="506102" cy="22753"/>
      </dsp:txXfrm>
    </dsp:sp>
    <dsp:sp modelId="{C721889C-86C3-4F87-B699-AECE9AADD1C8}">
      <dsp:nvSpPr>
        <dsp:cNvPr id="29" name="圆角矩形 28"/>
        <dsp:cNvSpPr/>
      </dsp:nvSpPr>
      <dsp:spPr bwMode="white">
        <a:xfrm>
          <a:off x="4315109" y="2661287"/>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食品包装完整清洁</a:t>
          </a:r>
          <a:endParaRPr lang="zh-CN" altLang="en-US" sz="1800" dirty="0">
            <a:solidFill>
              <a:schemeClr val="tx1"/>
            </a:solidFill>
          </a:endParaRPr>
        </a:p>
      </dsp:txBody>
      <dsp:txXfrm>
        <a:off x="4315109" y="2661287"/>
        <a:ext cx="1027407" cy="513703"/>
      </dsp:txXfrm>
    </dsp:sp>
    <dsp:sp modelId="{CA68CD70-CAAF-4C5A-AE92-9738B490DD75}">
      <dsp:nvSpPr>
        <dsp:cNvPr id="30" name="任意多边形 29"/>
        <dsp:cNvSpPr/>
      </dsp:nvSpPr>
      <dsp:spPr bwMode="white">
        <a:xfrm>
          <a:off x="3621230" y="3054452"/>
          <a:ext cx="976797" cy="22753"/>
        </a:xfrm>
        <a:custGeom>
          <a:avLst/>
          <a:gdLst/>
          <a:ahLst/>
          <a:cxnLst/>
          <a:pathLst>
            <a:path w="1538" h="36">
              <a:moveTo>
                <a:pt x="446" y="-680"/>
              </a:moveTo>
              <a:lnTo>
                <a:pt x="1093" y="716"/>
              </a:lnTo>
            </a:path>
          </a:pathLst>
        </a:custGeom>
        <a:sp3d z="-40000" prstMaterial="matte"/>
      </dsp:spPr>
      <dsp:style>
        <a:lnRef idx="2">
          <a:schemeClr val="accent1"/>
        </a:lnRef>
        <a:fillRef idx="0">
          <a:schemeClr val="accent4">
            <a:tint val="5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zh-CN" altLang="en-US" sz="700">
            <a:solidFill>
              <a:schemeClr val="tx1"/>
            </a:solidFill>
          </a:endParaRPr>
        </a:p>
      </dsp:txBody>
      <dsp:txXfrm>
        <a:off x="3621230" y="3054452"/>
        <a:ext cx="976797" cy="22753"/>
      </dsp:txXfrm>
    </dsp:sp>
    <dsp:sp modelId="{03C54DED-C827-434B-8193-A75B32D4AE11}">
      <dsp:nvSpPr>
        <dsp:cNvPr id="31" name="圆角矩形 30"/>
        <dsp:cNvSpPr/>
      </dsp:nvSpPr>
      <dsp:spPr bwMode="white">
        <a:xfrm>
          <a:off x="4315109" y="3252046"/>
          <a:ext cx="1027407" cy="513703"/>
        </a:xfrm>
        <a:prstGeom prst="roundRect">
          <a:avLst>
            <a:gd name="adj" fmla="val 10000"/>
          </a:avLst>
        </a:prstGeom>
        <a:sp3d prstMaterial="translucentPowder">
          <a:bevelT w="127000" h="25400" prst="softRound"/>
        </a:sp3d>
      </dsp:spPr>
      <dsp:style>
        <a:lnRef idx="0">
          <a:schemeClr val="lt1"/>
        </a:lnRef>
        <a:fillRef idx="1">
          <a:schemeClr val="accent1">
            <a:hueOff val="0"/>
            <a:satOff val="0"/>
            <a:lumOff val="0"/>
            <a:alpha val="100000"/>
          </a:schemeClr>
        </a:fillRef>
        <a:effectRef idx="0">
          <a:scrgbClr r="0" g="0" b="0"/>
        </a:effectRef>
        <a:fontRef idx="minor">
          <a:schemeClr val="lt1"/>
        </a:fontRef>
      </dsp:style>
      <dsp:txBody>
        <a:bodyPr lIns="11430" tIns="11430" rIns="11430" bIns="1143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800" dirty="0" smtClean="0">
              <a:solidFill>
                <a:schemeClr val="tx1"/>
              </a:solidFill>
            </a:rPr>
            <a:t>温度、湿度符合要求</a:t>
          </a:r>
          <a:endParaRPr lang="zh-CN" altLang="en-US" sz="1800" dirty="0">
            <a:solidFill>
              <a:schemeClr val="tx1"/>
            </a:solidFill>
          </a:endParaRPr>
        </a:p>
      </dsp:txBody>
      <dsp:txXfrm>
        <a:off x="4315109" y="3252046"/>
        <a:ext cx="1027407" cy="51370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11">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1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1">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5">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4#1">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bkpt" val="bal"/>
          <dgm:param type="contDir" val="revDir"/>
          <dgm:param type="grDir" val="tL"/>
          <dgm:param type="flowDir" val="col"/>
        </dgm:alg>
      </dgm:if>
      <dgm:else name="Name3">
        <dgm:alg type="snake">
          <dgm:param type="bkpt" val="bal"/>
          <dgm:param type="contDir" val="revDir"/>
          <dgm:param type="grDir" val="tR"/>
          <dgm:param type="flowDir" val="co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Sty" val="noArr"/>
                <dgm:param type="endSty" val="noArr"/>
                <dgm:param type="begPts" val="auto auto tCtr"/>
                <dgm:param type="endPts" val="auto auto bCtr"/>
              </dgm:alg>
            </dgm:if>
            <dgm:else name="Name9">
              <dgm:alg type="conn">
                <dgm:param type="srcNode" val="dummyConnPt"/>
                <dgm:param type="dstNode" val="dummyConnPt"/>
                <dgm:param type="begSty" val="noArr"/>
                <dgm:param type="endSty" val="noArr"/>
                <dgm:param type="begPts" val="auto auto tCtr"/>
                <dgm:param type="endPts" val="auto auto bCt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6">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7">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8">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3#1">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vertAlign" val="none"/>
      <dgm:param type="horz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1">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3d4#1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4#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4#5">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4#7">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4#8">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3d4#9">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3d4#10">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3d4#11">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B7E540-5855-4E00-A554-9D07A4C08168}" type="datetimeFigureOut">
              <a:rPr lang="zh-CN" altLang="en-US" smtClean="0"/>
              <a:pPr/>
              <a:t>2019/12/3</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4A0906-5ACE-48BC-BABC-60AC96AEAB7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4A0906-5ACE-48BC-BABC-60AC96AEAB79}"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zh-CN"/>
          </a:p>
        </p:txBody>
      </p:sp>
      <p:sp>
        <p:nvSpPr>
          <p:cNvPr id="4100" name="灯片编号占位符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fld id="{EC530858-BF76-453D-8D3B-E94317EF6EAB}" type="slidenum">
              <a:rPr lang="zh-CN" altLang="en-US" smtClean="0">
                <a:latin typeface="Calibri" panose="020F0502020204030204" pitchFamily="34" charset="0"/>
              </a:rPr>
              <a:pPr/>
              <a:t>2</a:t>
            </a:fld>
            <a:endParaRPr lang="zh-CN" altLang="en-US" smtClean="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4A0906-5ACE-48BC-BABC-60AC96AEAB79}" type="slidenum">
              <a:rPr lang="zh-CN" altLang="en-US" smtClean="0"/>
              <a:pPr/>
              <a:t>37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4A0906-5ACE-48BC-BABC-60AC96AEAB79}" type="slidenum">
              <a:rPr lang="zh-CN" altLang="en-US" smtClean="0"/>
              <a:pPr/>
              <a:t>5</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4A0906-5ACE-48BC-BABC-60AC96AEAB79}" type="slidenum">
              <a:rPr lang="zh-CN" altLang="en-US" smtClean="0"/>
              <a:pPr/>
              <a:t>55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A5A05C-F0C7-42B6-A6FD-D285A38D1488}" type="slidenum">
              <a:rPr lang="zh-CN" altLang="en-US" smtClean="0"/>
              <a:pPr/>
              <a:t>6</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7</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4A0906-5ACE-48BC-BABC-60AC96AEAB79}" type="slidenum">
              <a:rPr lang="zh-CN" altLang="en-US" smtClean="0"/>
              <a:pPr/>
              <a:t>13</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D4A0906-5ACE-48BC-BABC-60AC96AEAB79}" type="slidenum">
              <a:rPr lang="zh-CN" altLang="en-US" smtClean="0"/>
              <a:pPr/>
              <a:t>78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928"/>
            <a:ext cx="5800725" cy="436022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
        <p:nvSpPr>
          <p:cNvPr id="10" name="文本框 12"/>
          <p:cNvSpPr txBox="1">
            <a:spLocks noChangeArrowheads="1"/>
          </p:cNvSpPr>
          <p:nvPr userDrawn="1"/>
        </p:nvSpPr>
        <p:spPr bwMode="auto">
          <a:xfrm>
            <a:off x="323528" y="267560"/>
            <a:ext cx="2160240" cy="341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023" tIns="32511" rIns="65023" bIns="32511">
            <a:spAutoFit/>
          </a:bodyPr>
          <a:lstStyle>
            <a:lvl1pPr>
              <a:defRPr>
                <a:solidFill>
                  <a:schemeClr val="tx1"/>
                </a:solidFill>
                <a:latin typeface="Open Sans" pitchFamily="34" charset="0"/>
                <a:ea typeface="冬青黑体简体中文 W3" panose="020B0300000000000000" pitchFamily="34" charset="-122"/>
              </a:defRPr>
            </a:lvl1pPr>
            <a:lvl2pPr marL="742950" indent="-285750">
              <a:defRPr>
                <a:solidFill>
                  <a:schemeClr val="tx1"/>
                </a:solidFill>
                <a:latin typeface="Open Sans" pitchFamily="34" charset="0"/>
                <a:ea typeface="冬青黑体简体中文 W3" panose="020B0300000000000000" pitchFamily="34" charset="-122"/>
              </a:defRPr>
            </a:lvl2pPr>
            <a:lvl3pPr marL="1143000" indent="-228600">
              <a:defRPr>
                <a:solidFill>
                  <a:schemeClr val="tx1"/>
                </a:solidFill>
                <a:latin typeface="Open Sans" pitchFamily="34" charset="0"/>
                <a:ea typeface="冬青黑体简体中文 W3" panose="020B0300000000000000" pitchFamily="34" charset="-122"/>
              </a:defRPr>
            </a:lvl3pPr>
            <a:lvl4pPr marL="1600200" indent="-228600">
              <a:defRPr>
                <a:solidFill>
                  <a:schemeClr val="tx1"/>
                </a:solidFill>
                <a:latin typeface="Open Sans" pitchFamily="34" charset="0"/>
                <a:ea typeface="冬青黑体简体中文 W3" panose="020B0300000000000000" pitchFamily="34" charset="-122"/>
              </a:defRPr>
            </a:lvl4pPr>
            <a:lvl5pPr marL="2057400" indent="-228600">
              <a:defRPr>
                <a:solidFill>
                  <a:schemeClr val="tx1"/>
                </a:solidFill>
                <a:latin typeface="Open Sans" pitchFamily="34" charset="0"/>
                <a:ea typeface="冬青黑体简体中文 W3" panose="020B0300000000000000" pitchFamily="34" charset="-122"/>
              </a:defRPr>
            </a:lvl5pPr>
            <a:lvl6pPr marL="2514600" indent="-228600" fontAlgn="base">
              <a:spcBef>
                <a:spcPct val="0"/>
              </a:spcBef>
              <a:spcAft>
                <a:spcPct val="0"/>
              </a:spcAft>
              <a:defRPr>
                <a:solidFill>
                  <a:schemeClr val="tx1"/>
                </a:solidFill>
                <a:latin typeface="Open Sans" pitchFamily="34" charset="0"/>
                <a:ea typeface="冬青黑体简体中文 W3" panose="020B0300000000000000" pitchFamily="34" charset="-122"/>
              </a:defRPr>
            </a:lvl6pPr>
            <a:lvl7pPr marL="2971800" indent="-228600" fontAlgn="base">
              <a:spcBef>
                <a:spcPct val="0"/>
              </a:spcBef>
              <a:spcAft>
                <a:spcPct val="0"/>
              </a:spcAft>
              <a:defRPr>
                <a:solidFill>
                  <a:schemeClr val="tx1"/>
                </a:solidFill>
                <a:latin typeface="Open Sans" pitchFamily="34" charset="0"/>
                <a:ea typeface="冬青黑体简体中文 W3" panose="020B0300000000000000" pitchFamily="34" charset="-122"/>
              </a:defRPr>
            </a:lvl7pPr>
            <a:lvl8pPr marL="3429000" indent="-228600" fontAlgn="base">
              <a:spcBef>
                <a:spcPct val="0"/>
              </a:spcBef>
              <a:spcAft>
                <a:spcPct val="0"/>
              </a:spcAft>
              <a:defRPr>
                <a:solidFill>
                  <a:schemeClr val="tx1"/>
                </a:solidFill>
                <a:latin typeface="Open Sans" pitchFamily="34" charset="0"/>
                <a:ea typeface="冬青黑体简体中文 W3" panose="020B0300000000000000" pitchFamily="34" charset="-122"/>
              </a:defRPr>
            </a:lvl8pPr>
            <a:lvl9pPr marL="3886200" indent="-228600" fontAlgn="base">
              <a:spcBef>
                <a:spcPct val="0"/>
              </a:spcBef>
              <a:spcAft>
                <a:spcPct val="0"/>
              </a:spcAft>
              <a:defRPr>
                <a:solidFill>
                  <a:schemeClr val="tx1"/>
                </a:solidFill>
                <a:latin typeface="Open Sans" pitchFamily="34" charset="0"/>
                <a:ea typeface="冬青黑体简体中文 W3" panose="020B0300000000000000" pitchFamily="34" charset="-122"/>
              </a:defRPr>
            </a:lvl9pPr>
          </a:lstStyle>
          <a:p>
            <a:r>
              <a:rPr lang="zh-CN" altLang="zh-CN" b="1" dirty="0">
                <a:solidFill>
                  <a:schemeClr val="bg1">
                    <a:lumMod val="50000"/>
                  </a:schemeClr>
                </a:solidFill>
                <a:latin typeface="微软雅黑" panose="020B0503020204020204" pitchFamily="34" charset="-122"/>
                <a:ea typeface="微软雅黑" panose="020B0503020204020204" pitchFamily="34" charset="-122"/>
                <a:cs typeface="+mn-ea"/>
                <a:sym typeface="+mn-lt"/>
              </a:rPr>
              <a:t>智慧餐厅</a:t>
            </a:r>
          </a:p>
        </p:txBody>
      </p:sp>
    </p:spTree>
  </p:cSld>
  <p:clrMapOvr>
    <a:masterClrMapping/>
  </p:clrMapOvr>
  <p:transition spd="med" advClick="0" advTm="0">
    <p:random/>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med" advClick="0" advTm="0">
    <p:random/>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642"/>
            <a:ext cx="3886200" cy="326451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642"/>
            <a:ext cx="3886200" cy="326451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9386"/>
            <a:ext cx="3868340" cy="27642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9386"/>
            <a:ext cx="3887391" cy="276429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5E9A6A7-928A-4A9B-B078-593FAD01E610}" type="slidenum">
              <a:rPr lang="zh-CN" altLang="en-US" smtClean="0"/>
              <a:pPr/>
              <a:t>‹#›</a:t>
            </a:fld>
            <a:endParaRPr lang="zh-CN" altLang="en-US"/>
          </a:p>
        </p:txBody>
      </p:sp>
      <p:sp>
        <p:nvSpPr>
          <p:cNvPr id="5" name="矩形 4"/>
          <p:cNvSpPr/>
          <p:nvPr userDrawn="1"/>
        </p:nvSpPr>
        <p:spPr>
          <a:xfrm>
            <a:off x="253" y="19628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6" name="文本框 37"/>
          <p:cNvSpPr txBox="1"/>
          <p:nvPr userDrawn="1"/>
        </p:nvSpPr>
        <p:spPr>
          <a:xfrm>
            <a:off x="216310" y="196280"/>
            <a:ext cx="2190351" cy="315475"/>
          </a:xfrm>
          <a:prstGeom prst="rect">
            <a:avLst/>
          </a:prstGeom>
          <a:noFill/>
        </p:spPr>
        <p:txBody>
          <a:bodyPr wrap="none" lIns="68584" tIns="34292" rIns="68584" bIns="34292" rtlCol="0">
            <a:spAutoFit/>
          </a:bodyPr>
          <a:lstStyle/>
          <a:p>
            <a:pPr defTabSz="685800"/>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798"/>
            <a:ext cx="4629150" cy="365634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F1D49EEA-F641-4740-90CE-E82A3A027ED7}" type="datetimeFigureOut">
              <a:rPr lang="zh-CN" altLang="en-US" smtClean="0"/>
              <a:pPr/>
              <a:t>2019/12/3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5E9A6A7-928A-4A9B-B078-593FAD01E610}" type="slidenum">
              <a:rPr lang="zh-CN" altLang="en-US" smtClean="0"/>
              <a:pPr/>
              <a:t>‹#›</a:t>
            </a:fld>
            <a:endParaRPr lang="zh-CN" altLang="en-US"/>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F1D49EEA-F641-4740-90CE-E82A3A027ED7}" type="datetimeFigureOut">
              <a:rPr lang="zh-CN" altLang="en-US" smtClean="0"/>
              <a:pPr/>
              <a:t>2019/12/3</a:t>
            </a:fld>
            <a:endParaRPr lang="zh-CN" altLang="en-US"/>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45E9A6A7-928A-4A9B-B078-593FAD01E61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tags" Target="../tags/tag34.xml"/><Relationship Id="rId26" Type="http://schemas.openxmlformats.org/officeDocument/2006/relationships/tags" Target="../tags/tag42.xml"/><Relationship Id="rId3" Type="http://schemas.openxmlformats.org/officeDocument/2006/relationships/tags" Target="../tags/tag19.xml"/><Relationship Id="rId21" Type="http://schemas.openxmlformats.org/officeDocument/2006/relationships/tags" Target="../tags/tag37.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tags" Target="../tags/tag33.xml"/><Relationship Id="rId25" Type="http://schemas.openxmlformats.org/officeDocument/2006/relationships/tags" Target="../tags/tag41.xml"/><Relationship Id="rId2" Type="http://schemas.openxmlformats.org/officeDocument/2006/relationships/tags" Target="../tags/tag18.xml"/><Relationship Id="rId16" Type="http://schemas.openxmlformats.org/officeDocument/2006/relationships/tags" Target="../tags/tag32.xml"/><Relationship Id="rId20" Type="http://schemas.openxmlformats.org/officeDocument/2006/relationships/tags" Target="../tags/tag36.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tags" Target="../tags/tag40.xml"/><Relationship Id="rId5" Type="http://schemas.openxmlformats.org/officeDocument/2006/relationships/tags" Target="../tags/tag21.xml"/><Relationship Id="rId15" Type="http://schemas.openxmlformats.org/officeDocument/2006/relationships/tags" Target="../tags/tag31.xml"/><Relationship Id="rId23" Type="http://schemas.openxmlformats.org/officeDocument/2006/relationships/tags" Target="../tags/tag39.xml"/><Relationship Id="rId10" Type="http://schemas.openxmlformats.org/officeDocument/2006/relationships/tags" Target="../tags/tag26.xml"/><Relationship Id="rId19" Type="http://schemas.openxmlformats.org/officeDocument/2006/relationships/tags" Target="../tags/tag35.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tags" Target="../tags/tag30.xml"/><Relationship Id="rId22" Type="http://schemas.openxmlformats.org/officeDocument/2006/relationships/tags" Target="../tags/tag38.xml"/><Relationship Id="rId27"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diagramColors" Target="../diagrams/colors2.xml"/><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5.xml"/><Relationship Id="rId13" Type="http://schemas.microsoft.com/office/2007/relationships/diagramDrawing" Target="../diagrams/drawing5.xml"/><Relationship Id="rId3" Type="http://schemas.openxmlformats.org/officeDocument/2006/relationships/notesSlide" Target="../notesSlides/notesSlide9.xml"/><Relationship Id="rId7" Type="http://schemas.openxmlformats.org/officeDocument/2006/relationships/diagramColors" Target="../diagrams/colors4.xml"/><Relationship Id="rId12" Type="http://schemas.microsoft.com/office/2007/relationships/diagramDrawing" Target="../diagrams/drawing4.xml"/><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diagramQuickStyle" Target="../diagrams/quickStyle4.xml"/><Relationship Id="rId11" Type="http://schemas.openxmlformats.org/officeDocument/2006/relationships/diagramColors" Target="../diagrams/colors5.xml"/><Relationship Id="rId5" Type="http://schemas.openxmlformats.org/officeDocument/2006/relationships/diagramLayout" Target="../diagrams/layout4.xml"/><Relationship Id="rId10" Type="http://schemas.openxmlformats.org/officeDocument/2006/relationships/diagramQuickStyle" Target="../diagrams/quickStyle5.xml"/><Relationship Id="rId4" Type="http://schemas.openxmlformats.org/officeDocument/2006/relationships/diagramData" Target="../diagrams/data4.xml"/><Relationship Id="rId9"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15.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0.xml"/><Relationship Id="rId7" Type="http://schemas.openxmlformats.org/officeDocument/2006/relationships/diagramColors" Target="../diagrams/colors6.xml"/><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1.xml"/><Relationship Id="rId7" Type="http://schemas.openxmlformats.org/officeDocument/2006/relationships/diagramColors" Target="../diagrams/colors7.xml"/><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notesSlide" Target="../notesSlides/notesSlide12.xml"/><Relationship Id="rId7" Type="http://schemas.openxmlformats.org/officeDocument/2006/relationships/hyperlink" Target="&#19968;&#31080;&#36890;&#36827;&#36135;&#21488;&#36134;%20&#32452;&#21512;2017.12.14.pdf" TargetMode="External"/><Relationship Id="rId2" Type="http://schemas.openxmlformats.org/officeDocument/2006/relationships/slideLayout" Target="../slideLayouts/slideLayout6.xml"/><Relationship Id="rId1" Type="http://schemas.openxmlformats.org/officeDocument/2006/relationships/tags" Target="../tags/tag49.xml"/><Relationship Id="rId6" Type="http://schemas.openxmlformats.org/officeDocument/2006/relationships/image" Target="../media/image16.jpeg"/><Relationship Id="rId5" Type="http://schemas.openxmlformats.org/officeDocument/2006/relationships/image" Target="../media/image15.png"/><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s>
</file>

<file path=ppt/slides/_rels/slide2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3.xml"/><Relationship Id="rId7" Type="http://schemas.openxmlformats.org/officeDocument/2006/relationships/diagramColors" Target="../diagrams/colors8.xml"/><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4.xml"/><Relationship Id="rId7" Type="http://schemas.openxmlformats.org/officeDocument/2006/relationships/diagramColors" Target="../diagrams/colors9.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15.xml"/><Relationship Id="rId7" Type="http://schemas.openxmlformats.org/officeDocument/2006/relationships/diagramColors" Target="../diagrams/colors10.xml"/><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notesSlide" Target="../notesSlides/notesSlide16.xml"/><Relationship Id="rId7" Type="http://schemas.openxmlformats.org/officeDocument/2006/relationships/diagramColors" Target="../diagrams/colors11.xml"/><Relationship Id="rId2" Type="http://schemas.openxmlformats.org/officeDocument/2006/relationships/slideLayout" Target="../slideLayouts/slideLayout6.xml"/><Relationship Id="rId1" Type="http://schemas.openxmlformats.org/officeDocument/2006/relationships/tags" Target="../tags/tag53.xml"/><Relationship Id="rId6" Type="http://schemas.openxmlformats.org/officeDocument/2006/relationships/diagramQuickStyle" Target="../diagrams/quickStyle11.xml"/><Relationship Id="rId5" Type="http://schemas.openxmlformats.org/officeDocument/2006/relationships/diagramLayout" Target="../diagrams/layout11.xml"/><Relationship Id="rId10" Type="http://schemas.microsoft.com/office/2007/relationships/diagramDrawing" Target="../diagrams/drawing11.xml"/><Relationship Id="rId4" Type="http://schemas.openxmlformats.org/officeDocument/2006/relationships/diagramData" Target="../diagrams/data11.xml"/><Relationship Id="rId9"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55.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5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7.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59.xml"/><Relationship Id="rId5" Type="http://schemas.openxmlformats.org/officeDocument/2006/relationships/image" Target="../media/image25.pn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tags" Target="../tags/tag72.xml"/><Relationship Id="rId18" Type="http://schemas.openxmlformats.org/officeDocument/2006/relationships/slideLayout" Target="../slideLayouts/slideLayout6.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tags" Target="../tags/tag71.xml"/><Relationship Id="rId17" Type="http://schemas.openxmlformats.org/officeDocument/2006/relationships/tags" Target="../tags/tag76.xml"/><Relationship Id="rId2" Type="http://schemas.openxmlformats.org/officeDocument/2006/relationships/tags" Target="../tags/tag61.xml"/><Relationship Id="rId16" Type="http://schemas.openxmlformats.org/officeDocument/2006/relationships/tags" Target="../tags/tag75.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5" Type="http://schemas.openxmlformats.org/officeDocument/2006/relationships/tags" Target="../tags/tag64.xml"/><Relationship Id="rId15" Type="http://schemas.openxmlformats.org/officeDocument/2006/relationships/tags" Target="../tags/tag74.xml"/><Relationship Id="rId10" Type="http://schemas.openxmlformats.org/officeDocument/2006/relationships/tags" Target="../tags/tag69.xml"/><Relationship Id="rId19" Type="http://schemas.openxmlformats.org/officeDocument/2006/relationships/notesSlide" Target="../notesSlides/notesSlide23.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tags" Target="../tags/tag73.xml"/></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24.xml"/><Relationship Id="rId7"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7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7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79.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41.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tags" Target="../tags/tag92.xml"/><Relationship Id="rId18" Type="http://schemas.openxmlformats.org/officeDocument/2006/relationships/slideLayout" Target="../slideLayouts/slideLayout6.xm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tags" Target="../tags/tag91.xml"/><Relationship Id="rId17" Type="http://schemas.openxmlformats.org/officeDocument/2006/relationships/tags" Target="../tags/tag96.xml"/><Relationship Id="rId2" Type="http://schemas.openxmlformats.org/officeDocument/2006/relationships/tags" Target="../tags/tag81.xml"/><Relationship Id="rId16" Type="http://schemas.openxmlformats.org/officeDocument/2006/relationships/tags" Target="../tags/tag95.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tags" Target="../tags/tag90.xml"/><Relationship Id="rId5" Type="http://schemas.openxmlformats.org/officeDocument/2006/relationships/tags" Target="../tags/tag84.xml"/><Relationship Id="rId15" Type="http://schemas.openxmlformats.org/officeDocument/2006/relationships/tags" Target="../tags/tag94.xml"/><Relationship Id="rId10" Type="http://schemas.openxmlformats.org/officeDocument/2006/relationships/tags" Target="../tags/tag89.xml"/><Relationship Id="rId19" Type="http://schemas.openxmlformats.org/officeDocument/2006/relationships/notesSlide" Target="../notesSlides/notesSlide28.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tags" Target="../tags/tag93.xml"/></Relationships>
</file>

<file path=ppt/slides/_rels/slide42.xml.rels><?xml version="1.0" encoding="UTF-8" standalone="yes"?>
<Relationships xmlns="http://schemas.openxmlformats.org/package/2006/relationships"><Relationship Id="rId8" Type="http://schemas.openxmlformats.org/officeDocument/2006/relationships/tags" Target="../tags/tag104.xml"/><Relationship Id="rId13" Type="http://schemas.openxmlformats.org/officeDocument/2006/relationships/tags" Target="../tags/tag109.xml"/><Relationship Id="rId18" Type="http://schemas.openxmlformats.org/officeDocument/2006/relationships/slideLayout" Target="../slideLayouts/slideLayout6.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tags" Target="../tags/tag108.xml"/><Relationship Id="rId17" Type="http://schemas.openxmlformats.org/officeDocument/2006/relationships/tags" Target="../tags/tag113.xml"/><Relationship Id="rId2" Type="http://schemas.openxmlformats.org/officeDocument/2006/relationships/tags" Target="../tags/tag98.xml"/><Relationship Id="rId16" Type="http://schemas.openxmlformats.org/officeDocument/2006/relationships/tags" Target="../tags/tag112.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5" Type="http://schemas.openxmlformats.org/officeDocument/2006/relationships/tags" Target="../tags/tag101.xml"/><Relationship Id="rId15" Type="http://schemas.openxmlformats.org/officeDocument/2006/relationships/tags" Target="../tags/tag111.xml"/><Relationship Id="rId10" Type="http://schemas.openxmlformats.org/officeDocument/2006/relationships/tags" Target="../tags/tag106.xml"/><Relationship Id="rId19" Type="http://schemas.openxmlformats.org/officeDocument/2006/relationships/notesSlide" Target="../notesSlides/notesSlide29.xml"/><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tags" Target="../tags/tag110.xml"/></Relationships>
</file>

<file path=ppt/slides/_rels/slide43.xml.rels><?xml version="1.0" encoding="UTF-8" standalone="yes"?>
<Relationships xmlns="http://schemas.openxmlformats.org/package/2006/relationships"><Relationship Id="rId8" Type="http://schemas.openxmlformats.org/officeDocument/2006/relationships/tags" Target="../tags/tag121.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30.xml"/><Relationship Id="rId5" Type="http://schemas.openxmlformats.org/officeDocument/2006/relationships/tags" Target="../tags/tag118.xml"/><Relationship Id="rId10" Type="http://schemas.openxmlformats.org/officeDocument/2006/relationships/slideLayout" Target="../slideLayouts/slideLayout6.xml"/><Relationship Id="rId4" Type="http://schemas.openxmlformats.org/officeDocument/2006/relationships/tags" Target="../tags/tag117.xml"/><Relationship Id="rId9" Type="http://schemas.openxmlformats.org/officeDocument/2006/relationships/tags" Target="../tags/tag1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tags" Target="../tags/tag135.xml"/><Relationship Id="rId18" Type="http://schemas.openxmlformats.org/officeDocument/2006/relationships/tags" Target="../tags/tag140.xml"/><Relationship Id="rId26" Type="http://schemas.openxmlformats.org/officeDocument/2006/relationships/tags" Target="../tags/tag148.xml"/><Relationship Id="rId3" Type="http://schemas.openxmlformats.org/officeDocument/2006/relationships/tags" Target="../tags/tag125.xml"/><Relationship Id="rId21" Type="http://schemas.openxmlformats.org/officeDocument/2006/relationships/tags" Target="../tags/tag143.xml"/><Relationship Id="rId7" Type="http://schemas.openxmlformats.org/officeDocument/2006/relationships/tags" Target="../tags/tag129.xml"/><Relationship Id="rId12" Type="http://schemas.openxmlformats.org/officeDocument/2006/relationships/tags" Target="../tags/tag134.xml"/><Relationship Id="rId17" Type="http://schemas.openxmlformats.org/officeDocument/2006/relationships/tags" Target="../tags/tag139.xml"/><Relationship Id="rId25" Type="http://schemas.openxmlformats.org/officeDocument/2006/relationships/tags" Target="../tags/tag147.xml"/><Relationship Id="rId33" Type="http://schemas.openxmlformats.org/officeDocument/2006/relationships/notesSlide" Target="../notesSlides/notesSlide31.xml"/><Relationship Id="rId2" Type="http://schemas.openxmlformats.org/officeDocument/2006/relationships/tags" Target="../tags/tag124.xml"/><Relationship Id="rId16" Type="http://schemas.openxmlformats.org/officeDocument/2006/relationships/tags" Target="../tags/tag138.xml"/><Relationship Id="rId20" Type="http://schemas.openxmlformats.org/officeDocument/2006/relationships/tags" Target="../tags/tag142.xml"/><Relationship Id="rId29" Type="http://schemas.openxmlformats.org/officeDocument/2006/relationships/tags" Target="../tags/tag151.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tags" Target="../tags/tag133.xml"/><Relationship Id="rId24" Type="http://schemas.openxmlformats.org/officeDocument/2006/relationships/tags" Target="../tags/tag146.xml"/><Relationship Id="rId32" Type="http://schemas.openxmlformats.org/officeDocument/2006/relationships/slideLayout" Target="../slideLayouts/slideLayout6.xml"/><Relationship Id="rId5" Type="http://schemas.openxmlformats.org/officeDocument/2006/relationships/tags" Target="../tags/tag127.xml"/><Relationship Id="rId15" Type="http://schemas.openxmlformats.org/officeDocument/2006/relationships/tags" Target="../tags/tag137.xml"/><Relationship Id="rId23" Type="http://schemas.openxmlformats.org/officeDocument/2006/relationships/tags" Target="../tags/tag145.xml"/><Relationship Id="rId28" Type="http://schemas.openxmlformats.org/officeDocument/2006/relationships/tags" Target="../tags/tag150.xml"/><Relationship Id="rId10" Type="http://schemas.openxmlformats.org/officeDocument/2006/relationships/tags" Target="../tags/tag132.xml"/><Relationship Id="rId19" Type="http://schemas.openxmlformats.org/officeDocument/2006/relationships/tags" Target="../tags/tag141.xml"/><Relationship Id="rId31" Type="http://schemas.openxmlformats.org/officeDocument/2006/relationships/tags" Target="../tags/tag153.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tags" Target="../tags/tag136.xml"/><Relationship Id="rId22" Type="http://schemas.openxmlformats.org/officeDocument/2006/relationships/tags" Target="../tags/tag144.xml"/><Relationship Id="rId27" Type="http://schemas.openxmlformats.org/officeDocument/2006/relationships/tags" Target="../tags/tag149.xml"/><Relationship Id="rId30" Type="http://schemas.openxmlformats.org/officeDocument/2006/relationships/tags" Target="../tags/tag152.xml"/></Relationships>
</file>

<file path=ppt/slides/_rels/slide4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2.xml"/><Relationship Id="rId7" Type="http://schemas.openxmlformats.org/officeDocument/2006/relationships/image" Target="../media/image35.png"/><Relationship Id="rId2" Type="http://schemas.openxmlformats.org/officeDocument/2006/relationships/slideLayout" Target="../slideLayouts/slideLayout6.xml"/><Relationship Id="rId1" Type="http://schemas.openxmlformats.org/officeDocument/2006/relationships/tags" Target="../tags/tag15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18" Type="http://schemas.openxmlformats.org/officeDocument/2006/relationships/tags" Target="../tags/tag172.xml"/><Relationship Id="rId26" Type="http://schemas.openxmlformats.org/officeDocument/2006/relationships/tags" Target="../tags/tag180.xml"/><Relationship Id="rId3" Type="http://schemas.openxmlformats.org/officeDocument/2006/relationships/tags" Target="../tags/tag157.xml"/><Relationship Id="rId21" Type="http://schemas.openxmlformats.org/officeDocument/2006/relationships/tags" Target="../tags/tag175.xml"/><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tags" Target="../tags/tag171.xml"/><Relationship Id="rId25" Type="http://schemas.openxmlformats.org/officeDocument/2006/relationships/tags" Target="../tags/tag179.xml"/><Relationship Id="rId33" Type="http://schemas.openxmlformats.org/officeDocument/2006/relationships/notesSlide" Target="../notesSlides/notesSlide33.xml"/><Relationship Id="rId2" Type="http://schemas.openxmlformats.org/officeDocument/2006/relationships/tags" Target="../tags/tag156.xml"/><Relationship Id="rId16" Type="http://schemas.openxmlformats.org/officeDocument/2006/relationships/tags" Target="../tags/tag170.xml"/><Relationship Id="rId20" Type="http://schemas.openxmlformats.org/officeDocument/2006/relationships/tags" Target="../tags/tag174.xml"/><Relationship Id="rId29" Type="http://schemas.openxmlformats.org/officeDocument/2006/relationships/tags" Target="../tags/tag183.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24" Type="http://schemas.openxmlformats.org/officeDocument/2006/relationships/tags" Target="../tags/tag178.xml"/><Relationship Id="rId32" Type="http://schemas.openxmlformats.org/officeDocument/2006/relationships/slideLayout" Target="../slideLayouts/slideLayout6.xml"/><Relationship Id="rId5" Type="http://schemas.openxmlformats.org/officeDocument/2006/relationships/tags" Target="../tags/tag159.xml"/><Relationship Id="rId15" Type="http://schemas.openxmlformats.org/officeDocument/2006/relationships/tags" Target="../tags/tag169.xml"/><Relationship Id="rId23" Type="http://schemas.openxmlformats.org/officeDocument/2006/relationships/tags" Target="../tags/tag177.xml"/><Relationship Id="rId28" Type="http://schemas.openxmlformats.org/officeDocument/2006/relationships/tags" Target="../tags/tag182.xml"/><Relationship Id="rId10" Type="http://schemas.openxmlformats.org/officeDocument/2006/relationships/tags" Target="../tags/tag164.xml"/><Relationship Id="rId19" Type="http://schemas.openxmlformats.org/officeDocument/2006/relationships/tags" Target="../tags/tag173.xml"/><Relationship Id="rId31" Type="http://schemas.openxmlformats.org/officeDocument/2006/relationships/tags" Target="../tags/tag185.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tags" Target="../tags/tag168.xml"/><Relationship Id="rId22" Type="http://schemas.openxmlformats.org/officeDocument/2006/relationships/tags" Target="../tags/tag176.xml"/><Relationship Id="rId27" Type="http://schemas.openxmlformats.org/officeDocument/2006/relationships/tags" Target="../tags/tag181.xml"/><Relationship Id="rId30" Type="http://schemas.openxmlformats.org/officeDocument/2006/relationships/tags" Target="../tags/tag18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tags" Target="../tags/tag198.xml"/><Relationship Id="rId18" Type="http://schemas.openxmlformats.org/officeDocument/2006/relationships/tags" Target="../tags/tag203.xml"/><Relationship Id="rId26" Type="http://schemas.openxmlformats.org/officeDocument/2006/relationships/tags" Target="../tags/tag211.xml"/><Relationship Id="rId3" Type="http://schemas.openxmlformats.org/officeDocument/2006/relationships/tags" Target="../tags/tag188.xml"/><Relationship Id="rId21" Type="http://schemas.openxmlformats.org/officeDocument/2006/relationships/tags" Target="../tags/tag206.xml"/><Relationship Id="rId7" Type="http://schemas.openxmlformats.org/officeDocument/2006/relationships/tags" Target="../tags/tag192.xml"/><Relationship Id="rId12" Type="http://schemas.openxmlformats.org/officeDocument/2006/relationships/tags" Target="../tags/tag197.xml"/><Relationship Id="rId17" Type="http://schemas.openxmlformats.org/officeDocument/2006/relationships/tags" Target="../tags/tag202.xml"/><Relationship Id="rId25" Type="http://schemas.openxmlformats.org/officeDocument/2006/relationships/tags" Target="../tags/tag210.xml"/><Relationship Id="rId2" Type="http://schemas.openxmlformats.org/officeDocument/2006/relationships/tags" Target="../tags/tag187.xml"/><Relationship Id="rId16" Type="http://schemas.openxmlformats.org/officeDocument/2006/relationships/tags" Target="../tags/tag201.xml"/><Relationship Id="rId20" Type="http://schemas.openxmlformats.org/officeDocument/2006/relationships/tags" Target="../tags/tag205.xml"/><Relationship Id="rId29" Type="http://schemas.openxmlformats.org/officeDocument/2006/relationships/notesSlide" Target="../notesSlides/notesSlide34.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tags" Target="../tags/tag196.xml"/><Relationship Id="rId24" Type="http://schemas.openxmlformats.org/officeDocument/2006/relationships/tags" Target="../tags/tag209.xml"/><Relationship Id="rId5" Type="http://schemas.openxmlformats.org/officeDocument/2006/relationships/tags" Target="../tags/tag190.xml"/><Relationship Id="rId15" Type="http://schemas.openxmlformats.org/officeDocument/2006/relationships/tags" Target="../tags/tag200.xml"/><Relationship Id="rId23" Type="http://schemas.openxmlformats.org/officeDocument/2006/relationships/tags" Target="../tags/tag208.xml"/><Relationship Id="rId28" Type="http://schemas.openxmlformats.org/officeDocument/2006/relationships/slideLayout" Target="../slideLayouts/slideLayout6.xml"/><Relationship Id="rId10" Type="http://schemas.openxmlformats.org/officeDocument/2006/relationships/tags" Target="../tags/tag195.xml"/><Relationship Id="rId19" Type="http://schemas.openxmlformats.org/officeDocument/2006/relationships/tags" Target="../tags/tag204.xml"/><Relationship Id="rId4" Type="http://schemas.openxmlformats.org/officeDocument/2006/relationships/tags" Target="../tags/tag189.xml"/><Relationship Id="rId9" Type="http://schemas.openxmlformats.org/officeDocument/2006/relationships/tags" Target="../tags/tag194.xml"/><Relationship Id="rId14" Type="http://schemas.openxmlformats.org/officeDocument/2006/relationships/tags" Target="../tags/tag199.xml"/><Relationship Id="rId22" Type="http://schemas.openxmlformats.org/officeDocument/2006/relationships/tags" Target="../tags/tag207.xml"/><Relationship Id="rId27" Type="http://schemas.openxmlformats.org/officeDocument/2006/relationships/tags" Target="../tags/tag21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213.xml"/></Relationships>
</file>

<file path=ppt/slides/_rels/slide5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notesSlide" Target="../notesSlides/notesSlide36.xml"/><Relationship Id="rId7"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tags" Target="../tags/tag21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tags" Target="../tags/tag227.xml"/><Relationship Id="rId18" Type="http://schemas.openxmlformats.org/officeDocument/2006/relationships/tags" Target="../tags/tag232.xml"/><Relationship Id="rId26" Type="http://schemas.openxmlformats.org/officeDocument/2006/relationships/image" Target="../media/image42.png"/><Relationship Id="rId3" Type="http://schemas.openxmlformats.org/officeDocument/2006/relationships/tags" Target="../tags/tag217.xml"/><Relationship Id="rId21" Type="http://schemas.openxmlformats.org/officeDocument/2006/relationships/tags" Target="../tags/tag235.xml"/><Relationship Id="rId7" Type="http://schemas.openxmlformats.org/officeDocument/2006/relationships/tags" Target="../tags/tag221.xml"/><Relationship Id="rId12" Type="http://schemas.openxmlformats.org/officeDocument/2006/relationships/tags" Target="../tags/tag226.xml"/><Relationship Id="rId17" Type="http://schemas.openxmlformats.org/officeDocument/2006/relationships/tags" Target="../tags/tag231.xml"/><Relationship Id="rId25" Type="http://schemas.openxmlformats.org/officeDocument/2006/relationships/notesSlide" Target="../notesSlides/notesSlide37.xml"/><Relationship Id="rId2" Type="http://schemas.openxmlformats.org/officeDocument/2006/relationships/tags" Target="../tags/tag216.xml"/><Relationship Id="rId16" Type="http://schemas.openxmlformats.org/officeDocument/2006/relationships/tags" Target="../tags/tag230.xml"/><Relationship Id="rId20" Type="http://schemas.openxmlformats.org/officeDocument/2006/relationships/tags" Target="../tags/tag234.xml"/><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tags" Target="../tags/tag225.xml"/><Relationship Id="rId24" Type="http://schemas.openxmlformats.org/officeDocument/2006/relationships/slideLayout" Target="../slideLayouts/slideLayout6.xml"/><Relationship Id="rId5" Type="http://schemas.openxmlformats.org/officeDocument/2006/relationships/tags" Target="../tags/tag219.xml"/><Relationship Id="rId15" Type="http://schemas.openxmlformats.org/officeDocument/2006/relationships/tags" Target="../tags/tag229.xml"/><Relationship Id="rId23" Type="http://schemas.openxmlformats.org/officeDocument/2006/relationships/tags" Target="../tags/tag237.xml"/><Relationship Id="rId10" Type="http://schemas.openxmlformats.org/officeDocument/2006/relationships/tags" Target="../tags/tag224.xml"/><Relationship Id="rId19" Type="http://schemas.openxmlformats.org/officeDocument/2006/relationships/tags" Target="../tags/tag233.xml"/><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tags" Target="../tags/tag228.xml"/><Relationship Id="rId22" Type="http://schemas.openxmlformats.org/officeDocument/2006/relationships/tags" Target="../tags/tag236.xml"/><Relationship Id="rId27" Type="http://schemas.openxmlformats.org/officeDocument/2006/relationships/image" Target="../media/image1.svg"/></Relationships>
</file>

<file path=ppt/slides/_rels/slide54.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tags" Target="../tags/tag250.xml"/><Relationship Id="rId18" Type="http://schemas.openxmlformats.org/officeDocument/2006/relationships/tags" Target="../tags/tag255.xml"/><Relationship Id="rId26" Type="http://schemas.openxmlformats.org/officeDocument/2006/relationships/tags" Target="../tags/tag263.xml"/><Relationship Id="rId3" Type="http://schemas.openxmlformats.org/officeDocument/2006/relationships/tags" Target="../tags/tag240.xml"/><Relationship Id="rId21" Type="http://schemas.openxmlformats.org/officeDocument/2006/relationships/tags" Target="../tags/tag258.xml"/><Relationship Id="rId7" Type="http://schemas.openxmlformats.org/officeDocument/2006/relationships/tags" Target="../tags/tag244.xml"/><Relationship Id="rId12" Type="http://schemas.openxmlformats.org/officeDocument/2006/relationships/tags" Target="../tags/tag249.xml"/><Relationship Id="rId17" Type="http://schemas.openxmlformats.org/officeDocument/2006/relationships/tags" Target="../tags/tag254.xml"/><Relationship Id="rId25" Type="http://schemas.openxmlformats.org/officeDocument/2006/relationships/tags" Target="../tags/tag262.xml"/><Relationship Id="rId2" Type="http://schemas.openxmlformats.org/officeDocument/2006/relationships/tags" Target="../tags/tag239.xml"/><Relationship Id="rId16" Type="http://schemas.openxmlformats.org/officeDocument/2006/relationships/tags" Target="../tags/tag253.xml"/><Relationship Id="rId20" Type="http://schemas.openxmlformats.org/officeDocument/2006/relationships/tags" Target="../tags/tag257.xml"/><Relationship Id="rId29" Type="http://schemas.openxmlformats.org/officeDocument/2006/relationships/tags" Target="../tags/tag266.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tags" Target="../tags/tag248.xml"/><Relationship Id="rId24" Type="http://schemas.openxmlformats.org/officeDocument/2006/relationships/tags" Target="../tags/tag261.xml"/><Relationship Id="rId32" Type="http://schemas.openxmlformats.org/officeDocument/2006/relationships/notesSlide" Target="../notesSlides/notesSlide38.xml"/><Relationship Id="rId5" Type="http://schemas.openxmlformats.org/officeDocument/2006/relationships/tags" Target="../tags/tag242.xml"/><Relationship Id="rId15" Type="http://schemas.openxmlformats.org/officeDocument/2006/relationships/tags" Target="../tags/tag252.xml"/><Relationship Id="rId23" Type="http://schemas.openxmlformats.org/officeDocument/2006/relationships/tags" Target="../tags/tag260.xml"/><Relationship Id="rId28" Type="http://schemas.openxmlformats.org/officeDocument/2006/relationships/tags" Target="../tags/tag265.xml"/><Relationship Id="rId10" Type="http://schemas.openxmlformats.org/officeDocument/2006/relationships/tags" Target="../tags/tag247.xml"/><Relationship Id="rId19" Type="http://schemas.openxmlformats.org/officeDocument/2006/relationships/tags" Target="../tags/tag256.xml"/><Relationship Id="rId31" Type="http://schemas.openxmlformats.org/officeDocument/2006/relationships/slideLayout" Target="../slideLayouts/slideLayout6.xml"/><Relationship Id="rId4" Type="http://schemas.openxmlformats.org/officeDocument/2006/relationships/tags" Target="../tags/tag241.xml"/><Relationship Id="rId9" Type="http://schemas.openxmlformats.org/officeDocument/2006/relationships/tags" Target="../tags/tag246.xml"/><Relationship Id="rId14" Type="http://schemas.openxmlformats.org/officeDocument/2006/relationships/tags" Target="../tags/tag251.xml"/><Relationship Id="rId22" Type="http://schemas.openxmlformats.org/officeDocument/2006/relationships/tags" Target="../tags/tag259.xml"/><Relationship Id="rId27" Type="http://schemas.openxmlformats.org/officeDocument/2006/relationships/tags" Target="../tags/tag264.xml"/><Relationship Id="rId30" Type="http://schemas.openxmlformats.org/officeDocument/2006/relationships/tags" Target="../tags/tag26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26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26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27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271.xml"/><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6.xml"/><Relationship Id="rId1" Type="http://schemas.openxmlformats.org/officeDocument/2006/relationships/tags" Target="../tags/tag272.xm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273.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274.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tags" Target="../tags/tag275.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77.xml"/><Relationship Id="rId1" Type="http://schemas.openxmlformats.org/officeDocument/2006/relationships/tags" Target="../tags/tag276.xml"/><Relationship Id="rId5" Type="http://schemas.openxmlformats.org/officeDocument/2006/relationships/image" Target="../media/image48.png"/><Relationship Id="rId4" Type="http://schemas.openxmlformats.org/officeDocument/2006/relationships/notesSlide" Target="../notesSlides/notesSlide4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tags" Target="../tags/tag278.xml"/><Relationship Id="rId4" Type="http://schemas.openxmlformats.org/officeDocument/2006/relationships/image" Target="../media/image49.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xml"/><Relationship Id="rId1" Type="http://schemas.openxmlformats.org/officeDocument/2006/relationships/tags" Target="../tags/tag27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280.xml"/><Relationship Id="rId4" Type="http://schemas.openxmlformats.org/officeDocument/2006/relationships/image" Target="../media/image50.jpeg"/></Relationships>
</file>

<file path=ppt/slides/_rels/slide69.xml.rels><?xml version="1.0" encoding="UTF-8" standalone="yes"?>
<Relationships xmlns="http://schemas.openxmlformats.org/package/2006/relationships"><Relationship Id="rId3" Type="http://schemas.openxmlformats.org/officeDocument/2006/relationships/tags" Target="../tags/tag283.xml"/><Relationship Id="rId7" Type="http://schemas.openxmlformats.org/officeDocument/2006/relationships/image" Target="../media/image51.jpeg"/><Relationship Id="rId2" Type="http://schemas.openxmlformats.org/officeDocument/2006/relationships/tags" Target="../tags/tag282.xml"/><Relationship Id="rId1" Type="http://schemas.openxmlformats.org/officeDocument/2006/relationships/tags" Target="../tags/tag281.xml"/><Relationship Id="rId6" Type="http://schemas.openxmlformats.org/officeDocument/2006/relationships/notesSlide" Target="../notesSlides/notesSlide52.xml"/><Relationship Id="rId5" Type="http://schemas.openxmlformats.org/officeDocument/2006/relationships/slideLayout" Target="../slideLayouts/slideLayout6.xml"/><Relationship Id="rId4" Type="http://schemas.openxmlformats.org/officeDocument/2006/relationships/tags" Target="../tags/tag28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285.xml"/><Relationship Id="rId4" Type="http://schemas.openxmlformats.org/officeDocument/2006/relationships/image" Target="../media/image5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286.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287.xml"/></Relationships>
</file>

<file path=ppt/slides/_rels/slide73.xml.rels><?xml version="1.0" encoding="UTF-8" standalone="yes"?>
<Relationships xmlns="http://schemas.openxmlformats.org/package/2006/relationships"><Relationship Id="rId8" Type="http://schemas.openxmlformats.org/officeDocument/2006/relationships/tags" Target="../tags/tag295.xml"/><Relationship Id="rId13" Type="http://schemas.openxmlformats.org/officeDocument/2006/relationships/tags" Target="../tags/tag300.xml"/><Relationship Id="rId18" Type="http://schemas.openxmlformats.org/officeDocument/2006/relationships/tags" Target="../tags/tag305.xml"/><Relationship Id="rId26" Type="http://schemas.openxmlformats.org/officeDocument/2006/relationships/tags" Target="../tags/tag313.xml"/><Relationship Id="rId3" Type="http://schemas.openxmlformats.org/officeDocument/2006/relationships/tags" Target="../tags/tag290.xml"/><Relationship Id="rId21" Type="http://schemas.openxmlformats.org/officeDocument/2006/relationships/tags" Target="../tags/tag308.xml"/><Relationship Id="rId7" Type="http://schemas.openxmlformats.org/officeDocument/2006/relationships/tags" Target="../tags/tag294.xml"/><Relationship Id="rId12" Type="http://schemas.openxmlformats.org/officeDocument/2006/relationships/tags" Target="../tags/tag299.xml"/><Relationship Id="rId17" Type="http://schemas.openxmlformats.org/officeDocument/2006/relationships/tags" Target="../tags/tag304.xml"/><Relationship Id="rId25" Type="http://schemas.openxmlformats.org/officeDocument/2006/relationships/tags" Target="../tags/tag312.xml"/><Relationship Id="rId2" Type="http://schemas.openxmlformats.org/officeDocument/2006/relationships/tags" Target="../tags/tag289.xml"/><Relationship Id="rId16" Type="http://schemas.openxmlformats.org/officeDocument/2006/relationships/tags" Target="../tags/tag303.xml"/><Relationship Id="rId20" Type="http://schemas.openxmlformats.org/officeDocument/2006/relationships/tags" Target="../tags/tag307.xml"/><Relationship Id="rId1" Type="http://schemas.openxmlformats.org/officeDocument/2006/relationships/tags" Target="../tags/tag288.xml"/><Relationship Id="rId6" Type="http://schemas.openxmlformats.org/officeDocument/2006/relationships/tags" Target="../tags/tag293.xml"/><Relationship Id="rId11" Type="http://schemas.openxmlformats.org/officeDocument/2006/relationships/tags" Target="../tags/tag298.xml"/><Relationship Id="rId24" Type="http://schemas.openxmlformats.org/officeDocument/2006/relationships/tags" Target="../tags/tag311.xml"/><Relationship Id="rId5" Type="http://schemas.openxmlformats.org/officeDocument/2006/relationships/tags" Target="../tags/tag292.xml"/><Relationship Id="rId15" Type="http://schemas.openxmlformats.org/officeDocument/2006/relationships/tags" Target="../tags/tag302.xml"/><Relationship Id="rId23" Type="http://schemas.openxmlformats.org/officeDocument/2006/relationships/tags" Target="../tags/tag310.xml"/><Relationship Id="rId28" Type="http://schemas.openxmlformats.org/officeDocument/2006/relationships/notesSlide" Target="../notesSlides/notesSlide56.xml"/><Relationship Id="rId10" Type="http://schemas.openxmlformats.org/officeDocument/2006/relationships/tags" Target="../tags/tag297.xml"/><Relationship Id="rId19" Type="http://schemas.openxmlformats.org/officeDocument/2006/relationships/tags" Target="../tags/tag306.xml"/><Relationship Id="rId4" Type="http://schemas.openxmlformats.org/officeDocument/2006/relationships/tags" Target="../tags/tag291.xml"/><Relationship Id="rId9" Type="http://schemas.openxmlformats.org/officeDocument/2006/relationships/tags" Target="../tags/tag296.xml"/><Relationship Id="rId14" Type="http://schemas.openxmlformats.org/officeDocument/2006/relationships/tags" Target="../tags/tag301.xml"/><Relationship Id="rId22" Type="http://schemas.openxmlformats.org/officeDocument/2006/relationships/tags" Target="../tags/tag309.xml"/><Relationship Id="rId27"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31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tags" Target="../tags/tag3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59.xml"/><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31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317.xml"/><Relationship Id="rId5" Type="http://schemas.openxmlformats.org/officeDocument/2006/relationships/image" Target="../media/image65.jpeg"/><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83d4f57063662d5418d99f54b2010dd1.png"/>
          <p:cNvPicPr>
            <a:picLocks noChangeAspect="1" noChangeArrowheads="1"/>
          </p:cNvPicPr>
          <p:nvPr/>
        </p:nvPicPr>
        <p:blipFill>
          <a:blip r:embed="rId3" cstate="print"/>
          <a:srcRect/>
          <a:stretch>
            <a:fillRect/>
          </a:stretch>
        </p:blipFill>
        <p:spPr bwMode="auto">
          <a:xfrm>
            <a:off x="1871700" y="160276"/>
            <a:ext cx="5622926" cy="3521075"/>
          </a:xfrm>
          <a:prstGeom prst="rect">
            <a:avLst/>
          </a:prstGeom>
          <a:noFill/>
        </p:spPr>
      </p:pic>
      <p:sp>
        <p:nvSpPr>
          <p:cNvPr id="3" name="矩形 2"/>
          <p:cNvSpPr/>
          <p:nvPr/>
        </p:nvSpPr>
        <p:spPr>
          <a:xfrm>
            <a:off x="1" y="2700892"/>
            <a:ext cx="9144000" cy="1479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4" name="矩形 259"/>
          <p:cNvSpPr>
            <a:spLocks noChangeArrowheads="1"/>
          </p:cNvSpPr>
          <p:nvPr/>
        </p:nvSpPr>
        <p:spPr bwMode="auto">
          <a:xfrm>
            <a:off x="972787" y="2939631"/>
            <a:ext cx="7198978" cy="615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4000" dirty="0">
                <a:solidFill>
                  <a:schemeClr val="bg1"/>
                </a:solidFill>
                <a:latin typeface="华文琥珀" panose="02010800040101010101" charset="-122"/>
                <a:ea typeface="华文琥珀" panose="02010800040101010101" charset="-122"/>
                <a:cs typeface="Arial" panose="020B0604020202020204" pitchFamily="34" charset="0"/>
              </a:rPr>
              <a:t>舌尖上的安全</a:t>
            </a:r>
          </a:p>
        </p:txBody>
      </p:sp>
      <p:sp>
        <p:nvSpPr>
          <p:cNvPr id="3075" name="副标题 3074"/>
          <p:cNvSpPr>
            <a:spLocks noGrp="1"/>
          </p:cNvSpPr>
          <p:nvPr>
            <p:ph type="subTitle" idx="1"/>
          </p:nvPr>
        </p:nvSpPr>
        <p:spPr>
          <a:xfrm>
            <a:off x="3655695" y="4243705"/>
            <a:ext cx="1944370" cy="913765"/>
          </a:xfrm>
        </p:spPr>
        <p:txBody>
          <a:bodyPr>
            <a:normAutofit/>
          </a:bodyPr>
          <a:lstStyle/>
          <a:p>
            <a:pPr marL="0" indent="0" defTabSz="914400">
              <a:buClrTx/>
              <a:buSzTx/>
              <a:buFontTx/>
              <a:buNone/>
            </a:pPr>
            <a:r>
              <a:rPr lang="en-US" altLang="zh-CN" sz="2400" b="1" kern="1200" baseline="0" dirty="0" smtClean="0">
                <a:solidFill>
                  <a:schemeClr val="tx1"/>
                </a:solidFill>
                <a:latin typeface="华文琥珀" panose="02010800040101010101" charset="-122"/>
                <a:ea typeface="华文琥珀" panose="02010800040101010101" charset="-122"/>
                <a:cs typeface="华文琥珀" panose="02010800040101010101" charset="-122"/>
              </a:rPr>
              <a:t>  </a:t>
            </a:r>
            <a:r>
              <a:rPr lang="zh-CN" altLang="en-US" sz="2400" b="1" kern="1200" baseline="0" dirty="0" smtClean="0">
                <a:solidFill>
                  <a:schemeClr val="tx1"/>
                </a:solidFill>
                <a:latin typeface="华文琥珀" panose="02010800040101010101" charset="-122"/>
                <a:ea typeface="华文琥珀" panose="02010800040101010101" charset="-122"/>
                <a:cs typeface="华文琥珀" panose="02010800040101010101" charset="-122"/>
              </a:rPr>
              <a:t>中国</a:t>
            </a:r>
            <a:r>
              <a:rPr lang="en-US" altLang="zh-CN" sz="2400" b="1" kern="1200" baseline="0" dirty="0" smtClean="0">
                <a:solidFill>
                  <a:schemeClr val="tx1"/>
                </a:solidFill>
                <a:latin typeface="华文琥珀" panose="02010800040101010101" charset="-122"/>
                <a:ea typeface="华文琥珀" panose="02010800040101010101" charset="-122"/>
                <a:cs typeface="华文琥珀" panose="02010800040101010101" charset="-122"/>
              </a:rPr>
              <a:t>.</a:t>
            </a:r>
            <a:r>
              <a:rPr lang="zh-CN" altLang="en-US" sz="2400" b="1" kern="1200" baseline="0" dirty="0" smtClean="0">
                <a:solidFill>
                  <a:schemeClr val="tx1"/>
                </a:solidFill>
                <a:latin typeface="华文琥珀" panose="02010800040101010101" charset="-122"/>
                <a:ea typeface="华文琥珀" panose="02010800040101010101" charset="-122"/>
                <a:cs typeface="华文琥珀" panose="02010800040101010101" charset="-122"/>
              </a:rPr>
              <a:t>潍坊</a:t>
            </a:r>
            <a:r>
              <a:rPr lang="zh-CN" sz="2400" b="1" kern="1200" baseline="0" dirty="0" smtClean="0">
                <a:solidFill>
                  <a:schemeClr val="tx1"/>
                </a:solidFill>
                <a:latin typeface="华文琥珀" panose="02010800040101010101" charset="-122"/>
                <a:ea typeface="华文琥珀" panose="02010800040101010101" charset="-122"/>
                <a:cs typeface="华文琥珀" panose="02010800040101010101" charset="-122"/>
              </a:rPr>
              <a:t>  </a:t>
            </a:r>
            <a:endParaRPr lang="zh-CN" sz="2400" b="1" kern="1200" baseline="0" dirty="0">
              <a:solidFill>
                <a:schemeClr val="tx1"/>
              </a:solidFill>
              <a:latin typeface="华文琥珀" panose="02010800040101010101" charset="-122"/>
              <a:ea typeface="华文琥珀" panose="02010800040101010101" charset="-122"/>
              <a:cs typeface="华文琥珀" panose="02010800040101010101" charset="-122"/>
            </a:endParaRPr>
          </a:p>
          <a:p>
            <a:pPr marL="0" indent="0" defTabSz="914400">
              <a:buClrTx/>
              <a:buSzTx/>
              <a:buFontTx/>
              <a:buNone/>
            </a:pPr>
            <a:r>
              <a:rPr lang="en-US" altLang="zh-CN" sz="2400" b="1" kern="1200" baseline="0" dirty="0" smtClean="0">
                <a:solidFill>
                  <a:schemeClr val="tx1"/>
                </a:solidFill>
                <a:latin typeface="华文琥珀" panose="02010800040101010101" charset="-122"/>
                <a:ea typeface="华文琥珀" panose="02010800040101010101" charset="-122"/>
                <a:cs typeface="华文琥珀" panose="02010800040101010101" charset="-122"/>
              </a:rPr>
              <a:t>2019.12.04</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tgtEl>
                                      </p:cBhvr>
                                    </p:animEffect>
                                  </p:childTnLst>
                                </p:cTn>
                              </p:par>
                            </p:childTnLst>
                          </p:cTn>
                        </p:par>
                        <p:par>
                          <p:cTn id="22" fill="hold">
                            <p:stCondLst>
                              <p:cond delay="22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4"/>
                                        </p:tgtEl>
                                      </p:cBhvr>
                                    </p:animEffect>
                                    <p:animScale>
                                      <p:cBhvr>
                                        <p:cTn id="2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116840"/>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6097" y="94045"/>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175134"/>
            <a:ext cx="2428240" cy="341630"/>
          </a:xfrm>
          <a:prstGeom prst="rect">
            <a:avLst/>
          </a:prstGeom>
          <a:noFill/>
        </p:spPr>
        <p:txBody>
          <a:bodyPr wrap="none" lIns="65023" tIns="32511" rIns="65023" bIns="32511" rtlCol="0">
            <a:spAutoFit/>
          </a:bodyPr>
          <a:lstStyle/>
          <a:p>
            <a:pPr marL="0" lvl="1"/>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我国的食品安全</a:t>
            </a:r>
          </a:p>
        </p:txBody>
      </p:sp>
      <p:sp>
        <p:nvSpPr>
          <p:cNvPr id="5" name="圆角矩形 4"/>
          <p:cNvSpPr/>
          <p:nvPr/>
        </p:nvSpPr>
        <p:spPr>
          <a:xfrm>
            <a:off x="3778885" y="1000760"/>
            <a:ext cx="1892300" cy="4972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食品安全法</a:t>
            </a:r>
          </a:p>
        </p:txBody>
      </p:sp>
      <p:sp>
        <p:nvSpPr>
          <p:cNvPr id="6" name="圆角矩形 5"/>
          <p:cNvSpPr/>
          <p:nvPr/>
        </p:nvSpPr>
        <p:spPr>
          <a:xfrm>
            <a:off x="3778885" y="1965960"/>
            <a:ext cx="1891030" cy="4972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dirty="0">
                <a:solidFill>
                  <a:srgbClr val="FF0000"/>
                </a:solidFill>
                <a:latin typeface="微软雅黑" panose="020B0503020204020204" pitchFamily="34" charset="-122"/>
                <a:ea typeface="微软雅黑" panose="020B0503020204020204" pitchFamily="34" charset="-122"/>
              </a:rPr>
              <a:t>食品安全法实施条例</a:t>
            </a:r>
          </a:p>
        </p:txBody>
      </p:sp>
      <p:sp>
        <p:nvSpPr>
          <p:cNvPr id="7" name="圆角矩形 6"/>
          <p:cNvSpPr/>
          <p:nvPr/>
        </p:nvSpPr>
        <p:spPr>
          <a:xfrm>
            <a:off x="2001520" y="2930525"/>
            <a:ext cx="1891030" cy="4972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食品经营许可管理办法</a:t>
            </a:r>
          </a:p>
        </p:txBody>
      </p:sp>
      <p:sp>
        <p:nvSpPr>
          <p:cNvPr id="9" name="圆角矩形 8"/>
          <p:cNvSpPr/>
          <p:nvPr/>
        </p:nvSpPr>
        <p:spPr>
          <a:xfrm>
            <a:off x="2001520" y="3814445"/>
            <a:ext cx="1891030" cy="4972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食品经营许可审查通则</a:t>
            </a:r>
          </a:p>
        </p:txBody>
      </p:sp>
      <p:sp>
        <p:nvSpPr>
          <p:cNvPr id="10" name="圆角矩形 9"/>
          <p:cNvSpPr/>
          <p:nvPr/>
        </p:nvSpPr>
        <p:spPr>
          <a:xfrm>
            <a:off x="5353685" y="2930525"/>
            <a:ext cx="2437130" cy="4972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食品生产经营监督检查管理办法</a:t>
            </a:r>
          </a:p>
        </p:txBody>
      </p:sp>
      <p:sp>
        <p:nvSpPr>
          <p:cNvPr id="11" name="圆角矩形 10"/>
          <p:cNvSpPr/>
          <p:nvPr/>
        </p:nvSpPr>
        <p:spPr>
          <a:xfrm>
            <a:off x="4899660" y="3816350"/>
            <a:ext cx="1041400" cy="70040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食品流通经营规范</a:t>
            </a:r>
          </a:p>
        </p:txBody>
      </p:sp>
      <p:sp>
        <p:nvSpPr>
          <p:cNvPr id="12" name="圆角矩形 11"/>
          <p:cNvSpPr/>
          <p:nvPr/>
        </p:nvSpPr>
        <p:spPr>
          <a:xfrm>
            <a:off x="6125210" y="3814445"/>
            <a:ext cx="1056640" cy="7023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食用农产品经营规范</a:t>
            </a:r>
          </a:p>
        </p:txBody>
      </p:sp>
      <p:sp>
        <p:nvSpPr>
          <p:cNvPr id="13" name="圆角矩形 12"/>
          <p:cNvSpPr/>
          <p:nvPr/>
        </p:nvSpPr>
        <p:spPr>
          <a:xfrm>
            <a:off x="7365365" y="3814445"/>
            <a:ext cx="972185" cy="7023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餐饮服务食品安全操作规范</a:t>
            </a:r>
          </a:p>
        </p:txBody>
      </p:sp>
      <p:cxnSp>
        <p:nvCxnSpPr>
          <p:cNvPr id="15" name="直接连接符 14"/>
          <p:cNvCxnSpPr>
            <a:stCxn id="5" idx="2"/>
            <a:endCxn id="6" idx="0"/>
          </p:cNvCxnSpPr>
          <p:nvPr/>
        </p:nvCxnSpPr>
        <p:spPr>
          <a:xfrm flipH="1">
            <a:off x="4724400" y="1497965"/>
            <a:ext cx="635" cy="467995"/>
          </a:xfrm>
          <a:prstGeom prst="line">
            <a:avLst/>
          </a:prstGeom>
        </p:spPr>
        <p:style>
          <a:lnRef idx="3">
            <a:schemeClr val="dk1"/>
          </a:lnRef>
          <a:fillRef idx="0">
            <a:schemeClr val="dk1"/>
          </a:fillRef>
          <a:effectRef idx="2">
            <a:schemeClr val="dk1"/>
          </a:effectRef>
          <a:fontRef idx="minor">
            <a:schemeClr val="tx1"/>
          </a:fontRef>
        </p:style>
      </p:cxnSp>
      <p:cxnSp>
        <p:nvCxnSpPr>
          <p:cNvPr id="17" name="直接连接符 16"/>
          <p:cNvCxnSpPr>
            <a:stCxn id="6" idx="2"/>
          </p:cNvCxnSpPr>
          <p:nvPr/>
        </p:nvCxnSpPr>
        <p:spPr>
          <a:xfrm flipH="1">
            <a:off x="4718685" y="2463165"/>
            <a:ext cx="5715" cy="292735"/>
          </a:xfrm>
          <a:prstGeom prst="line">
            <a:avLst/>
          </a:prstGeom>
        </p:spPr>
        <p:style>
          <a:lnRef idx="3">
            <a:schemeClr val="dk1"/>
          </a:lnRef>
          <a:fillRef idx="0">
            <a:schemeClr val="dk1"/>
          </a:fillRef>
          <a:effectRef idx="2">
            <a:schemeClr val="dk1"/>
          </a:effectRef>
          <a:fontRef idx="minor">
            <a:schemeClr val="tx1"/>
          </a:fontRef>
        </p:style>
      </p:cxnSp>
      <p:cxnSp>
        <p:nvCxnSpPr>
          <p:cNvPr id="18" name="直接连接符 17"/>
          <p:cNvCxnSpPr/>
          <p:nvPr/>
        </p:nvCxnSpPr>
        <p:spPr>
          <a:xfrm flipH="1">
            <a:off x="2889250" y="2765425"/>
            <a:ext cx="5715" cy="165100"/>
          </a:xfrm>
          <a:prstGeom prst="line">
            <a:avLst/>
          </a:prstGeom>
        </p:spPr>
        <p:style>
          <a:lnRef idx="3">
            <a:schemeClr val="dk1"/>
          </a:lnRef>
          <a:fillRef idx="0">
            <a:schemeClr val="dk1"/>
          </a:fillRef>
          <a:effectRef idx="2">
            <a:schemeClr val="dk1"/>
          </a:effectRef>
          <a:fontRef idx="minor">
            <a:schemeClr val="tx1"/>
          </a:fontRef>
        </p:style>
      </p:cxnSp>
      <p:cxnSp>
        <p:nvCxnSpPr>
          <p:cNvPr id="19" name="直接连接符 18"/>
          <p:cNvCxnSpPr/>
          <p:nvPr/>
        </p:nvCxnSpPr>
        <p:spPr>
          <a:xfrm flipH="1">
            <a:off x="6569710" y="2765425"/>
            <a:ext cx="5715" cy="165100"/>
          </a:xfrm>
          <a:prstGeom prst="line">
            <a:avLst/>
          </a:prstGeom>
        </p:spPr>
        <p:style>
          <a:lnRef idx="3">
            <a:schemeClr val="dk1"/>
          </a:lnRef>
          <a:fillRef idx="0">
            <a:schemeClr val="dk1"/>
          </a:fillRef>
          <a:effectRef idx="2">
            <a:schemeClr val="dk1"/>
          </a:effectRef>
          <a:fontRef idx="minor">
            <a:schemeClr val="tx1"/>
          </a:fontRef>
        </p:style>
      </p:cxnSp>
      <p:cxnSp>
        <p:nvCxnSpPr>
          <p:cNvPr id="20" name="直接连接符 19"/>
          <p:cNvCxnSpPr/>
          <p:nvPr/>
        </p:nvCxnSpPr>
        <p:spPr>
          <a:xfrm flipV="1">
            <a:off x="2889885" y="2748915"/>
            <a:ext cx="3685540" cy="6985"/>
          </a:xfrm>
          <a:prstGeom prst="line">
            <a:avLst/>
          </a:prstGeom>
        </p:spPr>
        <p:style>
          <a:lnRef idx="3">
            <a:schemeClr val="dk1"/>
          </a:lnRef>
          <a:fillRef idx="0">
            <a:schemeClr val="dk1"/>
          </a:fillRef>
          <a:effectRef idx="2">
            <a:schemeClr val="dk1"/>
          </a:effectRef>
          <a:fontRef idx="minor">
            <a:schemeClr val="tx1"/>
          </a:fontRef>
        </p:style>
      </p:cxnSp>
      <p:cxnSp>
        <p:nvCxnSpPr>
          <p:cNvPr id="22" name="直接连接符 21"/>
          <p:cNvCxnSpPr>
            <a:stCxn id="9" idx="0"/>
            <a:endCxn id="7" idx="2"/>
          </p:cNvCxnSpPr>
          <p:nvPr/>
        </p:nvCxnSpPr>
        <p:spPr>
          <a:xfrm flipV="1">
            <a:off x="2947035" y="3427730"/>
            <a:ext cx="0" cy="386715"/>
          </a:xfrm>
          <a:prstGeom prst="line">
            <a:avLst/>
          </a:prstGeom>
        </p:spPr>
        <p:style>
          <a:lnRef idx="3">
            <a:schemeClr val="dk1"/>
          </a:lnRef>
          <a:fillRef idx="0">
            <a:schemeClr val="dk1"/>
          </a:fillRef>
          <a:effectRef idx="2">
            <a:schemeClr val="dk1"/>
          </a:effectRef>
          <a:fontRef idx="minor">
            <a:schemeClr val="tx1"/>
          </a:fontRef>
        </p:style>
      </p:cxnSp>
      <p:cxnSp>
        <p:nvCxnSpPr>
          <p:cNvPr id="23" name="直接连接符 22"/>
          <p:cNvCxnSpPr/>
          <p:nvPr/>
        </p:nvCxnSpPr>
        <p:spPr>
          <a:xfrm flipV="1">
            <a:off x="5420360" y="3599180"/>
            <a:ext cx="2416810" cy="6985"/>
          </a:xfrm>
          <a:prstGeom prst="line">
            <a:avLst/>
          </a:prstGeom>
        </p:spPr>
        <p:style>
          <a:lnRef idx="3">
            <a:schemeClr val="dk1"/>
          </a:lnRef>
          <a:fillRef idx="0">
            <a:schemeClr val="dk1"/>
          </a:fillRef>
          <a:effectRef idx="2">
            <a:schemeClr val="dk1"/>
          </a:effectRef>
          <a:fontRef idx="minor">
            <a:schemeClr val="tx1"/>
          </a:fontRef>
        </p:style>
      </p:cxnSp>
      <p:cxnSp>
        <p:nvCxnSpPr>
          <p:cNvPr id="24" name="直接连接符 23"/>
          <p:cNvCxnSpPr>
            <a:stCxn id="11" idx="0"/>
          </p:cNvCxnSpPr>
          <p:nvPr/>
        </p:nvCxnSpPr>
        <p:spPr>
          <a:xfrm flipH="1" flipV="1">
            <a:off x="5415915" y="3606165"/>
            <a:ext cx="4445" cy="210185"/>
          </a:xfrm>
          <a:prstGeom prst="line">
            <a:avLst/>
          </a:prstGeom>
        </p:spPr>
        <p:style>
          <a:lnRef idx="3">
            <a:schemeClr val="dk1"/>
          </a:lnRef>
          <a:fillRef idx="0">
            <a:schemeClr val="dk1"/>
          </a:fillRef>
          <a:effectRef idx="2">
            <a:schemeClr val="dk1"/>
          </a:effectRef>
          <a:fontRef idx="minor">
            <a:schemeClr val="tx1"/>
          </a:fontRef>
        </p:style>
      </p:cxnSp>
      <p:cxnSp>
        <p:nvCxnSpPr>
          <p:cNvPr id="25" name="直接连接符 24"/>
          <p:cNvCxnSpPr>
            <a:stCxn id="13" idx="0"/>
          </p:cNvCxnSpPr>
          <p:nvPr/>
        </p:nvCxnSpPr>
        <p:spPr>
          <a:xfrm flipH="1" flipV="1">
            <a:off x="7846695" y="3599180"/>
            <a:ext cx="5080" cy="215265"/>
          </a:xfrm>
          <a:prstGeom prst="line">
            <a:avLst/>
          </a:prstGeom>
        </p:spPr>
        <p:style>
          <a:lnRef idx="3">
            <a:schemeClr val="dk1"/>
          </a:lnRef>
          <a:fillRef idx="0">
            <a:schemeClr val="dk1"/>
          </a:fillRef>
          <a:effectRef idx="2">
            <a:schemeClr val="dk1"/>
          </a:effectRef>
          <a:fontRef idx="minor">
            <a:schemeClr val="tx1"/>
          </a:fontRef>
        </p:style>
      </p:cxnSp>
      <p:cxnSp>
        <p:nvCxnSpPr>
          <p:cNvPr id="26" name="直接连接符 25"/>
          <p:cNvCxnSpPr>
            <a:stCxn id="12" idx="0"/>
          </p:cNvCxnSpPr>
          <p:nvPr/>
        </p:nvCxnSpPr>
        <p:spPr>
          <a:xfrm flipH="1" flipV="1">
            <a:off x="6649085" y="3599180"/>
            <a:ext cx="4445" cy="215265"/>
          </a:xfrm>
          <a:prstGeom prst="line">
            <a:avLst/>
          </a:prstGeom>
        </p:spPr>
        <p:style>
          <a:lnRef idx="3">
            <a:schemeClr val="dk1"/>
          </a:lnRef>
          <a:fillRef idx="0">
            <a:schemeClr val="dk1"/>
          </a:fillRef>
          <a:effectRef idx="2">
            <a:schemeClr val="dk1"/>
          </a:effectRef>
          <a:fontRef idx="minor">
            <a:schemeClr val="tx1"/>
          </a:fontRef>
        </p:style>
      </p:cxnSp>
      <p:cxnSp>
        <p:nvCxnSpPr>
          <p:cNvPr id="28" name="直接连接符 27"/>
          <p:cNvCxnSpPr/>
          <p:nvPr/>
        </p:nvCxnSpPr>
        <p:spPr>
          <a:xfrm flipH="1" flipV="1">
            <a:off x="6644640" y="3427730"/>
            <a:ext cx="4445" cy="215265"/>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116840"/>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6097" y="94045"/>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175134"/>
            <a:ext cx="459740" cy="341630"/>
          </a:xfrm>
          <a:prstGeom prst="rect">
            <a:avLst/>
          </a:prstGeom>
          <a:noFill/>
        </p:spPr>
        <p:txBody>
          <a:bodyPr wrap="none" lIns="65023" tIns="32511" rIns="65023" bIns="32511" rtlCol="0">
            <a:spAutoFit/>
          </a:bodyPr>
          <a:lstStyle/>
          <a:p>
            <a:pPr marL="0" lvl="1"/>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7"/>
          <p:cNvSpPr txBox="1"/>
          <p:nvPr/>
        </p:nvSpPr>
        <p:spPr>
          <a:xfrm>
            <a:off x="723900" y="93980"/>
            <a:ext cx="4105910" cy="618490"/>
          </a:xfrm>
          <a:prstGeom prst="rect">
            <a:avLst/>
          </a:prstGeom>
          <a:noFill/>
        </p:spPr>
        <p:txBody>
          <a:bodyPr wrap="squar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我国的食品安全</a:t>
            </a:r>
            <a:b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br>
            <a: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综合管理体系</a:t>
            </a:r>
          </a:p>
        </p:txBody>
      </p:sp>
      <p:sp>
        <p:nvSpPr>
          <p:cNvPr id="27" name="上箭头 26"/>
          <p:cNvSpPr/>
          <p:nvPr/>
        </p:nvSpPr>
        <p:spPr>
          <a:xfrm>
            <a:off x="1684655" y="771525"/>
            <a:ext cx="5890260" cy="2416175"/>
          </a:xfrm>
          <a:prstGeom prst="upArrow">
            <a:avLst>
              <a:gd name="adj1" fmla="val 50000"/>
              <a:gd name="adj2" fmla="val 51444"/>
            </a:avLst>
          </a:prstGeom>
          <a:gradFill>
            <a:gsLst>
              <a:gs pos="84000">
                <a:schemeClr val="accent1">
                  <a:lumMod val="5000"/>
                  <a:lumOff val="95000"/>
                </a:schemeClr>
              </a:gs>
              <a:gs pos="5000">
                <a:schemeClr val="accent1"/>
              </a:gs>
              <a:gs pos="33000">
                <a:schemeClr val="accent1">
                  <a:lumMod val="40000"/>
                  <a:lumOff val="60000"/>
                </a:schemeClr>
              </a:gs>
              <a:gs pos="59000">
                <a:schemeClr val="accent1">
                  <a:lumMod val="20000"/>
                  <a:lumOff val="8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6350" y="2748915"/>
            <a:ext cx="1779270" cy="1084580"/>
          </a:xfrm>
          <a:prstGeom prst="ellipse">
            <a:avLst/>
          </a:prstGeom>
          <a:gradFill>
            <a:gsLst>
              <a:gs pos="29000">
                <a:schemeClr val="bg1">
                  <a:lumMod val="95000"/>
                </a:schemeClr>
              </a:gs>
              <a:gs pos="0">
                <a:schemeClr val="bg1"/>
              </a:gs>
              <a:gs pos="50000">
                <a:schemeClr val="accent6">
                  <a:lumMod val="40000"/>
                  <a:lumOff val="60000"/>
                </a:schemeClr>
              </a:gs>
              <a:gs pos="100000">
                <a:schemeClr val="accent3">
                  <a:lumMod val="95000"/>
                  <a:lumOff val="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1830070" y="2748915"/>
            <a:ext cx="1779270" cy="1084580"/>
          </a:xfrm>
          <a:prstGeom prst="ellipse">
            <a:avLst/>
          </a:prstGeom>
          <a:gradFill>
            <a:gsLst>
              <a:gs pos="29000">
                <a:schemeClr val="bg1">
                  <a:lumMod val="95000"/>
                </a:schemeClr>
              </a:gs>
              <a:gs pos="0">
                <a:schemeClr val="bg1"/>
              </a:gs>
              <a:gs pos="50000">
                <a:schemeClr val="accent6">
                  <a:lumMod val="40000"/>
                  <a:lumOff val="60000"/>
                </a:schemeClr>
              </a:gs>
              <a:gs pos="100000">
                <a:schemeClr val="accent3">
                  <a:lumMod val="95000"/>
                  <a:lumOff val="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669030" y="2748915"/>
            <a:ext cx="1779270" cy="1084580"/>
          </a:xfrm>
          <a:prstGeom prst="ellipse">
            <a:avLst/>
          </a:prstGeom>
          <a:gradFill>
            <a:gsLst>
              <a:gs pos="29000">
                <a:schemeClr val="bg1">
                  <a:lumMod val="95000"/>
                </a:schemeClr>
              </a:gs>
              <a:gs pos="0">
                <a:schemeClr val="bg1"/>
              </a:gs>
              <a:gs pos="50000">
                <a:schemeClr val="accent6">
                  <a:lumMod val="40000"/>
                  <a:lumOff val="60000"/>
                </a:schemeClr>
              </a:gs>
              <a:gs pos="100000">
                <a:schemeClr val="accent3">
                  <a:lumMod val="95000"/>
                  <a:lumOff val="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5497830" y="2748915"/>
            <a:ext cx="1779270" cy="1084580"/>
          </a:xfrm>
          <a:prstGeom prst="ellipse">
            <a:avLst/>
          </a:prstGeom>
          <a:gradFill>
            <a:gsLst>
              <a:gs pos="29000">
                <a:schemeClr val="bg1">
                  <a:lumMod val="95000"/>
                </a:schemeClr>
              </a:gs>
              <a:gs pos="0">
                <a:schemeClr val="bg1"/>
              </a:gs>
              <a:gs pos="50000">
                <a:schemeClr val="accent6">
                  <a:lumMod val="40000"/>
                  <a:lumOff val="60000"/>
                </a:schemeClr>
              </a:gs>
              <a:gs pos="100000">
                <a:schemeClr val="accent3">
                  <a:lumMod val="95000"/>
                  <a:lumOff val="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25995" y="2748915"/>
            <a:ext cx="1779270" cy="1084580"/>
          </a:xfrm>
          <a:prstGeom prst="ellipse">
            <a:avLst/>
          </a:prstGeom>
          <a:gradFill>
            <a:gsLst>
              <a:gs pos="29000">
                <a:schemeClr val="bg1">
                  <a:lumMod val="95000"/>
                </a:schemeClr>
              </a:gs>
              <a:gs pos="0">
                <a:schemeClr val="bg1"/>
              </a:gs>
              <a:gs pos="50000">
                <a:schemeClr val="accent6">
                  <a:lumMod val="40000"/>
                  <a:lumOff val="60000"/>
                </a:schemeClr>
              </a:gs>
              <a:gs pos="100000">
                <a:schemeClr val="accent3">
                  <a:lumMod val="95000"/>
                  <a:lumOff val="5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362585" y="4092575"/>
            <a:ext cx="1041400" cy="700405"/>
          </a:xfrm>
          <a:prstGeom prst="roundRect">
            <a:avLst/>
          </a:prstGeom>
          <a:gradFill>
            <a:gsLst>
              <a:gs pos="0">
                <a:schemeClr val="bg1">
                  <a:lumMod val="95000"/>
                </a:schemeClr>
              </a:gs>
              <a:gs pos="50000">
                <a:schemeClr val="accent6">
                  <a:lumMod val="60000"/>
                  <a:lumOff val="40000"/>
                </a:schemeClr>
              </a:gs>
              <a:gs pos="100000">
                <a:schemeClr val="accent6">
                  <a:lumMod val="75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危害分析与关键控制点</a:t>
            </a:r>
          </a:p>
        </p:txBody>
      </p:sp>
      <p:sp>
        <p:nvSpPr>
          <p:cNvPr id="35" name="圆角矩形 34"/>
          <p:cNvSpPr/>
          <p:nvPr/>
        </p:nvSpPr>
        <p:spPr>
          <a:xfrm>
            <a:off x="2199005" y="4092575"/>
            <a:ext cx="1041400" cy="700405"/>
          </a:xfrm>
          <a:prstGeom prst="roundRect">
            <a:avLst/>
          </a:prstGeom>
          <a:gradFill>
            <a:gsLst>
              <a:gs pos="0">
                <a:schemeClr val="bg1">
                  <a:lumMod val="95000"/>
                </a:schemeClr>
              </a:gs>
              <a:gs pos="50000">
                <a:schemeClr val="accent6">
                  <a:lumMod val="60000"/>
                  <a:lumOff val="40000"/>
                </a:schemeClr>
              </a:gs>
              <a:gs pos="100000">
                <a:schemeClr val="accent6">
                  <a:lumMod val="75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质量管理</a:t>
            </a:r>
            <a:br>
              <a:rPr lang="zh-CN" altLang="en-US" sz="1200">
                <a:latin typeface="微软雅黑" panose="020B0503020204020204" pitchFamily="34" charset="-122"/>
                <a:ea typeface="微软雅黑" panose="020B0503020204020204" pitchFamily="34" charset="-122"/>
              </a:rPr>
            </a:br>
            <a:r>
              <a:rPr lang="zh-CN" altLang="en-US" sz="1200">
                <a:latin typeface="微软雅黑" panose="020B0503020204020204" pitchFamily="34" charset="-122"/>
                <a:ea typeface="微软雅黑" panose="020B0503020204020204" pitchFamily="34" charset="-122"/>
              </a:rPr>
              <a:t>体系</a:t>
            </a:r>
          </a:p>
        </p:txBody>
      </p:sp>
      <p:sp>
        <p:nvSpPr>
          <p:cNvPr id="36" name="圆角矩形 35"/>
          <p:cNvSpPr/>
          <p:nvPr/>
        </p:nvSpPr>
        <p:spPr>
          <a:xfrm>
            <a:off x="4051300" y="4092575"/>
            <a:ext cx="1041400" cy="700405"/>
          </a:xfrm>
          <a:prstGeom prst="roundRect">
            <a:avLst/>
          </a:prstGeom>
          <a:gradFill>
            <a:gsLst>
              <a:gs pos="0">
                <a:schemeClr val="bg1">
                  <a:lumMod val="95000"/>
                </a:schemeClr>
              </a:gs>
              <a:gs pos="50000">
                <a:schemeClr val="accent6">
                  <a:lumMod val="60000"/>
                  <a:lumOff val="40000"/>
                </a:schemeClr>
              </a:gs>
              <a:gs pos="100000">
                <a:schemeClr val="accent6">
                  <a:lumMod val="75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食品安全</a:t>
            </a:r>
            <a:br>
              <a:rPr lang="zh-CN" altLang="en-US" sz="1200">
                <a:latin typeface="微软雅黑" panose="020B0503020204020204" pitchFamily="34" charset="-122"/>
                <a:ea typeface="微软雅黑" panose="020B0503020204020204" pitchFamily="34" charset="-122"/>
              </a:rPr>
            </a:br>
            <a:r>
              <a:rPr lang="zh-CN" altLang="en-US" sz="1200">
                <a:latin typeface="微软雅黑" panose="020B0503020204020204" pitchFamily="34" charset="-122"/>
                <a:ea typeface="微软雅黑" panose="020B0503020204020204" pitchFamily="34" charset="-122"/>
              </a:rPr>
              <a:t>管理体系</a:t>
            </a:r>
          </a:p>
        </p:txBody>
      </p:sp>
      <p:sp>
        <p:nvSpPr>
          <p:cNvPr id="37" name="圆角矩形 36"/>
          <p:cNvSpPr/>
          <p:nvPr/>
        </p:nvSpPr>
        <p:spPr>
          <a:xfrm>
            <a:off x="5866765" y="4092575"/>
            <a:ext cx="1041400" cy="700405"/>
          </a:xfrm>
          <a:prstGeom prst="roundRect">
            <a:avLst/>
          </a:prstGeom>
          <a:gradFill>
            <a:gsLst>
              <a:gs pos="0">
                <a:schemeClr val="bg1">
                  <a:lumMod val="95000"/>
                </a:schemeClr>
              </a:gs>
              <a:gs pos="50000">
                <a:schemeClr val="accent6">
                  <a:lumMod val="60000"/>
                  <a:lumOff val="40000"/>
                </a:schemeClr>
              </a:gs>
              <a:gs pos="100000">
                <a:schemeClr val="accent6">
                  <a:lumMod val="75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环境管理</a:t>
            </a:r>
            <a:br>
              <a:rPr lang="zh-CN" altLang="en-US" sz="1200">
                <a:latin typeface="微软雅黑" panose="020B0503020204020204" pitchFamily="34" charset="-122"/>
                <a:ea typeface="微软雅黑" panose="020B0503020204020204" pitchFamily="34" charset="-122"/>
              </a:rPr>
            </a:br>
            <a:r>
              <a:rPr lang="zh-CN" altLang="en-US" sz="1200">
                <a:latin typeface="微软雅黑" panose="020B0503020204020204" pitchFamily="34" charset="-122"/>
                <a:ea typeface="微软雅黑" panose="020B0503020204020204" pitchFamily="34" charset="-122"/>
              </a:rPr>
              <a:t>体系</a:t>
            </a:r>
          </a:p>
        </p:txBody>
      </p:sp>
      <p:sp>
        <p:nvSpPr>
          <p:cNvPr id="38" name="圆角矩形 37"/>
          <p:cNvSpPr/>
          <p:nvPr/>
        </p:nvSpPr>
        <p:spPr>
          <a:xfrm>
            <a:off x="7694930" y="4092575"/>
            <a:ext cx="1041400" cy="700405"/>
          </a:xfrm>
          <a:prstGeom prst="roundRect">
            <a:avLst/>
          </a:prstGeom>
          <a:gradFill>
            <a:gsLst>
              <a:gs pos="0">
                <a:schemeClr val="bg1">
                  <a:lumMod val="95000"/>
                </a:schemeClr>
              </a:gs>
              <a:gs pos="50000">
                <a:schemeClr val="accent6">
                  <a:lumMod val="60000"/>
                  <a:lumOff val="40000"/>
                </a:schemeClr>
              </a:gs>
              <a:gs pos="100000">
                <a:schemeClr val="accent6">
                  <a:lumMod val="75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r>
              <a:rPr lang="zh-CN" altLang="en-US" sz="1200">
                <a:latin typeface="微软雅黑" panose="020B0503020204020204" pitchFamily="34" charset="-122"/>
                <a:ea typeface="微软雅黑" panose="020B0503020204020204" pitchFamily="34" charset="-122"/>
              </a:rPr>
              <a:t>职业健康安全管理体系</a:t>
            </a:r>
          </a:p>
        </p:txBody>
      </p:sp>
      <p:sp>
        <p:nvSpPr>
          <p:cNvPr id="39" name="文本框 13"/>
          <p:cNvSpPr txBox="1"/>
          <p:nvPr/>
        </p:nvSpPr>
        <p:spPr>
          <a:xfrm>
            <a:off x="119685" y="3107327"/>
            <a:ext cx="1527626" cy="368300"/>
          </a:xfrm>
          <a:prstGeom prst="rect">
            <a:avLst/>
          </a:prstGeom>
          <a:noFill/>
        </p:spPr>
        <p:txBody>
          <a:bodyPr wrap="square" rtlCol="0">
            <a:spAutoFit/>
          </a:bodyPr>
          <a:lstStyle/>
          <a:p>
            <a:pPr algn="ctr"/>
            <a:r>
              <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HACCP</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0" name="文本框 13"/>
          <p:cNvSpPr txBox="1"/>
          <p:nvPr/>
        </p:nvSpPr>
        <p:spPr>
          <a:xfrm>
            <a:off x="1956105" y="3107327"/>
            <a:ext cx="1527626" cy="368300"/>
          </a:xfrm>
          <a:prstGeom prst="rect">
            <a:avLst/>
          </a:prstGeom>
          <a:noFill/>
        </p:spPr>
        <p:txBody>
          <a:bodyPr wrap="square" rtlCol="0">
            <a:spAutoFit/>
          </a:bodyPr>
          <a:lstStyle/>
          <a:p>
            <a:pPr algn="ctr"/>
            <a:r>
              <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ISO9001</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文本框 13"/>
          <p:cNvSpPr txBox="1"/>
          <p:nvPr/>
        </p:nvSpPr>
        <p:spPr>
          <a:xfrm>
            <a:off x="3808400" y="3107327"/>
            <a:ext cx="1527626" cy="368300"/>
          </a:xfrm>
          <a:prstGeom prst="rect">
            <a:avLst/>
          </a:prstGeom>
          <a:noFill/>
        </p:spPr>
        <p:txBody>
          <a:bodyPr wrap="square" rtlCol="0">
            <a:spAutoFit/>
          </a:bodyPr>
          <a:lstStyle/>
          <a:p>
            <a:pPr algn="ctr"/>
            <a:r>
              <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ISO22000</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文本框 13"/>
          <p:cNvSpPr txBox="1"/>
          <p:nvPr/>
        </p:nvSpPr>
        <p:spPr>
          <a:xfrm>
            <a:off x="5623865" y="3107327"/>
            <a:ext cx="1527626" cy="368300"/>
          </a:xfrm>
          <a:prstGeom prst="rect">
            <a:avLst/>
          </a:prstGeom>
          <a:noFill/>
        </p:spPr>
        <p:txBody>
          <a:bodyPr wrap="square" rtlCol="0">
            <a:spAutoFit/>
          </a:bodyPr>
          <a:lstStyle/>
          <a:p>
            <a:pPr algn="ctr"/>
            <a:r>
              <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ISO14001</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文本框 13"/>
          <p:cNvSpPr txBox="1"/>
          <p:nvPr/>
        </p:nvSpPr>
        <p:spPr>
          <a:xfrm>
            <a:off x="7452030" y="3107327"/>
            <a:ext cx="1527626" cy="368300"/>
          </a:xfrm>
          <a:prstGeom prst="rect">
            <a:avLst/>
          </a:prstGeom>
          <a:noFill/>
        </p:spPr>
        <p:txBody>
          <a:bodyPr wrap="square" rtlCol="0">
            <a:spAutoFit/>
          </a:bodyPr>
          <a:lstStyle/>
          <a:p>
            <a:pPr algn="ctr"/>
            <a:r>
              <a:rPr lang="en-US" altLang="zh-CN" b="1" dirty="0" smtClean="0">
                <a:solidFill>
                  <a:schemeClr val="tx1">
                    <a:lumMod val="65000"/>
                    <a:lumOff val="35000"/>
                  </a:schemeClr>
                </a:solidFill>
                <a:latin typeface="微软雅黑" panose="020B0503020204020204" pitchFamily="34" charset="-122"/>
                <a:ea typeface="微软雅黑" panose="020B0503020204020204" pitchFamily="34" charset="-122"/>
              </a:rPr>
              <a:t>ISO45001</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ppt_x</p:attrName>
                                        </p:attrNameLst>
                                      </p:cBhvr>
                                      <p:tavLst>
                                        <p:tav tm="0">
                                          <p:val>
                                            <p:strVal val="#ppt_x-#ppt_w*1.125000"/>
                                          </p:val>
                                        </p:tav>
                                        <p:tav tm="100000">
                                          <p:val>
                                            <p:strVal val="#ppt_x"/>
                                          </p:val>
                                        </p:tav>
                                      </p:tavLst>
                                    </p:anim>
                                    <p:animEffect transition="in" filter="wipe(righ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116840"/>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6097" y="94045"/>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175134"/>
            <a:ext cx="459740" cy="341630"/>
          </a:xfrm>
          <a:prstGeom prst="rect">
            <a:avLst/>
          </a:prstGeom>
          <a:noFill/>
        </p:spPr>
        <p:txBody>
          <a:bodyPr wrap="none" lIns="65023" tIns="32511" rIns="65023" bIns="32511" rtlCol="0">
            <a:spAutoFit/>
          </a:bodyPr>
          <a:lstStyle/>
          <a:p>
            <a:pPr marL="0" lvl="1"/>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TextBox 7"/>
          <p:cNvSpPr txBox="1"/>
          <p:nvPr/>
        </p:nvSpPr>
        <p:spPr>
          <a:xfrm>
            <a:off x="723900" y="93980"/>
            <a:ext cx="4105910" cy="618490"/>
          </a:xfrm>
          <a:prstGeom prst="rect">
            <a:avLst/>
          </a:prstGeom>
          <a:noFill/>
        </p:spPr>
        <p:txBody>
          <a:bodyPr wrap="squar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我国的食品安全</a:t>
            </a:r>
            <a:b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br>
            <a: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管理体系架构</a:t>
            </a:r>
          </a:p>
        </p:txBody>
      </p:sp>
      <p:sp>
        <p:nvSpPr>
          <p:cNvPr id="3077" name="Freeform 5"/>
          <p:cNvSpPr/>
          <p:nvPr/>
        </p:nvSpPr>
        <p:spPr bwMode="auto">
          <a:xfrm>
            <a:off x="2010410" y="1452245"/>
            <a:ext cx="5984875" cy="565150"/>
          </a:xfrm>
          <a:custGeom>
            <a:avLst/>
            <a:gdLst/>
            <a:ahLst/>
            <a:cxnLst>
              <a:cxn ang="0">
                <a:pos x="1756" y="356"/>
              </a:cxn>
              <a:cxn ang="0">
                <a:pos x="228" y="356"/>
              </a:cxn>
              <a:cxn ang="0">
                <a:pos x="0" y="0"/>
              </a:cxn>
              <a:cxn ang="0">
                <a:pos x="1761" y="0"/>
              </a:cxn>
              <a:cxn ang="0">
                <a:pos x="1890" y="185"/>
              </a:cxn>
              <a:cxn ang="0">
                <a:pos x="1756" y="356"/>
              </a:cxn>
            </a:cxnLst>
            <a:rect l="0" t="0" r="r" b="b"/>
            <a:pathLst>
              <a:path w="1890" h="356">
                <a:moveTo>
                  <a:pt x="1756" y="356"/>
                </a:moveTo>
                <a:lnTo>
                  <a:pt x="228" y="356"/>
                </a:lnTo>
                <a:lnTo>
                  <a:pt x="0" y="0"/>
                </a:lnTo>
                <a:lnTo>
                  <a:pt x="1761" y="0"/>
                </a:lnTo>
                <a:lnTo>
                  <a:pt x="1890" y="185"/>
                </a:lnTo>
                <a:lnTo>
                  <a:pt x="1756" y="356"/>
                </a:lnTo>
                <a:close/>
              </a:path>
            </a:pathLst>
          </a:custGeom>
          <a:solidFill>
            <a:schemeClr val="accent4"/>
          </a:solidFill>
          <a:ln w="9525">
            <a:noFill/>
            <a:round/>
          </a:ln>
        </p:spPr>
        <p:txBody>
          <a:bodyPr vert="horz" wrap="square" lIns="91438" tIns="45719" rIns="91438" bIns="45719" numCol="1" anchor="t" anchorCtr="0" compatLnSpc="1"/>
          <a:lstStyle/>
          <a:p>
            <a:endParaRPr lang="en-US"/>
          </a:p>
        </p:txBody>
      </p:sp>
      <p:sp>
        <p:nvSpPr>
          <p:cNvPr id="3078" name="Freeform 6"/>
          <p:cNvSpPr/>
          <p:nvPr/>
        </p:nvSpPr>
        <p:spPr bwMode="auto">
          <a:xfrm>
            <a:off x="2372360" y="2018030"/>
            <a:ext cx="5990590" cy="560705"/>
          </a:xfrm>
          <a:custGeom>
            <a:avLst/>
            <a:gdLst/>
            <a:ahLst/>
            <a:cxnLst>
              <a:cxn ang="0">
                <a:pos x="1892" y="182"/>
              </a:cxn>
              <a:cxn ang="0">
                <a:pos x="1756" y="353"/>
              </a:cxn>
              <a:cxn ang="0">
                <a:pos x="228" y="353"/>
              </a:cxn>
              <a:cxn ang="0">
                <a:pos x="0" y="0"/>
              </a:cxn>
              <a:cxn ang="0">
                <a:pos x="1763" y="0"/>
              </a:cxn>
              <a:cxn ang="0">
                <a:pos x="1892" y="182"/>
              </a:cxn>
            </a:cxnLst>
            <a:rect l="0" t="0" r="r" b="b"/>
            <a:pathLst>
              <a:path w="1892" h="353">
                <a:moveTo>
                  <a:pt x="1892" y="182"/>
                </a:moveTo>
                <a:lnTo>
                  <a:pt x="1756" y="353"/>
                </a:lnTo>
                <a:lnTo>
                  <a:pt x="228" y="353"/>
                </a:lnTo>
                <a:lnTo>
                  <a:pt x="0" y="0"/>
                </a:lnTo>
                <a:lnTo>
                  <a:pt x="1763" y="0"/>
                </a:lnTo>
                <a:lnTo>
                  <a:pt x="1892" y="182"/>
                </a:lnTo>
                <a:close/>
              </a:path>
            </a:pathLst>
          </a:custGeom>
          <a:solidFill>
            <a:schemeClr val="accent3"/>
          </a:solidFill>
          <a:ln w="9525">
            <a:noFill/>
            <a:round/>
          </a:ln>
        </p:spPr>
        <p:txBody>
          <a:bodyPr vert="horz" wrap="square" lIns="91438" tIns="45719" rIns="91438" bIns="45719" numCol="1" anchor="t" anchorCtr="0" compatLnSpc="1"/>
          <a:lstStyle/>
          <a:p>
            <a:endParaRPr lang="en-US"/>
          </a:p>
        </p:txBody>
      </p:sp>
      <p:sp>
        <p:nvSpPr>
          <p:cNvPr id="3079" name="Freeform 7"/>
          <p:cNvSpPr/>
          <p:nvPr/>
        </p:nvSpPr>
        <p:spPr bwMode="auto">
          <a:xfrm>
            <a:off x="2737485" y="2577465"/>
            <a:ext cx="5984875" cy="565150"/>
          </a:xfrm>
          <a:custGeom>
            <a:avLst/>
            <a:gdLst/>
            <a:ahLst/>
            <a:cxnLst>
              <a:cxn ang="0">
                <a:pos x="1890" y="185"/>
              </a:cxn>
              <a:cxn ang="0">
                <a:pos x="1756" y="356"/>
              </a:cxn>
              <a:cxn ang="0">
                <a:pos x="228" y="356"/>
              </a:cxn>
              <a:cxn ang="0">
                <a:pos x="0" y="0"/>
              </a:cxn>
              <a:cxn ang="0">
                <a:pos x="1761" y="0"/>
              </a:cxn>
              <a:cxn ang="0">
                <a:pos x="1890" y="185"/>
              </a:cxn>
            </a:cxnLst>
            <a:rect l="0" t="0" r="r" b="b"/>
            <a:pathLst>
              <a:path w="1890" h="356">
                <a:moveTo>
                  <a:pt x="1890" y="185"/>
                </a:moveTo>
                <a:lnTo>
                  <a:pt x="1756" y="356"/>
                </a:lnTo>
                <a:lnTo>
                  <a:pt x="228" y="356"/>
                </a:lnTo>
                <a:lnTo>
                  <a:pt x="0" y="0"/>
                </a:lnTo>
                <a:lnTo>
                  <a:pt x="1761" y="0"/>
                </a:lnTo>
                <a:lnTo>
                  <a:pt x="1890" y="185"/>
                </a:lnTo>
                <a:close/>
              </a:path>
            </a:pathLst>
          </a:custGeom>
          <a:solidFill>
            <a:schemeClr val="accent2"/>
          </a:solidFill>
          <a:ln w="9525">
            <a:noFill/>
            <a:round/>
          </a:ln>
        </p:spPr>
        <p:txBody>
          <a:bodyPr vert="horz" wrap="square" lIns="91438" tIns="45719" rIns="91438" bIns="45719" numCol="1" anchor="t" anchorCtr="0" compatLnSpc="1"/>
          <a:lstStyle/>
          <a:p>
            <a:endParaRPr lang="en-US"/>
          </a:p>
        </p:txBody>
      </p:sp>
      <p:sp>
        <p:nvSpPr>
          <p:cNvPr id="3080" name="Freeform 8"/>
          <p:cNvSpPr/>
          <p:nvPr/>
        </p:nvSpPr>
        <p:spPr bwMode="auto">
          <a:xfrm>
            <a:off x="3099435" y="3142615"/>
            <a:ext cx="5990590" cy="560705"/>
          </a:xfrm>
          <a:custGeom>
            <a:avLst/>
            <a:gdLst/>
            <a:ahLst/>
            <a:cxnLst>
              <a:cxn ang="0">
                <a:pos x="1756" y="353"/>
              </a:cxn>
              <a:cxn ang="0">
                <a:pos x="228" y="353"/>
              </a:cxn>
              <a:cxn ang="0">
                <a:pos x="0" y="0"/>
              </a:cxn>
              <a:cxn ang="0">
                <a:pos x="1761" y="0"/>
              </a:cxn>
              <a:cxn ang="0">
                <a:pos x="1892" y="184"/>
              </a:cxn>
              <a:cxn ang="0">
                <a:pos x="1756" y="353"/>
              </a:cxn>
            </a:cxnLst>
            <a:rect l="0" t="0" r="r" b="b"/>
            <a:pathLst>
              <a:path w="1892" h="353">
                <a:moveTo>
                  <a:pt x="1756" y="353"/>
                </a:moveTo>
                <a:lnTo>
                  <a:pt x="228" y="353"/>
                </a:lnTo>
                <a:lnTo>
                  <a:pt x="0" y="0"/>
                </a:lnTo>
                <a:lnTo>
                  <a:pt x="1761" y="0"/>
                </a:lnTo>
                <a:lnTo>
                  <a:pt x="1892" y="184"/>
                </a:lnTo>
                <a:lnTo>
                  <a:pt x="1756" y="353"/>
                </a:lnTo>
                <a:close/>
              </a:path>
            </a:pathLst>
          </a:custGeom>
          <a:solidFill>
            <a:schemeClr val="accent1"/>
          </a:solidFill>
          <a:ln w="9525">
            <a:noFill/>
            <a:round/>
          </a:ln>
        </p:spPr>
        <p:txBody>
          <a:bodyPr vert="horz" wrap="square" lIns="91438" tIns="45719" rIns="91438" bIns="45719" numCol="1" anchor="t" anchorCtr="0" compatLnSpc="1"/>
          <a:lstStyle/>
          <a:p>
            <a:endParaRPr lang="en-US"/>
          </a:p>
        </p:txBody>
      </p:sp>
      <p:grpSp>
        <p:nvGrpSpPr>
          <p:cNvPr id="3" name="Group 26"/>
          <p:cNvGrpSpPr/>
          <p:nvPr/>
        </p:nvGrpSpPr>
        <p:grpSpPr>
          <a:xfrm>
            <a:off x="409903" y="2866448"/>
            <a:ext cx="2951163" cy="1433513"/>
            <a:chOff x="1727200" y="2895601"/>
            <a:chExt cx="2951163" cy="1433513"/>
          </a:xfrm>
        </p:grpSpPr>
        <p:sp>
          <p:nvSpPr>
            <p:cNvPr id="3081" name="Freeform 9"/>
            <p:cNvSpPr/>
            <p:nvPr/>
          </p:nvSpPr>
          <p:spPr bwMode="auto">
            <a:xfrm>
              <a:off x="2047875" y="2895601"/>
              <a:ext cx="2333625" cy="858838"/>
            </a:xfrm>
            <a:custGeom>
              <a:avLst/>
              <a:gdLst/>
              <a:ahLst/>
              <a:cxnLst>
                <a:cxn ang="0">
                  <a:pos x="782" y="0"/>
                </a:cxn>
                <a:cxn ang="0">
                  <a:pos x="784" y="0"/>
                </a:cxn>
                <a:cxn ang="0">
                  <a:pos x="787" y="3"/>
                </a:cxn>
                <a:cxn ang="0">
                  <a:pos x="1470" y="255"/>
                </a:cxn>
                <a:cxn ang="0">
                  <a:pos x="811" y="541"/>
                </a:cxn>
                <a:cxn ang="0">
                  <a:pos x="0" y="268"/>
                </a:cxn>
                <a:cxn ang="0">
                  <a:pos x="4" y="262"/>
                </a:cxn>
                <a:cxn ang="0">
                  <a:pos x="782" y="0"/>
                </a:cxn>
              </a:cxnLst>
              <a:rect l="0" t="0" r="r" b="b"/>
              <a:pathLst>
                <a:path w="1470" h="541">
                  <a:moveTo>
                    <a:pt x="782" y="0"/>
                  </a:moveTo>
                  <a:lnTo>
                    <a:pt x="784" y="0"/>
                  </a:lnTo>
                  <a:lnTo>
                    <a:pt x="787" y="3"/>
                  </a:lnTo>
                  <a:lnTo>
                    <a:pt x="1470" y="255"/>
                  </a:lnTo>
                  <a:lnTo>
                    <a:pt x="811" y="541"/>
                  </a:lnTo>
                  <a:lnTo>
                    <a:pt x="0" y="268"/>
                  </a:lnTo>
                  <a:lnTo>
                    <a:pt x="4" y="262"/>
                  </a:lnTo>
                  <a:lnTo>
                    <a:pt x="782" y="0"/>
                  </a:lnTo>
                  <a:close/>
                </a:path>
              </a:pathLst>
            </a:custGeom>
            <a:solidFill>
              <a:schemeClr val="accent1">
                <a:lumMod val="60000"/>
                <a:lumOff val="40000"/>
              </a:schemeClr>
            </a:solidFill>
            <a:ln w="9525">
              <a:noFill/>
              <a:round/>
            </a:ln>
          </p:spPr>
          <p:txBody>
            <a:bodyPr vert="horz" wrap="square" lIns="91440" tIns="45720" rIns="91440" bIns="45720" numCol="1" anchor="t" anchorCtr="0" compatLnSpc="1"/>
            <a:lstStyle/>
            <a:p>
              <a:endParaRPr lang="en-US"/>
            </a:p>
          </p:txBody>
        </p:sp>
        <p:sp>
          <p:nvSpPr>
            <p:cNvPr id="3082" name="Freeform 10"/>
            <p:cNvSpPr/>
            <p:nvPr/>
          </p:nvSpPr>
          <p:spPr bwMode="auto">
            <a:xfrm>
              <a:off x="3335338" y="3300413"/>
              <a:ext cx="1343025" cy="1028700"/>
            </a:xfrm>
            <a:custGeom>
              <a:avLst/>
              <a:gdLst/>
              <a:ahLst/>
              <a:cxnLst>
                <a:cxn ang="0">
                  <a:pos x="662" y="0"/>
                </a:cxn>
                <a:cxn ang="0">
                  <a:pos x="846" y="290"/>
                </a:cxn>
                <a:cxn ang="0">
                  <a:pos x="17" y="648"/>
                </a:cxn>
                <a:cxn ang="0">
                  <a:pos x="0" y="286"/>
                </a:cxn>
                <a:cxn ang="0">
                  <a:pos x="659" y="0"/>
                </a:cxn>
                <a:cxn ang="0">
                  <a:pos x="662" y="0"/>
                </a:cxn>
              </a:cxnLst>
              <a:rect l="0" t="0" r="r" b="b"/>
              <a:pathLst>
                <a:path w="846" h="648">
                  <a:moveTo>
                    <a:pt x="662" y="0"/>
                  </a:moveTo>
                  <a:lnTo>
                    <a:pt x="846" y="290"/>
                  </a:lnTo>
                  <a:lnTo>
                    <a:pt x="17" y="648"/>
                  </a:lnTo>
                  <a:lnTo>
                    <a:pt x="0" y="286"/>
                  </a:lnTo>
                  <a:lnTo>
                    <a:pt x="659" y="0"/>
                  </a:lnTo>
                  <a:lnTo>
                    <a:pt x="662" y="0"/>
                  </a:lnTo>
                  <a:close/>
                </a:path>
              </a:pathLst>
            </a:custGeom>
            <a:solidFill>
              <a:schemeClr val="accent1"/>
            </a:solidFill>
            <a:ln w="9525">
              <a:noFill/>
              <a:round/>
            </a:ln>
          </p:spPr>
          <p:txBody>
            <a:bodyPr vert="horz" wrap="square" lIns="91440" tIns="45720" rIns="91440" bIns="45720" numCol="1" anchor="t" anchorCtr="0" compatLnSpc="1"/>
            <a:lstStyle/>
            <a:p>
              <a:endParaRPr lang="en-US"/>
            </a:p>
          </p:txBody>
        </p:sp>
        <p:sp>
          <p:nvSpPr>
            <p:cNvPr id="3083" name="Freeform 11"/>
            <p:cNvSpPr/>
            <p:nvPr/>
          </p:nvSpPr>
          <p:spPr bwMode="auto">
            <a:xfrm>
              <a:off x="1727200" y="3321051"/>
              <a:ext cx="1635125" cy="1008063"/>
            </a:xfrm>
            <a:custGeom>
              <a:avLst/>
              <a:gdLst/>
              <a:ahLst/>
              <a:cxnLst>
                <a:cxn ang="0">
                  <a:pos x="1030" y="635"/>
                </a:cxn>
                <a:cxn ang="0">
                  <a:pos x="0" y="305"/>
                </a:cxn>
                <a:cxn ang="0">
                  <a:pos x="202" y="0"/>
                </a:cxn>
                <a:cxn ang="0">
                  <a:pos x="1013" y="273"/>
                </a:cxn>
                <a:cxn ang="0">
                  <a:pos x="1030" y="635"/>
                </a:cxn>
              </a:cxnLst>
              <a:rect l="0" t="0" r="r" b="b"/>
              <a:pathLst>
                <a:path w="1030" h="635">
                  <a:moveTo>
                    <a:pt x="1030" y="635"/>
                  </a:moveTo>
                  <a:lnTo>
                    <a:pt x="0" y="305"/>
                  </a:lnTo>
                  <a:lnTo>
                    <a:pt x="202" y="0"/>
                  </a:lnTo>
                  <a:lnTo>
                    <a:pt x="1013" y="273"/>
                  </a:lnTo>
                  <a:lnTo>
                    <a:pt x="1030" y="635"/>
                  </a:lnTo>
                  <a:close/>
                </a:path>
              </a:pathLst>
            </a:custGeom>
            <a:solidFill>
              <a:schemeClr val="accent1">
                <a:lumMod val="75000"/>
              </a:schemeClr>
            </a:solidFill>
            <a:ln w="9525">
              <a:noFill/>
              <a:round/>
            </a:ln>
          </p:spPr>
          <p:txBody>
            <a:bodyPr vert="horz" wrap="square" lIns="91440" tIns="45720" rIns="91440" bIns="45720" numCol="1" anchor="t" anchorCtr="0" compatLnSpc="1"/>
            <a:lstStyle/>
            <a:p>
              <a:endParaRPr lang="en-US"/>
            </a:p>
          </p:txBody>
        </p:sp>
      </p:grpSp>
      <p:grpSp>
        <p:nvGrpSpPr>
          <p:cNvPr id="28" name="Group 27"/>
          <p:cNvGrpSpPr/>
          <p:nvPr/>
        </p:nvGrpSpPr>
        <p:grpSpPr>
          <a:xfrm>
            <a:off x="795666" y="2358447"/>
            <a:ext cx="2203450" cy="1227138"/>
            <a:chOff x="2112963" y="2387601"/>
            <a:chExt cx="2203450" cy="1227138"/>
          </a:xfrm>
        </p:grpSpPr>
        <p:sp>
          <p:nvSpPr>
            <p:cNvPr id="3084" name="Freeform 12"/>
            <p:cNvSpPr>
              <a:spLocks noEditPoints="1"/>
            </p:cNvSpPr>
            <p:nvPr/>
          </p:nvSpPr>
          <p:spPr bwMode="auto">
            <a:xfrm>
              <a:off x="2416175" y="2387601"/>
              <a:ext cx="1597025" cy="658813"/>
            </a:xfrm>
            <a:custGeom>
              <a:avLst/>
              <a:gdLst/>
              <a:ahLst/>
              <a:cxnLst>
                <a:cxn ang="0">
                  <a:pos x="535" y="0"/>
                </a:cxn>
                <a:cxn ang="0">
                  <a:pos x="1006" y="215"/>
                </a:cxn>
                <a:cxn ang="0">
                  <a:pos x="557" y="415"/>
                </a:cxn>
                <a:cxn ang="0">
                  <a:pos x="0" y="224"/>
                </a:cxn>
                <a:cxn ang="0">
                  <a:pos x="535" y="0"/>
                </a:cxn>
                <a:cxn ang="0">
                  <a:pos x="552" y="320"/>
                </a:cxn>
                <a:cxn ang="0">
                  <a:pos x="550" y="320"/>
                </a:cxn>
                <a:cxn ang="0">
                  <a:pos x="552" y="320"/>
                </a:cxn>
                <a:cxn ang="0">
                  <a:pos x="555" y="323"/>
                </a:cxn>
                <a:cxn ang="0">
                  <a:pos x="552" y="320"/>
                </a:cxn>
              </a:cxnLst>
              <a:rect l="0" t="0" r="r" b="b"/>
              <a:pathLst>
                <a:path w="1006" h="415">
                  <a:moveTo>
                    <a:pt x="535" y="0"/>
                  </a:moveTo>
                  <a:lnTo>
                    <a:pt x="1006" y="215"/>
                  </a:lnTo>
                  <a:lnTo>
                    <a:pt x="557" y="415"/>
                  </a:lnTo>
                  <a:lnTo>
                    <a:pt x="0" y="224"/>
                  </a:lnTo>
                  <a:lnTo>
                    <a:pt x="535" y="0"/>
                  </a:lnTo>
                  <a:close/>
                  <a:moveTo>
                    <a:pt x="552" y="320"/>
                  </a:moveTo>
                  <a:lnTo>
                    <a:pt x="550" y="320"/>
                  </a:lnTo>
                  <a:lnTo>
                    <a:pt x="552" y="320"/>
                  </a:lnTo>
                  <a:lnTo>
                    <a:pt x="555" y="323"/>
                  </a:lnTo>
                  <a:lnTo>
                    <a:pt x="552" y="320"/>
                  </a:lnTo>
                  <a:close/>
                </a:path>
              </a:pathLst>
            </a:custGeom>
            <a:solidFill>
              <a:schemeClr val="accent2">
                <a:lumMod val="60000"/>
                <a:lumOff val="40000"/>
              </a:schemeClr>
            </a:solidFill>
            <a:ln w="9525">
              <a:noFill/>
              <a:round/>
            </a:ln>
          </p:spPr>
          <p:txBody>
            <a:bodyPr vert="horz" wrap="square" lIns="91440" tIns="45720" rIns="91440" bIns="45720" numCol="1" anchor="t" anchorCtr="0" compatLnSpc="1"/>
            <a:lstStyle/>
            <a:p>
              <a:endParaRPr lang="en-US"/>
            </a:p>
          </p:txBody>
        </p:sp>
        <p:sp>
          <p:nvSpPr>
            <p:cNvPr id="3085" name="Freeform 13"/>
            <p:cNvSpPr/>
            <p:nvPr/>
          </p:nvSpPr>
          <p:spPr bwMode="auto">
            <a:xfrm>
              <a:off x="3300413" y="2728913"/>
              <a:ext cx="1016000" cy="885825"/>
            </a:xfrm>
            <a:custGeom>
              <a:avLst/>
              <a:gdLst/>
              <a:ahLst/>
              <a:cxnLst>
                <a:cxn ang="0">
                  <a:pos x="449" y="0"/>
                </a:cxn>
                <a:cxn ang="0">
                  <a:pos x="454" y="2"/>
                </a:cxn>
                <a:cxn ang="0">
                  <a:pos x="640" y="292"/>
                </a:cxn>
                <a:cxn ang="0">
                  <a:pos x="17" y="558"/>
                </a:cxn>
                <a:cxn ang="0">
                  <a:pos x="0" y="200"/>
                </a:cxn>
                <a:cxn ang="0">
                  <a:pos x="449" y="0"/>
                </a:cxn>
              </a:cxnLst>
              <a:rect l="0" t="0" r="r" b="b"/>
              <a:pathLst>
                <a:path w="640" h="558">
                  <a:moveTo>
                    <a:pt x="449" y="0"/>
                  </a:moveTo>
                  <a:lnTo>
                    <a:pt x="454" y="2"/>
                  </a:lnTo>
                  <a:lnTo>
                    <a:pt x="640" y="292"/>
                  </a:lnTo>
                  <a:lnTo>
                    <a:pt x="17" y="558"/>
                  </a:lnTo>
                  <a:lnTo>
                    <a:pt x="0" y="200"/>
                  </a:lnTo>
                  <a:lnTo>
                    <a:pt x="449" y="0"/>
                  </a:lnTo>
                  <a:close/>
                </a:path>
              </a:pathLst>
            </a:custGeom>
            <a:solidFill>
              <a:schemeClr val="accent2"/>
            </a:solidFill>
            <a:ln w="9525">
              <a:noFill/>
              <a:round/>
            </a:ln>
          </p:spPr>
          <p:txBody>
            <a:bodyPr vert="horz" wrap="square" lIns="91440" tIns="45720" rIns="91440" bIns="45720" numCol="1" anchor="t" anchorCtr="0" compatLnSpc="1"/>
            <a:lstStyle/>
            <a:p>
              <a:endParaRPr lang="en-US"/>
            </a:p>
          </p:txBody>
        </p:sp>
        <p:sp>
          <p:nvSpPr>
            <p:cNvPr id="3086" name="Freeform 14"/>
            <p:cNvSpPr/>
            <p:nvPr/>
          </p:nvSpPr>
          <p:spPr bwMode="auto">
            <a:xfrm>
              <a:off x="2112963" y="2743201"/>
              <a:ext cx="1214438" cy="871538"/>
            </a:xfrm>
            <a:custGeom>
              <a:avLst/>
              <a:gdLst/>
              <a:ahLst/>
              <a:cxnLst>
                <a:cxn ang="0">
                  <a:pos x="0" y="296"/>
                </a:cxn>
                <a:cxn ang="0">
                  <a:pos x="191" y="0"/>
                </a:cxn>
                <a:cxn ang="0">
                  <a:pos x="748" y="191"/>
                </a:cxn>
                <a:cxn ang="0">
                  <a:pos x="765" y="549"/>
                </a:cxn>
                <a:cxn ang="0">
                  <a:pos x="0" y="296"/>
                </a:cxn>
              </a:cxnLst>
              <a:rect l="0" t="0" r="r" b="b"/>
              <a:pathLst>
                <a:path w="765" h="549">
                  <a:moveTo>
                    <a:pt x="0" y="296"/>
                  </a:moveTo>
                  <a:lnTo>
                    <a:pt x="191" y="0"/>
                  </a:lnTo>
                  <a:lnTo>
                    <a:pt x="748" y="191"/>
                  </a:lnTo>
                  <a:lnTo>
                    <a:pt x="765" y="549"/>
                  </a:lnTo>
                  <a:lnTo>
                    <a:pt x="0" y="296"/>
                  </a:lnTo>
                  <a:close/>
                </a:path>
              </a:pathLst>
            </a:custGeom>
            <a:solidFill>
              <a:schemeClr val="accent2">
                <a:lumMod val="50000"/>
              </a:schemeClr>
            </a:solidFill>
            <a:ln w="9525">
              <a:noFill/>
              <a:round/>
            </a:ln>
          </p:spPr>
          <p:txBody>
            <a:bodyPr vert="horz" wrap="square" lIns="91440" tIns="45720" rIns="91440" bIns="45720" numCol="1" anchor="t" anchorCtr="0" compatLnSpc="1"/>
            <a:lstStyle/>
            <a:p>
              <a:endParaRPr lang="en-US"/>
            </a:p>
          </p:txBody>
        </p:sp>
      </p:grpSp>
      <p:grpSp>
        <p:nvGrpSpPr>
          <p:cNvPr id="4" name="Group 28"/>
          <p:cNvGrpSpPr/>
          <p:nvPr/>
        </p:nvGrpSpPr>
        <p:grpSpPr>
          <a:xfrm>
            <a:off x="1168728" y="1918710"/>
            <a:ext cx="1457326" cy="947738"/>
            <a:chOff x="2486025" y="1947863"/>
            <a:chExt cx="1457326" cy="947738"/>
          </a:xfrm>
        </p:grpSpPr>
        <p:sp>
          <p:nvSpPr>
            <p:cNvPr id="3087" name="Freeform 15"/>
            <p:cNvSpPr/>
            <p:nvPr/>
          </p:nvSpPr>
          <p:spPr bwMode="auto">
            <a:xfrm>
              <a:off x="2789238" y="1947863"/>
              <a:ext cx="858838" cy="366713"/>
            </a:xfrm>
            <a:custGeom>
              <a:avLst/>
              <a:gdLst/>
              <a:ahLst/>
              <a:cxnLst>
                <a:cxn ang="0">
                  <a:pos x="287" y="0"/>
                </a:cxn>
                <a:cxn ang="0">
                  <a:pos x="541" y="125"/>
                </a:cxn>
                <a:cxn ang="0">
                  <a:pos x="298" y="231"/>
                </a:cxn>
                <a:cxn ang="0">
                  <a:pos x="0" y="134"/>
                </a:cxn>
                <a:cxn ang="0">
                  <a:pos x="287" y="0"/>
                </a:cxn>
              </a:cxnLst>
              <a:rect l="0" t="0" r="r" b="b"/>
              <a:pathLst>
                <a:path w="541" h="231">
                  <a:moveTo>
                    <a:pt x="287" y="0"/>
                  </a:moveTo>
                  <a:lnTo>
                    <a:pt x="541" y="125"/>
                  </a:lnTo>
                  <a:lnTo>
                    <a:pt x="298" y="231"/>
                  </a:lnTo>
                  <a:lnTo>
                    <a:pt x="0" y="134"/>
                  </a:lnTo>
                  <a:lnTo>
                    <a:pt x="287" y="0"/>
                  </a:lnTo>
                  <a:close/>
                </a:path>
              </a:pathLst>
            </a:custGeom>
            <a:solidFill>
              <a:schemeClr val="accent3">
                <a:lumMod val="60000"/>
                <a:lumOff val="40000"/>
              </a:schemeClr>
            </a:solidFill>
            <a:ln w="9525">
              <a:noFill/>
              <a:round/>
            </a:ln>
          </p:spPr>
          <p:txBody>
            <a:bodyPr vert="horz" wrap="square" lIns="91440" tIns="45720" rIns="91440" bIns="45720" numCol="1" anchor="t" anchorCtr="0" compatLnSpc="1"/>
            <a:lstStyle/>
            <a:p>
              <a:endParaRPr lang="en-US"/>
            </a:p>
          </p:txBody>
        </p:sp>
        <p:sp>
          <p:nvSpPr>
            <p:cNvPr id="3088" name="Freeform 16"/>
            <p:cNvSpPr/>
            <p:nvPr/>
          </p:nvSpPr>
          <p:spPr bwMode="auto">
            <a:xfrm>
              <a:off x="3262313" y="2146301"/>
              <a:ext cx="681038" cy="749300"/>
            </a:xfrm>
            <a:custGeom>
              <a:avLst/>
              <a:gdLst/>
              <a:ahLst/>
              <a:cxnLst>
                <a:cxn ang="0">
                  <a:pos x="19" y="472"/>
                </a:cxn>
                <a:cxn ang="0">
                  <a:pos x="0" y="106"/>
                </a:cxn>
                <a:cxn ang="0">
                  <a:pos x="243" y="0"/>
                </a:cxn>
                <a:cxn ang="0">
                  <a:pos x="429" y="295"/>
                </a:cxn>
                <a:cxn ang="0">
                  <a:pos x="19" y="472"/>
                </a:cxn>
              </a:cxnLst>
              <a:rect l="0" t="0" r="r" b="b"/>
              <a:pathLst>
                <a:path w="429" h="472">
                  <a:moveTo>
                    <a:pt x="19" y="472"/>
                  </a:moveTo>
                  <a:lnTo>
                    <a:pt x="0" y="106"/>
                  </a:lnTo>
                  <a:lnTo>
                    <a:pt x="243" y="0"/>
                  </a:lnTo>
                  <a:lnTo>
                    <a:pt x="429" y="295"/>
                  </a:lnTo>
                  <a:lnTo>
                    <a:pt x="19" y="472"/>
                  </a:lnTo>
                  <a:close/>
                </a:path>
              </a:pathLst>
            </a:custGeom>
            <a:solidFill>
              <a:schemeClr val="accent3"/>
            </a:solidFill>
            <a:ln w="9525">
              <a:noFill/>
              <a:round/>
            </a:ln>
          </p:spPr>
          <p:txBody>
            <a:bodyPr vert="horz" wrap="square" lIns="91440" tIns="45720" rIns="91440" bIns="45720" numCol="1" anchor="t" anchorCtr="0" compatLnSpc="1"/>
            <a:lstStyle/>
            <a:p>
              <a:endParaRPr lang="en-US"/>
            </a:p>
          </p:txBody>
        </p:sp>
        <p:sp>
          <p:nvSpPr>
            <p:cNvPr id="3089" name="Freeform 17"/>
            <p:cNvSpPr/>
            <p:nvPr/>
          </p:nvSpPr>
          <p:spPr bwMode="auto">
            <a:xfrm>
              <a:off x="2486025" y="2160588"/>
              <a:ext cx="806450" cy="735013"/>
            </a:xfrm>
            <a:custGeom>
              <a:avLst/>
              <a:gdLst/>
              <a:ahLst/>
              <a:cxnLst>
                <a:cxn ang="0">
                  <a:pos x="191" y="0"/>
                </a:cxn>
                <a:cxn ang="0">
                  <a:pos x="489" y="97"/>
                </a:cxn>
                <a:cxn ang="0">
                  <a:pos x="508" y="463"/>
                </a:cxn>
                <a:cxn ang="0">
                  <a:pos x="506" y="463"/>
                </a:cxn>
                <a:cxn ang="0">
                  <a:pos x="0" y="297"/>
                </a:cxn>
                <a:cxn ang="0">
                  <a:pos x="191" y="0"/>
                </a:cxn>
                <a:cxn ang="0">
                  <a:pos x="191" y="0"/>
                </a:cxn>
              </a:cxnLst>
              <a:rect l="0" t="0" r="r" b="b"/>
              <a:pathLst>
                <a:path w="508" h="463">
                  <a:moveTo>
                    <a:pt x="191" y="0"/>
                  </a:moveTo>
                  <a:lnTo>
                    <a:pt x="489" y="97"/>
                  </a:lnTo>
                  <a:lnTo>
                    <a:pt x="508" y="463"/>
                  </a:lnTo>
                  <a:lnTo>
                    <a:pt x="506" y="463"/>
                  </a:lnTo>
                  <a:lnTo>
                    <a:pt x="0" y="297"/>
                  </a:lnTo>
                  <a:lnTo>
                    <a:pt x="191" y="0"/>
                  </a:lnTo>
                  <a:lnTo>
                    <a:pt x="191" y="0"/>
                  </a:lnTo>
                  <a:close/>
                </a:path>
              </a:pathLst>
            </a:custGeom>
            <a:solidFill>
              <a:schemeClr val="accent3">
                <a:lumMod val="75000"/>
              </a:schemeClr>
            </a:solidFill>
            <a:ln w="9525">
              <a:noFill/>
              <a:round/>
            </a:ln>
          </p:spPr>
          <p:txBody>
            <a:bodyPr vert="horz" wrap="square" lIns="91440" tIns="45720" rIns="91440" bIns="45720" numCol="1" anchor="t" anchorCtr="0" compatLnSpc="1"/>
            <a:lstStyle/>
            <a:p>
              <a:endParaRPr lang="en-US"/>
            </a:p>
          </p:txBody>
        </p:sp>
      </p:grpSp>
      <p:grpSp>
        <p:nvGrpSpPr>
          <p:cNvPr id="5" name="Group 29"/>
          <p:cNvGrpSpPr/>
          <p:nvPr/>
        </p:nvGrpSpPr>
        <p:grpSpPr>
          <a:xfrm>
            <a:off x="1544966" y="1451985"/>
            <a:ext cx="712787" cy="687388"/>
            <a:chOff x="2862263" y="1481138"/>
            <a:chExt cx="712787" cy="687388"/>
          </a:xfrm>
        </p:grpSpPr>
        <p:sp>
          <p:nvSpPr>
            <p:cNvPr id="3090" name="Freeform 18"/>
            <p:cNvSpPr/>
            <p:nvPr/>
          </p:nvSpPr>
          <p:spPr bwMode="auto">
            <a:xfrm>
              <a:off x="3219450" y="1481138"/>
              <a:ext cx="355600" cy="687388"/>
            </a:xfrm>
            <a:custGeom>
              <a:avLst/>
              <a:gdLst/>
              <a:ahLst/>
              <a:cxnLst>
                <a:cxn ang="0">
                  <a:pos x="224" y="347"/>
                </a:cxn>
                <a:cxn ang="0">
                  <a:pos x="22" y="433"/>
                </a:cxn>
                <a:cxn ang="0">
                  <a:pos x="0" y="0"/>
                </a:cxn>
                <a:cxn ang="0">
                  <a:pos x="224" y="347"/>
                </a:cxn>
              </a:cxnLst>
              <a:rect l="0" t="0" r="r" b="b"/>
              <a:pathLst>
                <a:path w="224" h="433">
                  <a:moveTo>
                    <a:pt x="224" y="347"/>
                  </a:moveTo>
                  <a:lnTo>
                    <a:pt x="22" y="433"/>
                  </a:lnTo>
                  <a:lnTo>
                    <a:pt x="0" y="0"/>
                  </a:lnTo>
                  <a:lnTo>
                    <a:pt x="224" y="347"/>
                  </a:lnTo>
                  <a:close/>
                </a:path>
              </a:pathLst>
            </a:custGeom>
            <a:solidFill>
              <a:schemeClr val="accent4"/>
            </a:solidFill>
            <a:ln w="9525">
              <a:noFill/>
              <a:round/>
            </a:ln>
          </p:spPr>
          <p:txBody>
            <a:bodyPr vert="horz" wrap="square" lIns="91440" tIns="45720" rIns="91440" bIns="45720" numCol="1" anchor="t" anchorCtr="0" compatLnSpc="1"/>
            <a:lstStyle/>
            <a:p>
              <a:endParaRPr lang="en-US"/>
            </a:p>
          </p:txBody>
        </p:sp>
        <p:sp>
          <p:nvSpPr>
            <p:cNvPr id="3091" name="Freeform 19"/>
            <p:cNvSpPr/>
            <p:nvPr/>
          </p:nvSpPr>
          <p:spPr bwMode="auto">
            <a:xfrm>
              <a:off x="2862263" y="1481138"/>
              <a:ext cx="392113" cy="687388"/>
            </a:xfrm>
            <a:custGeom>
              <a:avLst/>
              <a:gdLst/>
              <a:ahLst/>
              <a:cxnLst>
                <a:cxn ang="0">
                  <a:pos x="247" y="433"/>
                </a:cxn>
                <a:cxn ang="0">
                  <a:pos x="0" y="354"/>
                </a:cxn>
                <a:cxn ang="0">
                  <a:pos x="225" y="0"/>
                </a:cxn>
                <a:cxn ang="0">
                  <a:pos x="247" y="433"/>
                </a:cxn>
              </a:cxnLst>
              <a:rect l="0" t="0" r="r" b="b"/>
              <a:pathLst>
                <a:path w="247" h="433">
                  <a:moveTo>
                    <a:pt x="247" y="433"/>
                  </a:moveTo>
                  <a:lnTo>
                    <a:pt x="0" y="354"/>
                  </a:lnTo>
                  <a:lnTo>
                    <a:pt x="225" y="0"/>
                  </a:lnTo>
                  <a:lnTo>
                    <a:pt x="247" y="433"/>
                  </a:lnTo>
                  <a:close/>
                </a:path>
              </a:pathLst>
            </a:custGeom>
            <a:solidFill>
              <a:schemeClr val="accent4">
                <a:lumMod val="75000"/>
              </a:schemeClr>
            </a:solidFill>
            <a:ln w="9525">
              <a:noFill/>
              <a:round/>
            </a:ln>
          </p:spPr>
          <p:txBody>
            <a:bodyPr vert="horz" wrap="square" lIns="91440" tIns="45720" rIns="91440" bIns="45720" numCol="1" anchor="t" anchorCtr="0" compatLnSpc="1"/>
            <a:lstStyle/>
            <a:p>
              <a:endParaRPr lang="en-US"/>
            </a:p>
          </p:txBody>
        </p:sp>
      </p:grpSp>
      <p:sp>
        <p:nvSpPr>
          <p:cNvPr id="7" name="TextBox 31"/>
          <p:cNvSpPr txBox="1"/>
          <p:nvPr/>
        </p:nvSpPr>
        <p:spPr>
          <a:xfrm>
            <a:off x="4521200" y="1597025"/>
            <a:ext cx="2930525" cy="305435"/>
          </a:xfrm>
          <a:prstGeom prst="rect">
            <a:avLst/>
          </a:prstGeom>
          <a:noFill/>
        </p:spPr>
        <p:txBody>
          <a:bodyPr wrap="square" lIns="91438" tIns="45719" rIns="91438" bIns="45719" rtlCol="0">
            <a:spAutoFit/>
          </a:bodyPr>
          <a:lstStyle/>
          <a:p>
            <a:pPr algn="dist"/>
            <a:r>
              <a:rPr lang="zh-CN" altLang="en-US" sz="1400" b="1" dirty="0">
                <a:solidFill>
                  <a:schemeClr val="bg1"/>
                </a:solidFill>
                <a:latin typeface="微软雅黑" panose="020B0503020204020204" pitchFamily="34" charset="-122"/>
                <a:ea typeface="微软雅黑" panose="020B0503020204020204" pitchFamily="34" charset="-122"/>
              </a:rPr>
              <a:t>综合管理体手册</a:t>
            </a:r>
          </a:p>
        </p:txBody>
      </p:sp>
      <p:sp>
        <p:nvSpPr>
          <p:cNvPr id="17" name="TextBox 31"/>
          <p:cNvSpPr txBox="1"/>
          <p:nvPr/>
        </p:nvSpPr>
        <p:spPr>
          <a:xfrm>
            <a:off x="2563495" y="1566545"/>
            <a:ext cx="1087120" cy="335915"/>
          </a:xfrm>
          <a:prstGeom prst="rect">
            <a:avLst/>
          </a:prstGeom>
          <a:noFill/>
        </p:spPr>
        <p:txBody>
          <a:bodyPr wrap="square" lIns="91438" tIns="45719" rIns="91438" bIns="45719"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一级文件</a:t>
            </a:r>
          </a:p>
        </p:txBody>
      </p:sp>
      <p:sp>
        <p:nvSpPr>
          <p:cNvPr id="18" name="TextBox 31"/>
          <p:cNvSpPr txBox="1"/>
          <p:nvPr/>
        </p:nvSpPr>
        <p:spPr>
          <a:xfrm>
            <a:off x="2917190" y="2129790"/>
            <a:ext cx="1087120" cy="335915"/>
          </a:xfrm>
          <a:prstGeom prst="rect">
            <a:avLst/>
          </a:prstGeom>
          <a:noFill/>
        </p:spPr>
        <p:txBody>
          <a:bodyPr wrap="square" lIns="91438" tIns="45719" rIns="91438" bIns="45719"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二级文件</a:t>
            </a:r>
          </a:p>
        </p:txBody>
      </p:sp>
      <p:sp>
        <p:nvSpPr>
          <p:cNvPr id="19" name="TextBox 31"/>
          <p:cNvSpPr txBox="1"/>
          <p:nvPr/>
        </p:nvSpPr>
        <p:spPr>
          <a:xfrm>
            <a:off x="3286125" y="2681605"/>
            <a:ext cx="1087120" cy="335915"/>
          </a:xfrm>
          <a:prstGeom prst="rect">
            <a:avLst/>
          </a:prstGeom>
          <a:noFill/>
        </p:spPr>
        <p:txBody>
          <a:bodyPr wrap="square" lIns="91438" tIns="45719" rIns="91438" bIns="45719"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三级文件</a:t>
            </a:r>
          </a:p>
        </p:txBody>
      </p:sp>
      <p:sp>
        <p:nvSpPr>
          <p:cNvPr id="20" name="TextBox 31"/>
          <p:cNvSpPr txBox="1"/>
          <p:nvPr/>
        </p:nvSpPr>
        <p:spPr>
          <a:xfrm>
            <a:off x="3586480" y="3208655"/>
            <a:ext cx="1087120" cy="335915"/>
          </a:xfrm>
          <a:prstGeom prst="rect">
            <a:avLst/>
          </a:prstGeom>
          <a:noFill/>
        </p:spPr>
        <p:txBody>
          <a:bodyPr wrap="square" lIns="91438" tIns="45719" rIns="91438" bIns="45719" rtlCol="0">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四级文件</a:t>
            </a:r>
          </a:p>
        </p:txBody>
      </p:sp>
      <p:sp>
        <p:nvSpPr>
          <p:cNvPr id="21" name="TextBox 31"/>
          <p:cNvSpPr txBox="1"/>
          <p:nvPr/>
        </p:nvSpPr>
        <p:spPr>
          <a:xfrm>
            <a:off x="4921885" y="2139950"/>
            <a:ext cx="2930525" cy="305435"/>
          </a:xfrm>
          <a:prstGeom prst="rect">
            <a:avLst/>
          </a:prstGeom>
          <a:noFill/>
        </p:spPr>
        <p:txBody>
          <a:bodyPr wrap="square" lIns="91438" tIns="45719" rIns="91438" bIns="45719" rtlCol="0">
            <a:spAutoFit/>
          </a:bodyPr>
          <a:lstStyle/>
          <a:p>
            <a:pPr algn="dist"/>
            <a:r>
              <a:rPr lang="zh-CN" altLang="en-US" sz="1400" b="1" dirty="0">
                <a:solidFill>
                  <a:schemeClr val="bg1"/>
                </a:solidFill>
                <a:latin typeface="微软雅黑" panose="020B0503020204020204" pitchFamily="34" charset="-122"/>
                <a:ea typeface="微软雅黑" panose="020B0503020204020204" pitchFamily="34" charset="-122"/>
              </a:rPr>
              <a:t>程序文件</a:t>
            </a:r>
          </a:p>
        </p:txBody>
      </p:sp>
      <p:sp>
        <p:nvSpPr>
          <p:cNvPr id="22" name="TextBox 31"/>
          <p:cNvSpPr txBox="1"/>
          <p:nvPr/>
        </p:nvSpPr>
        <p:spPr>
          <a:xfrm>
            <a:off x="5222875" y="2727960"/>
            <a:ext cx="2930525" cy="305435"/>
          </a:xfrm>
          <a:prstGeom prst="rect">
            <a:avLst/>
          </a:prstGeom>
          <a:noFill/>
        </p:spPr>
        <p:txBody>
          <a:bodyPr wrap="square" lIns="91438" tIns="45719" rIns="91438" bIns="45719" rtlCol="0">
            <a:spAutoFit/>
          </a:bodyPr>
          <a:lstStyle/>
          <a:p>
            <a:pPr algn="dist"/>
            <a:r>
              <a:rPr lang="zh-CN" altLang="en-US" sz="1400" b="1" dirty="0">
                <a:solidFill>
                  <a:schemeClr val="bg1"/>
                </a:solidFill>
                <a:latin typeface="微软雅黑" panose="020B0503020204020204" pitchFamily="34" charset="-122"/>
                <a:ea typeface="微软雅黑" panose="020B0503020204020204" pitchFamily="34" charset="-122"/>
              </a:rPr>
              <a:t>作业文件</a:t>
            </a:r>
          </a:p>
        </p:txBody>
      </p:sp>
      <p:sp>
        <p:nvSpPr>
          <p:cNvPr id="23" name="TextBox 31"/>
          <p:cNvSpPr txBox="1"/>
          <p:nvPr/>
        </p:nvSpPr>
        <p:spPr>
          <a:xfrm>
            <a:off x="5612765" y="3301365"/>
            <a:ext cx="2930525" cy="305435"/>
          </a:xfrm>
          <a:prstGeom prst="rect">
            <a:avLst/>
          </a:prstGeom>
          <a:noFill/>
        </p:spPr>
        <p:txBody>
          <a:bodyPr wrap="square" lIns="91438" tIns="45719" rIns="91438" bIns="45719" rtlCol="0">
            <a:spAutoFit/>
          </a:bodyPr>
          <a:lstStyle/>
          <a:p>
            <a:pPr algn="dist"/>
            <a:r>
              <a:rPr lang="zh-CN" altLang="en-US" sz="1400" b="1" dirty="0">
                <a:solidFill>
                  <a:schemeClr val="bg1"/>
                </a:solidFill>
                <a:latin typeface="微软雅黑" panose="020B0503020204020204" pitchFamily="34" charset="-122"/>
                <a:ea typeface="微软雅黑" panose="020B0503020204020204" pitchFamily="34" charset="-122"/>
              </a:rPr>
              <a:t>记录</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ppt_x</p:attrName>
                                        </p:attrNameLst>
                                      </p:cBhvr>
                                      <p:tavLst>
                                        <p:tav tm="0">
                                          <p:val>
                                            <p:strVal val="#ppt_x-#ppt_w*1.125000"/>
                                          </p:val>
                                        </p:tav>
                                        <p:tav tm="100000">
                                          <p:val>
                                            <p:strVal val="#ppt_x"/>
                                          </p:val>
                                        </p:tav>
                                      </p:tavLst>
                                    </p:anim>
                                    <p:animEffect transition="in" filter="wipe(right)">
                                      <p:cBhvr>
                                        <p:cTn id="18" dur="500"/>
                                        <p:tgtEl>
                                          <p:spTgt spid="14"/>
                                        </p:tgtEl>
                                      </p:cBhvr>
                                    </p:animEffect>
                                  </p:childTnLst>
                                </p:cTn>
                              </p:par>
                            </p:childTnLst>
                          </p:cTn>
                        </p:par>
                        <p:par>
                          <p:cTn id="19" fill="hold">
                            <p:stCondLst>
                              <p:cond delay="1000"/>
                            </p:stCondLst>
                            <p:childTnLst>
                              <p:par>
                                <p:cTn id="20" presetID="2" presetClass="entr" presetSubtype="1" accel="50000" decel="5000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1000" fill="hold"/>
                                        <p:tgtEl>
                                          <p:spTgt spid="3"/>
                                        </p:tgtEl>
                                        <p:attrNameLst>
                                          <p:attrName>ppt_x</p:attrName>
                                        </p:attrNameLst>
                                      </p:cBhvr>
                                      <p:tavLst>
                                        <p:tav tm="0">
                                          <p:val>
                                            <p:strVal val="#ppt_x"/>
                                          </p:val>
                                        </p:tav>
                                        <p:tav tm="100000">
                                          <p:val>
                                            <p:strVal val="#ppt_x"/>
                                          </p:val>
                                        </p:tav>
                                      </p:tavLst>
                                    </p:anim>
                                    <p:anim calcmode="lin" valueType="num">
                                      <p:cBhvr additive="base">
                                        <p:cTn id="23" dur="1000" fill="hold"/>
                                        <p:tgtEl>
                                          <p:spTgt spid="3"/>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2" accel="50000" decel="50000" fill="hold" grpId="0" nodeType="afterEffect">
                                  <p:stCondLst>
                                    <p:cond delay="0"/>
                                  </p:stCondLst>
                                  <p:childTnLst>
                                    <p:set>
                                      <p:cBhvr>
                                        <p:cTn id="26" dur="1" fill="hold">
                                          <p:stCondLst>
                                            <p:cond delay="0"/>
                                          </p:stCondLst>
                                        </p:cTn>
                                        <p:tgtEl>
                                          <p:spTgt spid="3080"/>
                                        </p:tgtEl>
                                        <p:attrNameLst>
                                          <p:attrName>style.visibility</p:attrName>
                                        </p:attrNameLst>
                                      </p:cBhvr>
                                      <p:to>
                                        <p:strVal val="visible"/>
                                      </p:to>
                                    </p:set>
                                    <p:anim calcmode="lin" valueType="num">
                                      <p:cBhvr additive="base">
                                        <p:cTn id="27" dur="1000" fill="hold"/>
                                        <p:tgtEl>
                                          <p:spTgt spid="3080"/>
                                        </p:tgtEl>
                                        <p:attrNameLst>
                                          <p:attrName>ppt_x</p:attrName>
                                        </p:attrNameLst>
                                      </p:cBhvr>
                                      <p:tavLst>
                                        <p:tav tm="0">
                                          <p:val>
                                            <p:strVal val="1+#ppt_w/2"/>
                                          </p:val>
                                        </p:tav>
                                        <p:tav tm="100000">
                                          <p:val>
                                            <p:strVal val="#ppt_x"/>
                                          </p:val>
                                        </p:tav>
                                      </p:tavLst>
                                    </p:anim>
                                    <p:anim calcmode="lin" valueType="num">
                                      <p:cBhvr additive="base">
                                        <p:cTn id="28" dur="1000" fill="hold"/>
                                        <p:tgtEl>
                                          <p:spTgt spid="3080"/>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1" accel="50000" decel="5000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1000" fill="hold"/>
                                        <p:tgtEl>
                                          <p:spTgt spid="28"/>
                                        </p:tgtEl>
                                        <p:attrNameLst>
                                          <p:attrName>ppt_x</p:attrName>
                                        </p:attrNameLst>
                                      </p:cBhvr>
                                      <p:tavLst>
                                        <p:tav tm="0">
                                          <p:val>
                                            <p:strVal val="#ppt_x"/>
                                          </p:val>
                                        </p:tav>
                                        <p:tav tm="100000">
                                          <p:val>
                                            <p:strVal val="#ppt_x"/>
                                          </p:val>
                                        </p:tav>
                                      </p:tavLst>
                                    </p:anim>
                                    <p:anim calcmode="lin" valueType="num">
                                      <p:cBhvr additive="base">
                                        <p:cTn id="33" dur="1000" fill="hold"/>
                                        <p:tgtEl>
                                          <p:spTgt spid="28"/>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ID="2" presetClass="entr" presetSubtype="2" accel="50000" decel="50000" fill="hold" grpId="0" nodeType="after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additive="base">
                                        <p:cTn id="37" dur="1000" fill="hold"/>
                                        <p:tgtEl>
                                          <p:spTgt spid="3079"/>
                                        </p:tgtEl>
                                        <p:attrNameLst>
                                          <p:attrName>ppt_x</p:attrName>
                                        </p:attrNameLst>
                                      </p:cBhvr>
                                      <p:tavLst>
                                        <p:tav tm="0">
                                          <p:val>
                                            <p:strVal val="1+#ppt_w/2"/>
                                          </p:val>
                                        </p:tav>
                                        <p:tav tm="100000">
                                          <p:val>
                                            <p:strVal val="#ppt_x"/>
                                          </p:val>
                                        </p:tav>
                                      </p:tavLst>
                                    </p:anim>
                                    <p:anim calcmode="lin" valueType="num">
                                      <p:cBhvr additive="base">
                                        <p:cTn id="38" dur="1000" fill="hold"/>
                                        <p:tgtEl>
                                          <p:spTgt spid="3079"/>
                                        </p:tgtEl>
                                        <p:attrNameLst>
                                          <p:attrName>ppt_y</p:attrName>
                                        </p:attrNameLst>
                                      </p:cBhvr>
                                      <p:tavLst>
                                        <p:tav tm="0">
                                          <p:val>
                                            <p:strVal val="#ppt_y"/>
                                          </p:val>
                                        </p:tav>
                                        <p:tav tm="100000">
                                          <p:val>
                                            <p:strVal val="#ppt_y"/>
                                          </p:val>
                                        </p:tav>
                                      </p:tavLst>
                                    </p:anim>
                                  </p:childTnLst>
                                </p:cTn>
                              </p:par>
                            </p:childTnLst>
                          </p:cTn>
                        </p:par>
                        <p:par>
                          <p:cTn id="39" fill="hold">
                            <p:stCondLst>
                              <p:cond delay="5000"/>
                            </p:stCondLst>
                            <p:childTnLst>
                              <p:par>
                                <p:cTn id="40" presetID="2" presetClass="entr" presetSubtype="1" accel="50000" decel="5000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1000" fill="hold"/>
                                        <p:tgtEl>
                                          <p:spTgt spid="4"/>
                                        </p:tgtEl>
                                        <p:attrNameLst>
                                          <p:attrName>ppt_x</p:attrName>
                                        </p:attrNameLst>
                                      </p:cBhvr>
                                      <p:tavLst>
                                        <p:tav tm="0">
                                          <p:val>
                                            <p:strVal val="#ppt_x"/>
                                          </p:val>
                                        </p:tav>
                                        <p:tav tm="100000">
                                          <p:val>
                                            <p:strVal val="#ppt_x"/>
                                          </p:val>
                                        </p:tav>
                                      </p:tavLst>
                                    </p:anim>
                                    <p:anim calcmode="lin" valueType="num">
                                      <p:cBhvr additive="base">
                                        <p:cTn id="43" dur="1000" fill="hold"/>
                                        <p:tgtEl>
                                          <p:spTgt spid="4"/>
                                        </p:tgtEl>
                                        <p:attrNameLst>
                                          <p:attrName>ppt_y</p:attrName>
                                        </p:attrNameLst>
                                      </p:cBhvr>
                                      <p:tavLst>
                                        <p:tav tm="0">
                                          <p:val>
                                            <p:strVal val="0-#ppt_h/2"/>
                                          </p:val>
                                        </p:tav>
                                        <p:tav tm="100000">
                                          <p:val>
                                            <p:strVal val="#ppt_y"/>
                                          </p:val>
                                        </p:tav>
                                      </p:tavLst>
                                    </p:anim>
                                  </p:childTnLst>
                                </p:cTn>
                              </p:par>
                            </p:childTnLst>
                          </p:cTn>
                        </p:par>
                        <p:par>
                          <p:cTn id="44" fill="hold">
                            <p:stCondLst>
                              <p:cond delay="6000"/>
                            </p:stCondLst>
                            <p:childTnLst>
                              <p:par>
                                <p:cTn id="45" presetID="2" presetClass="entr" presetSubtype="2" accel="50000" decel="50000" fill="hold" grpId="0" nodeType="afterEffect">
                                  <p:stCondLst>
                                    <p:cond delay="0"/>
                                  </p:stCondLst>
                                  <p:childTnLst>
                                    <p:set>
                                      <p:cBhvr>
                                        <p:cTn id="46" dur="1" fill="hold">
                                          <p:stCondLst>
                                            <p:cond delay="0"/>
                                          </p:stCondLst>
                                        </p:cTn>
                                        <p:tgtEl>
                                          <p:spTgt spid="3078"/>
                                        </p:tgtEl>
                                        <p:attrNameLst>
                                          <p:attrName>style.visibility</p:attrName>
                                        </p:attrNameLst>
                                      </p:cBhvr>
                                      <p:to>
                                        <p:strVal val="visible"/>
                                      </p:to>
                                    </p:set>
                                    <p:anim calcmode="lin" valueType="num">
                                      <p:cBhvr additive="base">
                                        <p:cTn id="47" dur="1000" fill="hold"/>
                                        <p:tgtEl>
                                          <p:spTgt spid="3078"/>
                                        </p:tgtEl>
                                        <p:attrNameLst>
                                          <p:attrName>ppt_x</p:attrName>
                                        </p:attrNameLst>
                                      </p:cBhvr>
                                      <p:tavLst>
                                        <p:tav tm="0">
                                          <p:val>
                                            <p:strVal val="1+#ppt_w/2"/>
                                          </p:val>
                                        </p:tav>
                                        <p:tav tm="100000">
                                          <p:val>
                                            <p:strVal val="#ppt_x"/>
                                          </p:val>
                                        </p:tav>
                                      </p:tavLst>
                                    </p:anim>
                                    <p:anim calcmode="lin" valueType="num">
                                      <p:cBhvr additive="base">
                                        <p:cTn id="48" dur="1000" fill="hold"/>
                                        <p:tgtEl>
                                          <p:spTgt spid="3078"/>
                                        </p:tgtEl>
                                        <p:attrNameLst>
                                          <p:attrName>ppt_y</p:attrName>
                                        </p:attrNameLst>
                                      </p:cBhvr>
                                      <p:tavLst>
                                        <p:tav tm="0">
                                          <p:val>
                                            <p:strVal val="#ppt_y"/>
                                          </p:val>
                                        </p:tav>
                                        <p:tav tm="100000">
                                          <p:val>
                                            <p:strVal val="#ppt_y"/>
                                          </p:val>
                                        </p:tav>
                                      </p:tavLst>
                                    </p:anim>
                                  </p:childTnLst>
                                </p:cTn>
                              </p:par>
                            </p:childTnLst>
                          </p:cTn>
                        </p:par>
                        <p:par>
                          <p:cTn id="49" fill="hold">
                            <p:stCondLst>
                              <p:cond delay="7000"/>
                            </p:stCondLst>
                            <p:childTnLst>
                              <p:par>
                                <p:cTn id="50" presetID="2" presetClass="entr" presetSubtype="1" accel="50000" decel="5000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additive="base">
                                        <p:cTn id="52" dur="1000" fill="hold"/>
                                        <p:tgtEl>
                                          <p:spTgt spid="5"/>
                                        </p:tgtEl>
                                        <p:attrNameLst>
                                          <p:attrName>ppt_x</p:attrName>
                                        </p:attrNameLst>
                                      </p:cBhvr>
                                      <p:tavLst>
                                        <p:tav tm="0">
                                          <p:val>
                                            <p:strVal val="#ppt_x"/>
                                          </p:val>
                                        </p:tav>
                                        <p:tav tm="100000">
                                          <p:val>
                                            <p:strVal val="#ppt_x"/>
                                          </p:val>
                                        </p:tav>
                                      </p:tavLst>
                                    </p:anim>
                                    <p:anim calcmode="lin" valueType="num">
                                      <p:cBhvr additive="base">
                                        <p:cTn id="53" dur="1000" fill="hold"/>
                                        <p:tgtEl>
                                          <p:spTgt spid="5"/>
                                        </p:tgtEl>
                                        <p:attrNameLst>
                                          <p:attrName>ppt_y</p:attrName>
                                        </p:attrNameLst>
                                      </p:cBhvr>
                                      <p:tavLst>
                                        <p:tav tm="0">
                                          <p:val>
                                            <p:strVal val="0-#ppt_h/2"/>
                                          </p:val>
                                        </p:tav>
                                        <p:tav tm="100000">
                                          <p:val>
                                            <p:strVal val="#ppt_y"/>
                                          </p:val>
                                        </p:tav>
                                      </p:tavLst>
                                    </p:anim>
                                  </p:childTnLst>
                                </p:cTn>
                              </p:par>
                            </p:childTnLst>
                          </p:cTn>
                        </p:par>
                        <p:par>
                          <p:cTn id="54" fill="hold">
                            <p:stCondLst>
                              <p:cond delay="8000"/>
                            </p:stCondLst>
                            <p:childTnLst>
                              <p:par>
                                <p:cTn id="55" presetID="2" presetClass="entr" presetSubtype="2" accel="50000" decel="50000" fill="hold" grpId="0" nodeType="afterEffect">
                                  <p:stCondLst>
                                    <p:cond delay="0"/>
                                  </p:stCondLst>
                                  <p:childTnLst>
                                    <p:set>
                                      <p:cBhvr>
                                        <p:cTn id="56" dur="1" fill="hold">
                                          <p:stCondLst>
                                            <p:cond delay="0"/>
                                          </p:stCondLst>
                                        </p:cTn>
                                        <p:tgtEl>
                                          <p:spTgt spid="3077"/>
                                        </p:tgtEl>
                                        <p:attrNameLst>
                                          <p:attrName>style.visibility</p:attrName>
                                        </p:attrNameLst>
                                      </p:cBhvr>
                                      <p:to>
                                        <p:strVal val="visible"/>
                                      </p:to>
                                    </p:set>
                                    <p:anim calcmode="lin" valueType="num">
                                      <p:cBhvr additive="base">
                                        <p:cTn id="57" dur="1000" fill="hold"/>
                                        <p:tgtEl>
                                          <p:spTgt spid="3077"/>
                                        </p:tgtEl>
                                        <p:attrNameLst>
                                          <p:attrName>ppt_x</p:attrName>
                                        </p:attrNameLst>
                                      </p:cBhvr>
                                      <p:tavLst>
                                        <p:tav tm="0">
                                          <p:val>
                                            <p:strVal val="1+#ppt_w/2"/>
                                          </p:val>
                                        </p:tav>
                                        <p:tav tm="100000">
                                          <p:val>
                                            <p:strVal val="#ppt_x"/>
                                          </p:val>
                                        </p:tav>
                                      </p:tavLst>
                                    </p:anim>
                                    <p:anim calcmode="lin" valueType="num">
                                      <p:cBhvr additive="base">
                                        <p:cTn id="58" dur="1000" fill="hold"/>
                                        <p:tgtEl>
                                          <p:spTgt spid="3077"/>
                                        </p:tgtEl>
                                        <p:attrNameLst>
                                          <p:attrName>ppt_y</p:attrName>
                                        </p:attrNameLst>
                                      </p:cBhvr>
                                      <p:tavLst>
                                        <p:tav tm="0">
                                          <p:val>
                                            <p:strVal val="#ppt_y"/>
                                          </p:val>
                                        </p:tav>
                                        <p:tav tm="100000">
                                          <p:val>
                                            <p:strVal val="#ppt_y"/>
                                          </p:val>
                                        </p:tav>
                                      </p:tavLst>
                                    </p:anim>
                                  </p:childTnLst>
                                </p:cTn>
                              </p:par>
                              <p:par>
                                <p:cTn id="59" presetID="2" presetClass="entr" presetSubtype="2" accel="50000" decel="5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1000" fill="hold"/>
                                        <p:tgtEl>
                                          <p:spTgt spid="7"/>
                                        </p:tgtEl>
                                        <p:attrNameLst>
                                          <p:attrName>ppt_x</p:attrName>
                                        </p:attrNameLst>
                                      </p:cBhvr>
                                      <p:tavLst>
                                        <p:tav tm="0">
                                          <p:val>
                                            <p:strVal val="1+#ppt_w/2"/>
                                          </p:val>
                                        </p:tav>
                                        <p:tav tm="100000">
                                          <p:val>
                                            <p:strVal val="#ppt_x"/>
                                          </p:val>
                                        </p:tav>
                                      </p:tavLst>
                                    </p:anim>
                                    <p:anim calcmode="lin" valueType="num">
                                      <p:cBhvr additive="base">
                                        <p:cTn id="62" dur="1000" fill="hold"/>
                                        <p:tgtEl>
                                          <p:spTgt spid="7"/>
                                        </p:tgtEl>
                                        <p:attrNameLst>
                                          <p:attrName>ppt_y</p:attrName>
                                        </p:attrNameLst>
                                      </p:cBhvr>
                                      <p:tavLst>
                                        <p:tav tm="0">
                                          <p:val>
                                            <p:strVal val="#ppt_y"/>
                                          </p:val>
                                        </p:tav>
                                        <p:tav tm="100000">
                                          <p:val>
                                            <p:strVal val="#ppt_y"/>
                                          </p:val>
                                        </p:tav>
                                      </p:tavLst>
                                    </p:anim>
                                  </p:childTnLst>
                                </p:cTn>
                              </p:par>
                              <p:par>
                                <p:cTn id="63" presetID="2" presetClass="entr" presetSubtype="2" accel="50000" decel="5000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1000" fill="hold"/>
                                        <p:tgtEl>
                                          <p:spTgt spid="17"/>
                                        </p:tgtEl>
                                        <p:attrNameLst>
                                          <p:attrName>ppt_x</p:attrName>
                                        </p:attrNameLst>
                                      </p:cBhvr>
                                      <p:tavLst>
                                        <p:tav tm="0">
                                          <p:val>
                                            <p:strVal val="1+#ppt_w/2"/>
                                          </p:val>
                                        </p:tav>
                                        <p:tav tm="100000">
                                          <p:val>
                                            <p:strVal val="#ppt_x"/>
                                          </p:val>
                                        </p:tav>
                                      </p:tavLst>
                                    </p:anim>
                                    <p:anim calcmode="lin" valueType="num">
                                      <p:cBhvr additive="base">
                                        <p:cTn id="66" dur="1000" fill="hold"/>
                                        <p:tgtEl>
                                          <p:spTgt spid="17"/>
                                        </p:tgtEl>
                                        <p:attrNameLst>
                                          <p:attrName>ppt_y</p:attrName>
                                        </p:attrNameLst>
                                      </p:cBhvr>
                                      <p:tavLst>
                                        <p:tav tm="0">
                                          <p:val>
                                            <p:strVal val="#ppt_y"/>
                                          </p:val>
                                        </p:tav>
                                        <p:tav tm="100000">
                                          <p:val>
                                            <p:strVal val="#ppt_y"/>
                                          </p:val>
                                        </p:tav>
                                      </p:tavLst>
                                    </p:anim>
                                  </p:childTnLst>
                                </p:cTn>
                              </p:par>
                              <p:par>
                                <p:cTn id="67" presetID="2" presetClass="entr" presetSubtype="2" accel="50000" decel="5000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1000" fill="hold"/>
                                        <p:tgtEl>
                                          <p:spTgt spid="18"/>
                                        </p:tgtEl>
                                        <p:attrNameLst>
                                          <p:attrName>ppt_x</p:attrName>
                                        </p:attrNameLst>
                                      </p:cBhvr>
                                      <p:tavLst>
                                        <p:tav tm="0">
                                          <p:val>
                                            <p:strVal val="1+#ppt_w/2"/>
                                          </p:val>
                                        </p:tav>
                                        <p:tav tm="100000">
                                          <p:val>
                                            <p:strVal val="#ppt_x"/>
                                          </p:val>
                                        </p:tav>
                                      </p:tavLst>
                                    </p:anim>
                                    <p:anim calcmode="lin" valueType="num">
                                      <p:cBhvr additive="base">
                                        <p:cTn id="70" dur="1000" fill="hold"/>
                                        <p:tgtEl>
                                          <p:spTgt spid="18"/>
                                        </p:tgtEl>
                                        <p:attrNameLst>
                                          <p:attrName>ppt_y</p:attrName>
                                        </p:attrNameLst>
                                      </p:cBhvr>
                                      <p:tavLst>
                                        <p:tav tm="0">
                                          <p:val>
                                            <p:strVal val="#ppt_y"/>
                                          </p:val>
                                        </p:tav>
                                        <p:tav tm="100000">
                                          <p:val>
                                            <p:strVal val="#ppt_y"/>
                                          </p:val>
                                        </p:tav>
                                      </p:tavLst>
                                    </p:anim>
                                  </p:childTnLst>
                                </p:cTn>
                              </p:par>
                              <p:par>
                                <p:cTn id="71" presetID="2" presetClass="entr" presetSubtype="2" accel="50000" decel="50000" fill="hold" grpId="0" nodeType="with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1000" fill="hold"/>
                                        <p:tgtEl>
                                          <p:spTgt spid="19"/>
                                        </p:tgtEl>
                                        <p:attrNameLst>
                                          <p:attrName>ppt_x</p:attrName>
                                        </p:attrNameLst>
                                      </p:cBhvr>
                                      <p:tavLst>
                                        <p:tav tm="0">
                                          <p:val>
                                            <p:strVal val="1+#ppt_w/2"/>
                                          </p:val>
                                        </p:tav>
                                        <p:tav tm="100000">
                                          <p:val>
                                            <p:strVal val="#ppt_x"/>
                                          </p:val>
                                        </p:tav>
                                      </p:tavLst>
                                    </p:anim>
                                    <p:anim calcmode="lin" valueType="num">
                                      <p:cBhvr additive="base">
                                        <p:cTn id="74" dur="1000" fill="hold"/>
                                        <p:tgtEl>
                                          <p:spTgt spid="19"/>
                                        </p:tgtEl>
                                        <p:attrNameLst>
                                          <p:attrName>ppt_y</p:attrName>
                                        </p:attrNameLst>
                                      </p:cBhvr>
                                      <p:tavLst>
                                        <p:tav tm="0">
                                          <p:val>
                                            <p:strVal val="#ppt_y"/>
                                          </p:val>
                                        </p:tav>
                                        <p:tav tm="100000">
                                          <p:val>
                                            <p:strVal val="#ppt_y"/>
                                          </p:val>
                                        </p:tav>
                                      </p:tavLst>
                                    </p:anim>
                                  </p:childTnLst>
                                </p:cTn>
                              </p:par>
                              <p:par>
                                <p:cTn id="75" presetID="2" presetClass="entr" presetSubtype="2" accel="50000" decel="5000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1000" fill="hold"/>
                                        <p:tgtEl>
                                          <p:spTgt spid="20"/>
                                        </p:tgtEl>
                                        <p:attrNameLst>
                                          <p:attrName>ppt_x</p:attrName>
                                        </p:attrNameLst>
                                      </p:cBhvr>
                                      <p:tavLst>
                                        <p:tav tm="0">
                                          <p:val>
                                            <p:strVal val="1+#ppt_w/2"/>
                                          </p:val>
                                        </p:tav>
                                        <p:tav tm="100000">
                                          <p:val>
                                            <p:strVal val="#ppt_x"/>
                                          </p:val>
                                        </p:tav>
                                      </p:tavLst>
                                    </p:anim>
                                    <p:anim calcmode="lin" valueType="num">
                                      <p:cBhvr additive="base">
                                        <p:cTn id="78" dur="1000" fill="hold"/>
                                        <p:tgtEl>
                                          <p:spTgt spid="20"/>
                                        </p:tgtEl>
                                        <p:attrNameLst>
                                          <p:attrName>ppt_y</p:attrName>
                                        </p:attrNameLst>
                                      </p:cBhvr>
                                      <p:tavLst>
                                        <p:tav tm="0">
                                          <p:val>
                                            <p:strVal val="#ppt_y"/>
                                          </p:val>
                                        </p:tav>
                                        <p:tav tm="100000">
                                          <p:val>
                                            <p:strVal val="#ppt_y"/>
                                          </p:val>
                                        </p:tav>
                                      </p:tavLst>
                                    </p:anim>
                                  </p:childTnLst>
                                </p:cTn>
                              </p:par>
                              <p:par>
                                <p:cTn id="79" presetID="2" presetClass="entr" presetSubtype="2" accel="50000" decel="50000"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1000" fill="hold"/>
                                        <p:tgtEl>
                                          <p:spTgt spid="21"/>
                                        </p:tgtEl>
                                        <p:attrNameLst>
                                          <p:attrName>ppt_x</p:attrName>
                                        </p:attrNameLst>
                                      </p:cBhvr>
                                      <p:tavLst>
                                        <p:tav tm="0">
                                          <p:val>
                                            <p:strVal val="1+#ppt_w/2"/>
                                          </p:val>
                                        </p:tav>
                                        <p:tav tm="100000">
                                          <p:val>
                                            <p:strVal val="#ppt_x"/>
                                          </p:val>
                                        </p:tav>
                                      </p:tavLst>
                                    </p:anim>
                                    <p:anim calcmode="lin" valueType="num">
                                      <p:cBhvr additive="base">
                                        <p:cTn id="82" dur="1000" fill="hold"/>
                                        <p:tgtEl>
                                          <p:spTgt spid="21"/>
                                        </p:tgtEl>
                                        <p:attrNameLst>
                                          <p:attrName>ppt_y</p:attrName>
                                        </p:attrNameLst>
                                      </p:cBhvr>
                                      <p:tavLst>
                                        <p:tav tm="0">
                                          <p:val>
                                            <p:strVal val="#ppt_y"/>
                                          </p:val>
                                        </p:tav>
                                        <p:tav tm="100000">
                                          <p:val>
                                            <p:strVal val="#ppt_y"/>
                                          </p:val>
                                        </p:tav>
                                      </p:tavLst>
                                    </p:anim>
                                  </p:childTnLst>
                                </p:cTn>
                              </p:par>
                              <p:par>
                                <p:cTn id="83" presetID="2" presetClass="entr" presetSubtype="2" accel="50000" decel="5000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1000" fill="hold"/>
                                        <p:tgtEl>
                                          <p:spTgt spid="22"/>
                                        </p:tgtEl>
                                        <p:attrNameLst>
                                          <p:attrName>ppt_x</p:attrName>
                                        </p:attrNameLst>
                                      </p:cBhvr>
                                      <p:tavLst>
                                        <p:tav tm="0">
                                          <p:val>
                                            <p:strVal val="1+#ppt_w/2"/>
                                          </p:val>
                                        </p:tav>
                                        <p:tav tm="100000">
                                          <p:val>
                                            <p:strVal val="#ppt_x"/>
                                          </p:val>
                                        </p:tav>
                                      </p:tavLst>
                                    </p:anim>
                                    <p:anim calcmode="lin" valueType="num">
                                      <p:cBhvr additive="base">
                                        <p:cTn id="86" dur="1000" fill="hold"/>
                                        <p:tgtEl>
                                          <p:spTgt spid="22"/>
                                        </p:tgtEl>
                                        <p:attrNameLst>
                                          <p:attrName>ppt_y</p:attrName>
                                        </p:attrNameLst>
                                      </p:cBhvr>
                                      <p:tavLst>
                                        <p:tav tm="0">
                                          <p:val>
                                            <p:strVal val="#ppt_y"/>
                                          </p:val>
                                        </p:tav>
                                        <p:tav tm="100000">
                                          <p:val>
                                            <p:strVal val="#ppt_y"/>
                                          </p:val>
                                        </p:tav>
                                      </p:tavLst>
                                    </p:anim>
                                  </p:childTnLst>
                                </p:cTn>
                              </p:par>
                              <p:par>
                                <p:cTn id="87" presetID="2" presetClass="entr" presetSubtype="2" accel="50000" decel="5000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1000" fill="hold"/>
                                        <p:tgtEl>
                                          <p:spTgt spid="23"/>
                                        </p:tgtEl>
                                        <p:attrNameLst>
                                          <p:attrName>ppt_x</p:attrName>
                                        </p:attrNameLst>
                                      </p:cBhvr>
                                      <p:tavLst>
                                        <p:tav tm="0">
                                          <p:val>
                                            <p:strVal val="1+#ppt_w/2"/>
                                          </p:val>
                                        </p:tav>
                                        <p:tav tm="100000">
                                          <p:val>
                                            <p:strVal val="#ppt_x"/>
                                          </p:val>
                                        </p:tav>
                                      </p:tavLst>
                                    </p:anim>
                                    <p:anim calcmode="lin" valueType="num">
                                      <p:cBhvr additive="base">
                                        <p:cTn id="9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14" grpId="0"/>
      <p:bldP spid="3077" grpId="0" bldLvl="0" animBg="1"/>
      <p:bldP spid="3078" grpId="0" bldLvl="0" animBg="1"/>
      <p:bldP spid="3079" grpId="0" bldLvl="0" animBg="1"/>
      <p:bldP spid="3080" grpId="0" bldLvl="0" animBg="1"/>
      <p:bldP spid="7" grpId="0"/>
      <p:bldP spid="17" grpId="0"/>
      <p:bldP spid="18" grpId="0"/>
      <p:bldP spid="19" grpId="0"/>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973178"/>
            <a:ext cx="9144000" cy="15112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pic>
        <p:nvPicPr>
          <p:cNvPr id="4" name="Picture 2" descr="D:\1\83d4f57063662d5418d99f54b2010dd1.png"/>
          <p:cNvPicPr>
            <a:picLocks noChangeAspect="1" noChangeArrowheads="1"/>
          </p:cNvPicPr>
          <p:nvPr/>
        </p:nvPicPr>
        <p:blipFill>
          <a:blip r:embed="rId3" cstate="print"/>
          <a:srcRect/>
          <a:stretch>
            <a:fillRect/>
          </a:stretch>
        </p:blipFill>
        <p:spPr bwMode="auto">
          <a:xfrm>
            <a:off x="0" y="1126156"/>
            <a:ext cx="4549791" cy="2849078"/>
          </a:xfrm>
          <a:prstGeom prst="rect">
            <a:avLst/>
          </a:prstGeom>
          <a:noFill/>
        </p:spPr>
      </p:pic>
      <p:sp>
        <p:nvSpPr>
          <p:cNvPr id="7" name="TextBox 4"/>
          <p:cNvSpPr>
            <a:spLocks noChangeArrowheads="1"/>
          </p:cNvSpPr>
          <p:nvPr/>
        </p:nvSpPr>
        <p:spPr bwMode="auto">
          <a:xfrm>
            <a:off x="4901565" y="2048510"/>
            <a:ext cx="3529965" cy="1176020"/>
          </a:xfrm>
          <a:prstGeom prst="rect">
            <a:avLst/>
          </a:prstGeom>
          <a:noFill/>
          <a:ln w="9525">
            <a:noFill/>
            <a:bevel/>
          </a:ln>
        </p:spPr>
        <p:txBody>
          <a:bodyPr wrap="square" lIns="68580" tIns="34290" rIns="68580" bIns="34290">
            <a:spAutoFit/>
          </a:bodyPr>
          <a:lstStyle/>
          <a:p>
            <a:pPr algn="ctr" eaLnBrk="1" hangingPunct="1">
              <a:lnSpc>
                <a:spcPct val="150000"/>
              </a:lnSpc>
              <a:buFont typeface="Arial" panose="020B0604020202020204" pitchFamily="34" charset="0"/>
              <a:buNone/>
            </a:pPr>
            <a:r>
              <a:rPr lang="zh-CN" altLang="en-US" sz="2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餐饮服务业的现状及餐饮加工关键控制环节</a:t>
            </a:r>
            <a:endParaRPr lang="zh-CN" altLang="en-US" sz="2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1983740" cy="61849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餐饮服务业的现状</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Shape 14344"/>
          <p:cNvSpPr/>
          <p:nvPr/>
        </p:nvSpPr>
        <p:spPr>
          <a:xfrm flipH="1">
            <a:off x="5080918" y="1544302"/>
            <a:ext cx="1018509" cy="1"/>
          </a:xfrm>
          <a:prstGeom prst="line">
            <a:avLst/>
          </a:prstGeom>
          <a:ln w="6350">
            <a:solidFill>
              <a:sysClr val="windowText" lastClr="000000">
                <a:lumMod val="75000"/>
                <a:lumOff val="25000"/>
              </a:sysClr>
            </a:solidFill>
            <a:prstDash val="dash"/>
            <a:round/>
            <a:headEnd type="ova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sz="1200">
                <a:uFillTx/>
                <a:latin typeface="+mj-lt"/>
                <a:ea typeface="+mj-ea"/>
                <a:cs typeface="+mj-cs"/>
                <a:sym typeface="Helvetica"/>
              </a:defRPr>
            </a:pPr>
            <a:endParaRPr kumimoji="0" sz="1200" b="0" i="0" u="none" strike="noStrike" kern="0" cap="none" spc="0" normalizeH="0" baseline="0" noProof="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endParaRPr>
          </a:p>
        </p:txBody>
      </p:sp>
      <p:sp>
        <p:nvSpPr>
          <p:cNvPr id="7" name="Shape 14346"/>
          <p:cNvSpPr/>
          <p:nvPr/>
        </p:nvSpPr>
        <p:spPr>
          <a:xfrm>
            <a:off x="6224861" y="1374023"/>
            <a:ext cx="1992554" cy="920750"/>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a:lnSpc>
                <a:spcPct val="150000"/>
              </a:lnSpc>
              <a:defRPr sz="1800">
                <a:solidFill>
                  <a:srgbClr val="000000"/>
                </a:solidFill>
                <a:uFillTx/>
              </a:defRPr>
            </a:pPr>
            <a:r>
              <a:rPr lang="en-US" altLang="zh-CN" sz="1200" dirty="0" smtClean="0">
                <a:latin typeface="微软雅黑" panose="020B0503020204020204" pitchFamily="34" charset="-122"/>
                <a:ea typeface="微软雅黑" panose="020B0503020204020204" pitchFamily="34" charset="-122"/>
                <a:sym typeface="+mn-ea"/>
              </a:rPr>
              <a:t>       </a:t>
            </a:r>
            <a:r>
              <a:rPr lang="zh-CN" altLang="en-US" sz="1200" b="1" dirty="0" smtClean="0">
                <a:latin typeface="微软雅黑" panose="020B0503020204020204" pitchFamily="34" charset="-122"/>
                <a:ea typeface="微软雅黑" panose="020B0503020204020204" pitchFamily="34" charset="-122"/>
                <a:sym typeface="+mn-ea"/>
              </a:rPr>
              <a:t>加工手段多以手工操作为主，加工过程中可能引入较多危险因素。</a:t>
            </a:r>
            <a:endParaRPr lang="zh-CN" altLang="en-US" sz="1200" b="1" dirty="0" smtClean="0">
              <a:solidFill>
                <a:schemeClr val="tx1">
                  <a:lumMod val="50000"/>
                  <a:lumOff val="50000"/>
                </a:schemeClr>
              </a:solidFill>
              <a:uFillTx/>
              <a:latin typeface="微软雅黑" panose="020B0503020204020204" pitchFamily="34" charset="-122"/>
              <a:ea typeface="微软雅黑" panose="020B0503020204020204" pitchFamily="34" charset="-122"/>
              <a:cs typeface="+mn-ea"/>
              <a:sym typeface="+mn-ea"/>
            </a:endParaRPr>
          </a:p>
        </p:txBody>
      </p:sp>
      <p:sp>
        <p:nvSpPr>
          <p:cNvPr id="9" name="Shape 14349"/>
          <p:cNvSpPr/>
          <p:nvPr/>
        </p:nvSpPr>
        <p:spPr>
          <a:xfrm>
            <a:off x="6600855" y="2595565"/>
            <a:ext cx="1899870" cy="920750"/>
          </a:xfrm>
          <a:prstGeom prst="rect">
            <a:avLst/>
          </a:prstGeom>
          <a:noFill/>
          <a:ln w="12700" cap="flat">
            <a:noFill/>
            <a:miter lim="400000"/>
          </a:ln>
          <a:effectLst/>
        </p:spPr>
        <p:txBody>
          <a:bodyPr wrap="square" lIns="45719" tIns="45719" rIns="45719" bIns="45719" numCol="1" anchor="t">
            <a:spAutoFit/>
          </a:bodyPr>
          <a:lstStyle>
            <a:lvl1pP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a:lnSpc>
                <a:spcPct val="150000"/>
              </a:lnSpc>
              <a:defRPr sz="1800">
                <a:solidFill>
                  <a:srgbClr val="000000"/>
                </a:solidFill>
                <a:uFillTx/>
              </a:defRPr>
            </a:pPr>
            <a:r>
              <a:rPr lang="en-US" altLang="zh-CN" sz="1200" dirty="0" smtClean="0">
                <a:latin typeface="微软雅黑" panose="020B0503020204020204" pitchFamily="34" charset="-122"/>
                <a:ea typeface="微软雅黑" panose="020B0503020204020204" pitchFamily="34" charset="-122"/>
                <a:sym typeface="+mn-ea"/>
              </a:rPr>
              <a:t>       </a:t>
            </a:r>
            <a:r>
              <a:rPr lang="zh-CN" altLang="en-US" sz="1200" b="1" dirty="0" smtClean="0">
                <a:latin typeface="微软雅黑" panose="020B0503020204020204" pitchFamily="34" charset="-122"/>
                <a:ea typeface="微软雅黑" panose="020B0503020204020204" pitchFamily="34" charset="-122"/>
                <a:sym typeface="+mn-ea"/>
              </a:rPr>
              <a:t>即时加工、即时消费的方式，使餐饮食品无法做到经检验合格后再食用。</a:t>
            </a:r>
            <a:endParaRPr lang="zh-CN" altLang="en-US" sz="1200" b="1" dirty="0" smtClean="0">
              <a:solidFill>
                <a:schemeClr val="tx1">
                  <a:lumMod val="50000"/>
                  <a:lumOff val="50000"/>
                </a:schemeClr>
              </a:solidFill>
              <a:uFillTx/>
              <a:latin typeface="微软雅黑" panose="020B0503020204020204" pitchFamily="34" charset="-122"/>
              <a:ea typeface="微软雅黑" panose="020B0503020204020204" pitchFamily="34" charset="-122"/>
              <a:cs typeface="+mn-ea"/>
              <a:sym typeface="+mn-ea"/>
            </a:endParaRPr>
          </a:p>
        </p:txBody>
      </p:sp>
      <p:sp>
        <p:nvSpPr>
          <p:cNvPr id="10" name="Shape 14351"/>
          <p:cNvSpPr/>
          <p:nvPr/>
        </p:nvSpPr>
        <p:spPr>
          <a:xfrm flipH="1">
            <a:off x="6022291" y="2801297"/>
            <a:ext cx="484462" cy="1"/>
          </a:xfrm>
          <a:prstGeom prst="line">
            <a:avLst/>
          </a:prstGeom>
          <a:ln w="6350">
            <a:solidFill>
              <a:sysClr val="windowText" lastClr="000000">
                <a:lumMod val="75000"/>
                <a:lumOff val="25000"/>
              </a:sysClr>
            </a:solidFill>
            <a:prstDash val="dash"/>
            <a:round/>
            <a:headEnd type="ova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sz="1200">
                <a:uFillTx/>
                <a:latin typeface="+mj-lt"/>
                <a:ea typeface="+mj-ea"/>
                <a:cs typeface="+mj-cs"/>
                <a:sym typeface="Helvetica"/>
              </a:defRPr>
            </a:pPr>
            <a:endParaRPr kumimoji="0" sz="1200" b="0" i="0" u="none" strike="noStrike" kern="0" cap="none" spc="0" normalizeH="0" baseline="0" noProof="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endParaRPr>
          </a:p>
        </p:txBody>
      </p:sp>
      <p:sp>
        <p:nvSpPr>
          <p:cNvPr id="12" name="Shape 14353"/>
          <p:cNvSpPr/>
          <p:nvPr/>
        </p:nvSpPr>
        <p:spPr>
          <a:xfrm>
            <a:off x="2534920" y="3430905"/>
            <a:ext cx="2443480" cy="1197610"/>
          </a:xfrm>
          <a:prstGeom prst="rect">
            <a:avLst/>
          </a:prstGeom>
          <a:noFill/>
          <a:ln w="12700" cap="flat">
            <a:noFill/>
            <a:miter lim="400000"/>
          </a:ln>
          <a:effectLst/>
        </p:spPr>
        <p:txBody>
          <a:bodyPr wrap="square" lIns="45719" tIns="45719" rIns="45719" bIns="45719" numCol="1" anchor="t">
            <a:spAutoFit/>
          </a:bodyPr>
          <a:lstStyle>
            <a:lvl1pPr algn="r">
              <a:lnSpc>
                <a:spcPct val="120000"/>
              </a:lnSpc>
              <a:spcBef>
                <a:spcPts val="100"/>
              </a:spcBef>
              <a:defRPr sz="700">
                <a:solidFill>
                  <a:srgbClr val="808080"/>
                </a:solidFill>
                <a:uFill>
                  <a:solidFill>
                    <a:srgbClr val="808080"/>
                  </a:solidFill>
                </a:uFill>
                <a:latin typeface="Roboto condensed"/>
                <a:ea typeface="Roboto condensed"/>
                <a:cs typeface="Roboto condensed"/>
                <a:sym typeface="Roboto condensed"/>
              </a:defRPr>
            </a:lvl1pPr>
          </a:lstStyle>
          <a:p>
            <a:pPr algn="l">
              <a:lnSpc>
                <a:spcPct val="150000"/>
              </a:lnSpc>
              <a:defRPr sz="1800">
                <a:solidFill>
                  <a:srgbClr val="000000"/>
                </a:solidFill>
                <a:uFillTx/>
              </a:defRPr>
            </a:pPr>
            <a:r>
              <a:rPr lang="en-US" altLang="zh-CN" sz="1200" dirty="0" smtClean="0">
                <a:latin typeface="微软雅黑" panose="020B0503020204020204" pitchFamily="34" charset="-122"/>
                <a:ea typeface="微软雅黑" panose="020B0503020204020204" pitchFamily="34" charset="-122"/>
                <a:sym typeface="+mn-ea"/>
              </a:rPr>
              <a:t>       </a:t>
            </a:r>
            <a:r>
              <a:rPr lang="zh-CN" altLang="en-US" sz="1200" b="1" dirty="0" smtClean="0">
                <a:latin typeface="微软雅黑" panose="020B0503020204020204" pitchFamily="34" charset="-122"/>
                <a:ea typeface="微软雅黑" panose="020B0503020204020204" pitchFamily="34" charset="-122"/>
                <a:sym typeface="+mn-ea"/>
              </a:rPr>
              <a:t>餐饮行业技术含量较低，科技支撑薄弱，从业人员食品安全知识水平参差不齐、流动频繁，法律意识也较为薄弱。</a:t>
            </a:r>
            <a:endParaRPr sz="1200" b="1" dirty="0">
              <a:solidFill>
                <a:prstClr val="black">
                  <a:lumMod val="75000"/>
                  <a:lumOff val="25000"/>
                </a:prstClr>
              </a:solidFill>
              <a:uFillTx/>
              <a:latin typeface="微软雅黑" panose="020B0503020204020204" pitchFamily="34" charset="-122"/>
              <a:ea typeface="微软雅黑" panose="020B0503020204020204" pitchFamily="34" charset="-122"/>
              <a:cs typeface="+mn-ea"/>
              <a:sym typeface="+mn-lt"/>
            </a:endParaRPr>
          </a:p>
        </p:txBody>
      </p:sp>
      <p:sp>
        <p:nvSpPr>
          <p:cNvPr id="13" name="Shape 14355"/>
          <p:cNvSpPr/>
          <p:nvPr/>
        </p:nvSpPr>
        <p:spPr>
          <a:xfrm>
            <a:off x="3666321" y="3330730"/>
            <a:ext cx="484462" cy="1"/>
          </a:xfrm>
          <a:prstGeom prst="line">
            <a:avLst/>
          </a:prstGeom>
          <a:ln w="6350">
            <a:solidFill>
              <a:sysClr val="windowText" lastClr="000000">
                <a:lumMod val="75000"/>
                <a:lumOff val="25000"/>
              </a:sysClr>
            </a:solidFill>
            <a:prstDash val="dash"/>
            <a:round/>
            <a:headEnd type="oval"/>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defRPr sz="1200">
                <a:uFillTx/>
                <a:latin typeface="+mj-lt"/>
                <a:ea typeface="+mj-ea"/>
                <a:cs typeface="+mj-cs"/>
                <a:sym typeface="Helvetica"/>
              </a:defRPr>
            </a:pPr>
            <a:endParaRPr kumimoji="0" sz="1200" b="0" i="0" u="none" strike="noStrike" kern="0" cap="none" spc="0" normalizeH="0" baseline="0" noProof="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endParaRPr>
          </a:p>
        </p:txBody>
      </p:sp>
      <p:grpSp>
        <p:nvGrpSpPr>
          <p:cNvPr id="14" name="组合 13"/>
          <p:cNvGrpSpPr/>
          <p:nvPr/>
        </p:nvGrpSpPr>
        <p:grpSpPr>
          <a:xfrm>
            <a:off x="734608" y="1565887"/>
            <a:ext cx="1722326" cy="2647505"/>
            <a:chOff x="719417" y="924080"/>
            <a:chExt cx="2177519" cy="3346179"/>
          </a:xfrm>
        </p:grpSpPr>
        <p:grpSp>
          <p:nvGrpSpPr>
            <p:cNvPr id="15" name="Group 14"/>
            <p:cNvGrpSpPr/>
            <p:nvPr/>
          </p:nvGrpSpPr>
          <p:grpSpPr bwMode="auto">
            <a:xfrm flipH="1">
              <a:off x="719417" y="1320184"/>
              <a:ext cx="1517119" cy="2950105"/>
              <a:chOff x="6476" y="614"/>
              <a:chExt cx="559" cy="1087"/>
            </a:xfrm>
            <a:solidFill>
              <a:sysClr val="windowText" lastClr="000000">
                <a:lumMod val="65000"/>
                <a:lumOff val="35000"/>
              </a:sysClr>
            </a:solidFill>
          </p:grpSpPr>
          <p:sp>
            <p:nvSpPr>
              <p:cNvPr id="22" name="Freeform 10"/>
              <p:cNvSpPr/>
              <p:nvPr/>
            </p:nvSpPr>
            <p:spPr bwMode="auto">
              <a:xfrm flipV="1">
                <a:off x="6727" y="614"/>
                <a:ext cx="272" cy="265"/>
              </a:xfrm>
              <a:custGeom>
                <a:avLst/>
                <a:gdLst>
                  <a:gd name="T0" fmla="*/ 546 w 1187"/>
                  <a:gd name="T1" fmla="*/ 1128 h 1165"/>
                  <a:gd name="T2" fmla="*/ 1159 w 1187"/>
                  <a:gd name="T3" fmla="*/ 626 h 1165"/>
                  <a:gd name="T4" fmla="*/ 767 w 1187"/>
                  <a:gd name="T5" fmla="*/ 43 h 1165"/>
                  <a:gd name="T6" fmla="*/ 308 w 1187"/>
                  <a:gd name="T7" fmla="*/ 105 h 1165"/>
                  <a:gd name="T8" fmla="*/ 68 w 1187"/>
                  <a:gd name="T9" fmla="*/ 715 h 1165"/>
                  <a:gd name="T10" fmla="*/ 546 w 1187"/>
                  <a:gd name="T11" fmla="*/ 1128 h 1165"/>
                </a:gdLst>
                <a:ahLst/>
                <a:cxnLst>
                  <a:cxn ang="0">
                    <a:pos x="T0" y="T1"/>
                  </a:cxn>
                  <a:cxn ang="0">
                    <a:pos x="T2" y="T3"/>
                  </a:cxn>
                  <a:cxn ang="0">
                    <a:pos x="T4" y="T5"/>
                  </a:cxn>
                  <a:cxn ang="0">
                    <a:pos x="T6" y="T7"/>
                  </a:cxn>
                  <a:cxn ang="0">
                    <a:pos x="T8" y="T9"/>
                  </a:cxn>
                  <a:cxn ang="0">
                    <a:pos x="T10" y="T11"/>
                  </a:cxn>
                </a:cxnLst>
                <a:rect l="0" t="0" r="r" b="b"/>
                <a:pathLst>
                  <a:path w="1187" h="1165">
                    <a:moveTo>
                      <a:pt x="546" y="1128"/>
                    </a:moveTo>
                    <a:cubicBezTo>
                      <a:pt x="843" y="1165"/>
                      <a:pt x="1137" y="923"/>
                      <a:pt x="1159" y="626"/>
                    </a:cubicBezTo>
                    <a:cubicBezTo>
                      <a:pt x="1187" y="371"/>
                      <a:pt x="1012" y="114"/>
                      <a:pt x="767" y="43"/>
                    </a:cubicBezTo>
                    <a:cubicBezTo>
                      <a:pt x="615" y="0"/>
                      <a:pt x="443" y="20"/>
                      <a:pt x="308" y="105"/>
                    </a:cubicBezTo>
                    <a:cubicBezTo>
                      <a:pt x="111" y="230"/>
                      <a:pt x="0" y="487"/>
                      <a:pt x="68" y="715"/>
                    </a:cubicBezTo>
                    <a:cubicBezTo>
                      <a:pt x="121" y="936"/>
                      <a:pt x="323" y="1102"/>
                      <a:pt x="546" y="1128"/>
                    </a:cubicBezTo>
                  </a:path>
                </a:pathLst>
              </a:custGeom>
              <a:solidFill>
                <a:schemeClr val="accent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sz="2000" kern="0">
                  <a:solidFill>
                    <a:prstClr val="black"/>
                  </a:solidFill>
                  <a:latin typeface="Arial" panose="020B0604020202020204"/>
                  <a:ea typeface="微软雅黑" panose="020B0503020204020204" pitchFamily="34" charset="-122"/>
                  <a:cs typeface="+mn-ea"/>
                  <a:sym typeface="+mn-lt"/>
                </a:endParaRPr>
              </a:p>
            </p:txBody>
          </p:sp>
          <p:sp>
            <p:nvSpPr>
              <p:cNvPr id="23" name="Freeform 12"/>
              <p:cNvSpPr/>
              <p:nvPr/>
            </p:nvSpPr>
            <p:spPr bwMode="auto">
              <a:xfrm flipV="1">
                <a:off x="6476" y="903"/>
                <a:ext cx="485" cy="798"/>
              </a:xfrm>
              <a:custGeom>
                <a:avLst/>
                <a:gdLst>
                  <a:gd name="T0" fmla="*/ 1539 w 2208"/>
                  <a:gd name="T1" fmla="*/ 3515 h 3515"/>
                  <a:gd name="T2" fmla="*/ 2070 w 2208"/>
                  <a:gd name="T3" fmla="*/ 3487 h 3515"/>
                  <a:gd name="T4" fmla="*/ 2131 w 2208"/>
                  <a:gd name="T5" fmla="*/ 2626 h 3515"/>
                  <a:gd name="T6" fmla="*/ 2123 w 2208"/>
                  <a:gd name="T7" fmla="*/ 1758 h 3515"/>
                  <a:gd name="T8" fmla="*/ 1927 w 2208"/>
                  <a:gd name="T9" fmla="*/ 1030 h 3515"/>
                  <a:gd name="T10" fmla="*/ 2056 w 2208"/>
                  <a:gd name="T11" fmla="*/ 837 h 3515"/>
                  <a:gd name="T12" fmla="*/ 1679 w 2208"/>
                  <a:gd name="T13" fmla="*/ 525 h 3515"/>
                  <a:gd name="T14" fmla="*/ 1545 w 2208"/>
                  <a:gd name="T15" fmla="*/ 821 h 3515"/>
                  <a:gd name="T16" fmla="*/ 1487 w 2208"/>
                  <a:gd name="T17" fmla="*/ 1610 h 3515"/>
                  <a:gd name="T18" fmla="*/ 1072 w 2208"/>
                  <a:gd name="T19" fmla="*/ 976 h 3515"/>
                  <a:gd name="T20" fmla="*/ 1216 w 2208"/>
                  <a:gd name="T21" fmla="*/ 73 h 3515"/>
                  <a:gd name="T22" fmla="*/ 789 w 2208"/>
                  <a:gd name="T23" fmla="*/ 49 h 3515"/>
                  <a:gd name="T24" fmla="*/ 616 w 2208"/>
                  <a:gd name="T25" fmla="*/ 1012 h 3515"/>
                  <a:gd name="T26" fmla="*/ 1152 w 2208"/>
                  <a:gd name="T27" fmla="*/ 1926 h 3515"/>
                  <a:gd name="T28" fmla="*/ 1211 w 2208"/>
                  <a:gd name="T29" fmla="*/ 2413 h 3515"/>
                  <a:gd name="T30" fmla="*/ 842 w 2208"/>
                  <a:gd name="T31" fmla="*/ 2303 h 3515"/>
                  <a:gd name="T32" fmla="*/ 56 w 2208"/>
                  <a:gd name="T33" fmla="*/ 2338 h 3515"/>
                  <a:gd name="T34" fmla="*/ 63 w 2208"/>
                  <a:gd name="T35" fmla="*/ 2756 h 3515"/>
                  <a:gd name="T36" fmla="*/ 680 w 2208"/>
                  <a:gd name="T37" fmla="*/ 2748 h 3515"/>
                  <a:gd name="T38" fmla="*/ 694 w 2208"/>
                  <a:gd name="T39" fmla="*/ 2700 h 3515"/>
                  <a:gd name="T40" fmla="*/ 391 w 2208"/>
                  <a:gd name="T41" fmla="*/ 2370 h 3515"/>
                  <a:gd name="T42" fmla="*/ 789 w 2208"/>
                  <a:gd name="T43" fmla="*/ 2742 h 3515"/>
                  <a:gd name="T44" fmla="*/ 1006 w 2208"/>
                  <a:gd name="T45" fmla="*/ 2733 h 3515"/>
                  <a:gd name="T46" fmla="*/ 1539 w 2208"/>
                  <a:gd name="T47" fmla="*/ 3515 h 3515"/>
                  <a:gd name="connsiteX0" fmla="*/ 6896 w 9724"/>
                  <a:gd name="connsiteY0" fmla="*/ 9952 h 9952"/>
                  <a:gd name="connsiteX1" fmla="*/ 9301 w 9724"/>
                  <a:gd name="connsiteY1" fmla="*/ 9872 h 9952"/>
                  <a:gd name="connsiteX2" fmla="*/ 9577 w 9724"/>
                  <a:gd name="connsiteY2" fmla="*/ 7423 h 9952"/>
                  <a:gd name="connsiteX3" fmla="*/ 9541 w 9724"/>
                  <a:gd name="connsiteY3" fmla="*/ 4953 h 9952"/>
                  <a:gd name="connsiteX4" fmla="*/ 8653 w 9724"/>
                  <a:gd name="connsiteY4" fmla="*/ 2882 h 9952"/>
                  <a:gd name="connsiteX5" fmla="*/ 9238 w 9724"/>
                  <a:gd name="connsiteY5" fmla="*/ 2333 h 9952"/>
                  <a:gd name="connsiteX6" fmla="*/ 7530 w 9724"/>
                  <a:gd name="connsiteY6" fmla="*/ 1446 h 9952"/>
                  <a:gd name="connsiteX7" fmla="*/ 6923 w 9724"/>
                  <a:gd name="connsiteY7" fmla="*/ 2288 h 9952"/>
                  <a:gd name="connsiteX8" fmla="*/ 6661 w 9724"/>
                  <a:gd name="connsiteY8" fmla="*/ 4532 h 9952"/>
                  <a:gd name="connsiteX9" fmla="*/ 4781 w 9724"/>
                  <a:gd name="connsiteY9" fmla="*/ 2729 h 9952"/>
                  <a:gd name="connsiteX10" fmla="*/ 5433 w 9724"/>
                  <a:gd name="connsiteY10" fmla="*/ 160 h 9952"/>
                  <a:gd name="connsiteX11" fmla="*/ 3499 w 9724"/>
                  <a:gd name="connsiteY11" fmla="*/ 91 h 9952"/>
                  <a:gd name="connsiteX12" fmla="*/ 2716 w 9724"/>
                  <a:gd name="connsiteY12" fmla="*/ 2831 h 9952"/>
                  <a:gd name="connsiteX13" fmla="*/ 5143 w 9724"/>
                  <a:gd name="connsiteY13" fmla="*/ 5431 h 9952"/>
                  <a:gd name="connsiteX14" fmla="*/ 5411 w 9724"/>
                  <a:gd name="connsiteY14" fmla="*/ 6817 h 9952"/>
                  <a:gd name="connsiteX15" fmla="*/ 3739 w 9724"/>
                  <a:gd name="connsiteY15" fmla="*/ 6504 h 9952"/>
                  <a:gd name="connsiteX16" fmla="*/ 180 w 9724"/>
                  <a:gd name="connsiteY16" fmla="*/ 6603 h 9952"/>
                  <a:gd name="connsiteX17" fmla="*/ 211 w 9724"/>
                  <a:gd name="connsiteY17" fmla="*/ 7793 h 9952"/>
                  <a:gd name="connsiteX18" fmla="*/ 3006 w 9724"/>
                  <a:gd name="connsiteY18" fmla="*/ 7770 h 9952"/>
                  <a:gd name="connsiteX19" fmla="*/ 3069 w 9724"/>
                  <a:gd name="connsiteY19" fmla="*/ 7633 h 9952"/>
                  <a:gd name="connsiteX20" fmla="*/ 3499 w 9724"/>
                  <a:gd name="connsiteY20" fmla="*/ 7753 h 9952"/>
                  <a:gd name="connsiteX21" fmla="*/ 4482 w 9724"/>
                  <a:gd name="connsiteY21" fmla="*/ 7727 h 9952"/>
                  <a:gd name="connsiteX22" fmla="*/ 6896 w 9724"/>
                  <a:gd name="connsiteY22" fmla="*/ 9952 h 9952"/>
                  <a:gd name="connsiteX0-1" fmla="*/ 7092 w 10000"/>
                  <a:gd name="connsiteY0-2" fmla="*/ 10000 h 10000"/>
                  <a:gd name="connsiteX1-3" fmla="*/ 9565 w 10000"/>
                  <a:gd name="connsiteY1-4" fmla="*/ 9920 h 10000"/>
                  <a:gd name="connsiteX2-5" fmla="*/ 9849 w 10000"/>
                  <a:gd name="connsiteY2-6" fmla="*/ 7459 h 10000"/>
                  <a:gd name="connsiteX3-7" fmla="*/ 9812 w 10000"/>
                  <a:gd name="connsiteY3-8" fmla="*/ 4977 h 10000"/>
                  <a:gd name="connsiteX4-9" fmla="*/ 8899 w 10000"/>
                  <a:gd name="connsiteY4-10" fmla="*/ 2896 h 10000"/>
                  <a:gd name="connsiteX5-11" fmla="*/ 9500 w 10000"/>
                  <a:gd name="connsiteY5-12" fmla="*/ 2344 h 10000"/>
                  <a:gd name="connsiteX6-13" fmla="*/ 7744 w 10000"/>
                  <a:gd name="connsiteY6-14" fmla="*/ 1453 h 10000"/>
                  <a:gd name="connsiteX7-15" fmla="*/ 7119 w 10000"/>
                  <a:gd name="connsiteY7-16" fmla="*/ 2299 h 10000"/>
                  <a:gd name="connsiteX8-17" fmla="*/ 6850 w 10000"/>
                  <a:gd name="connsiteY8-18" fmla="*/ 4554 h 10000"/>
                  <a:gd name="connsiteX9-19" fmla="*/ 4917 w 10000"/>
                  <a:gd name="connsiteY9-20" fmla="*/ 2742 h 10000"/>
                  <a:gd name="connsiteX10-21" fmla="*/ 5587 w 10000"/>
                  <a:gd name="connsiteY10-22" fmla="*/ 161 h 10000"/>
                  <a:gd name="connsiteX11-23" fmla="*/ 3598 w 10000"/>
                  <a:gd name="connsiteY11-24" fmla="*/ 91 h 10000"/>
                  <a:gd name="connsiteX12-25" fmla="*/ 2793 w 10000"/>
                  <a:gd name="connsiteY12-26" fmla="*/ 2845 h 10000"/>
                  <a:gd name="connsiteX13-27" fmla="*/ 5289 w 10000"/>
                  <a:gd name="connsiteY13-28" fmla="*/ 5457 h 10000"/>
                  <a:gd name="connsiteX14-29" fmla="*/ 5565 w 10000"/>
                  <a:gd name="connsiteY14-30" fmla="*/ 6850 h 10000"/>
                  <a:gd name="connsiteX15-31" fmla="*/ 3845 w 10000"/>
                  <a:gd name="connsiteY15-32" fmla="*/ 6535 h 10000"/>
                  <a:gd name="connsiteX16-33" fmla="*/ 185 w 10000"/>
                  <a:gd name="connsiteY16-34" fmla="*/ 6635 h 10000"/>
                  <a:gd name="connsiteX17-35" fmla="*/ 217 w 10000"/>
                  <a:gd name="connsiteY17-36" fmla="*/ 7831 h 10000"/>
                  <a:gd name="connsiteX18-37" fmla="*/ 3091 w 10000"/>
                  <a:gd name="connsiteY18-38" fmla="*/ 7807 h 10000"/>
                  <a:gd name="connsiteX19-39" fmla="*/ 3598 w 10000"/>
                  <a:gd name="connsiteY19-40" fmla="*/ 7790 h 10000"/>
                  <a:gd name="connsiteX20-41" fmla="*/ 4609 w 10000"/>
                  <a:gd name="connsiteY20-42" fmla="*/ 7764 h 10000"/>
                  <a:gd name="connsiteX21-43" fmla="*/ 7092 w 10000"/>
                  <a:gd name="connsiteY21-44" fmla="*/ 10000 h 10000"/>
                  <a:gd name="connsiteX0-45" fmla="*/ 7092 w 10000"/>
                  <a:gd name="connsiteY0-46" fmla="*/ 10000 h 10000"/>
                  <a:gd name="connsiteX1-47" fmla="*/ 9565 w 10000"/>
                  <a:gd name="connsiteY1-48" fmla="*/ 9920 h 10000"/>
                  <a:gd name="connsiteX2-49" fmla="*/ 9849 w 10000"/>
                  <a:gd name="connsiteY2-50" fmla="*/ 7459 h 10000"/>
                  <a:gd name="connsiteX3-51" fmla="*/ 9812 w 10000"/>
                  <a:gd name="connsiteY3-52" fmla="*/ 4977 h 10000"/>
                  <a:gd name="connsiteX4-53" fmla="*/ 8899 w 10000"/>
                  <a:gd name="connsiteY4-54" fmla="*/ 2896 h 10000"/>
                  <a:gd name="connsiteX5-55" fmla="*/ 9500 w 10000"/>
                  <a:gd name="connsiteY5-56" fmla="*/ 2344 h 10000"/>
                  <a:gd name="connsiteX6-57" fmla="*/ 7744 w 10000"/>
                  <a:gd name="connsiteY6-58" fmla="*/ 1453 h 10000"/>
                  <a:gd name="connsiteX7-59" fmla="*/ 7119 w 10000"/>
                  <a:gd name="connsiteY7-60" fmla="*/ 2299 h 10000"/>
                  <a:gd name="connsiteX8-61" fmla="*/ 6850 w 10000"/>
                  <a:gd name="connsiteY8-62" fmla="*/ 4554 h 10000"/>
                  <a:gd name="connsiteX9-63" fmla="*/ 4917 w 10000"/>
                  <a:gd name="connsiteY9-64" fmla="*/ 2742 h 10000"/>
                  <a:gd name="connsiteX10-65" fmla="*/ 5587 w 10000"/>
                  <a:gd name="connsiteY10-66" fmla="*/ 161 h 10000"/>
                  <a:gd name="connsiteX11-67" fmla="*/ 3598 w 10000"/>
                  <a:gd name="connsiteY11-68" fmla="*/ 91 h 10000"/>
                  <a:gd name="connsiteX12-69" fmla="*/ 2793 w 10000"/>
                  <a:gd name="connsiteY12-70" fmla="*/ 2845 h 10000"/>
                  <a:gd name="connsiteX13-71" fmla="*/ 5289 w 10000"/>
                  <a:gd name="connsiteY13-72" fmla="*/ 5457 h 10000"/>
                  <a:gd name="connsiteX14-73" fmla="*/ 5565 w 10000"/>
                  <a:gd name="connsiteY14-74" fmla="*/ 6850 h 10000"/>
                  <a:gd name="connsiteX15-75" fmla="*/ 3845 w 10000"/>
                  <a:gd name="connsiteY15-76" fmla="*/ 6535 h 10000"/>
                  <a:gd name="connsiteX16-77" fmla="*/ 185 w 10000"/>
                  <a:gd name="connsiteY16-78" fmla="*/ 6635 h 10000"/>
                  <a:gd name="connsiteX17-79" fmla="*/ 217 w 10000"/>
                  <a:gd name="connsiteY17-80" fmla="*/ 7831 h 10000"/>
                  <a:gd name="connsiteX18-81" fmla="*/ 3598 w 10000"/>
                  <a:gd name="connsiteY18-82" fmla="*/ 7790 h 10000"/>
                  <a:gd name="connsiteX19-83" fmla="*/ 4609 w 10000"/>
                  <a:gd name="connsiteY19-84" fmla="*/ 7764 h 10000"/>
                  <a:gd name="connsiteX20-85" fmla="*/ 7092 w 10000"/>
                  <a:gd name="connsiteY20-86" fmla="*/ 10000 h 10000"/>
                  <a:gd name="connsiteX0-87" fmla="*/ 6965 w 9873"/>
                  <a:gd name="connsiteY0-88" fmla="*/ 10000 h 10000"/>
                  <a:gd name="connsiteX1-89" fmla="*/ 9438 w 9873"/>
                  <a:gd name="connsiteY1-90" fmla="*/ 9920 h 10000"/>
                  <a:gd name="connsiteX2-91" fmla="*/ 9722 w 9873"/>
                  <a:gd name="connsiteY2-92" fmla="*/ 7459 h 10000"/>
                  <a:gd name="connsiteX3-93" fmla="*/ 9685 w 9873"/>
                  <a:gd name="connsiteY3-94" fmla="*/ 4977 h 10000"/>
                  <a:gd name="connsiteX4-95" fmla="*/ 8772 w 9873"/>
                  <a:gd name="connsiteY4-96" fmla="*/ 2896 h 10000"/>
                  <a:gd name="connsiteX5-97" fmla="*/ 9373 w 9873"/>
                  <a:gd name="connsiteY5-98" fmla="*/ 2344 h 10000"/>
                  <a:gd name="connsiteX6-99" fmla="*/ 7617 w 9873"/>
                  <a:gd name="connsiteY6-100" fmla="*/ 1453 h 10000"/>
                  <a:gd name="connsiteX7-101" fmla="*/ 6992 w 9873"/>
                  <a:gd name="connsiteY7-102" fmla="*/ 2299 h 10000"/>
                  <a:gd name="connsiteX8-103" fmla="*/ 6723 w 9873"/>
                  <a:gd name="connsiteY8-104" fmla="*/ 4554 h 10000"/>
                  <a:gd name="connsiteX9-105" fmla="*/ 4790 w 9873"/>
                  <a:gd name="connsiteY9-106" fmla="*/ 2742 h 10000"/>
                  <a:gd name="connsiteX10-107" fmla="*/ 5460 w 9873"/>
                  <a:gd name="connsiteY10-108" fmla="*/ 161 h 10000"/>
                  <a:gd name="connsiteX11-109" fmla="*/ 3471 w 9873"/>
                  <a:gd name="connsiteY11-110" fmla="*/ 91 h 10000"/>
                  <a:gd name="connsiteX12-111" fmla="*/ 2666 w 9873"/>
                  <a:gd name="connsiteY12-112" fmla="*/ 2845 h 10000"/>
                  <a:gd name="connsiteX13-113" fmla="*/ 5162 w 9873"/>
                  <a:gd name="connsiteY13-114" fmla="*/ 5457 h 10000"/>
                  <a:gd name="connsiteX14-115" fmla="*/ 5438 w 9873"/>
                  <a:gd name="connsiteY14-116" fmla="*/ 6850 h 10000"/>
                  <a:gd name="connsiteX15-117" fmla="*/ 3718 w 9873"/>
                  <a:gd name="connsiteY15-118" fmla="*/ 6535 h 10000"/>
                  <a:gd name="connsiteX16-119" fmla="*/ 58 w 9873"/>
                  <a:gd name="connsiteY16-120" fmla="*/ 6635 h 10000"/>
                  <a:gd name="connsiteX17-121" fmla="*/ 692 w 9873"/>
                  <a:gd name="connsiteY17-122" fmla="*/ 7831 h 10000"/>
                  <a:gd name="connsiteX18-123" fmla="*/ 3471 w 9873"/>
                  <a:gd name="connsiteY18-124" fmla="*/ 7790 h 10000"/>
                  <a:gd name="connsiteX19-125" fmla="*/ 4482 w 9873"/>
                  <a:gd name="connsiteY19-126" fmla="*/ 7764 h 10000"/>
                  <a:gd name="connsiteX20-127" fmla="*/ 6965 w 9873"/>
                  <a:gd name="connsiteY20-128" fmla="*/ 10000 h 10000"/>
                </a:gdLst>
                <a:ahLst/>
                <a:cxnLst>
                  <a:cxn ang="0">
                    <a:pos x="connsiteX0-87" y="connsiteY0-88"/>
                  </a:cxn>
                  <a:cxn ang="0">
                    <a:pos x="connsiteX1-89" y="connsiteY1-90"/>
                  </a:cxn>
                  <a:cxn ang="0">
                    <a:pos x="connsiteX2-91" y="connsiteY2-92"/>
                  </a:cxn>
                  <a:cxn ang="0">
                    <a:pos x="connsiteX3-93" y="connsiteY3-94"/>
                  </a:cxn>
                  <a:cxn ang="0">
                    <a:pos x="connsiteX4-95" y="connsiteY4-96"/>
                  </a:cxn>
                  <a:cxn ang="0">
                    <a:pos x="connsiteX5-97" y="connsiteY5-98"/>
                  </a:cxn>
                  <a:cxn ang="0">
                    <a:pos x="connsiteX6-99" y="connsiteY6-100"/>
                  </a:cxn>
                  <a:cxn ang="0">
                    <a:pos x="connsiteX7-101" y="connsiteY7-102"/>
                  </a:cxn>
                  <a:cxn ang="0">
                    <a:pos x="connsiteX8-103" y="connsiteY8-104"/>
                  </a:cxn>
                  <a:cxn ang="0">
                    <a:pos x="connsiteX9-105" y="connsiteY9-106"/>
                  </a:cxn>
                  <a:cxn ang="0">
                    <a:pos x="connsiteX10-107" y="connsiteY10-108"/>
                  </a:cxn>
                  <a:cxn ang="0">
                    <a:pos x="connsiteX11-109" y="connsiteY11-110"/>
                  </a:cxn>
                  <a:cxn ang="0">
                    <a:pos x="connsiteX12-111" y="connsiteY12-112"/>
                  </a:cxn>
                  <a:cxn ang="0">
                    <a:pos x="connsiteX13-113" y="connsiteY13-114"/>
                  </a:cxn>
                  <a:cxn ang="0">
                    <a:pos x="connsiteX14-115" y="connsiteY14-116"/>
                  </a:cxn>
                  <a:cxn ang="0">
                    <a:pos x="connsiteX15-117" y="connsiteY15-118"/>
                  </a:cxn>
                  <a:cxn ang="0">
                    <a:pos x="connsiteX16-119" y="connsiteY16-120"/>
                  </a:cxn>
                  <a:cxn ang="0">
                    <a:pos x="connsiteX17-121" y="connsiteY17-122"/>
                  </a:cxn>
                  <a:cxn ang="0">
                    <a:pos x="connsiteX18-123" y="connsiteY18-124"/>
                  </a:cxn>
                  <a:cxn ang="0">
                    <a:pos x="connsiteX19-125" y="connsiteY19-126"/>
                  </a:cxn>
                  <a:cxn ang="0">
                    <a:pos x="connsiteX20-127" y="connsiteY20-128"/>
                  </a:cxn>
                </a:cxnLst>
                <a:rect l="l" t="t" r="r" b="b"/>
                <a:pathLst>
                  <a:path w="9873" h="10000">
                    <a:moveTo>
                      <a:pt x="6965" y="10000"/>
                    </a:moveTo>
                    <a:cubicBezTo>
                      <a:pt x="7789" y="9963"/>
                      <a:pt x="8613" y="9940"/>
                      <a:pt x="9438" y="9920"/>
                    </a:cubicBezTo>
                    <a:cubicBezTo>
                      <a:pt x="9563" y="9100"/>
                      <a:pt x="9582" y="8276"/>
                      <a:pt x="9722" y="7459"/>
                    </a:cubicBezTo>
                    <a:cubicBezTo>
                      <a:pt x="9731" y="6633"/>
                      <a:pt x="10081" y="5787"/>
                      <a:pt x="9685" y="4977"/>
                    </a:cubicBezTo>
                    <a:cubicBezTo>
                      <a:pt x="9377" y="4286"/>
                      <a:pt x="8869" y="3619"/>
                      <a:pt x="8772" y="2896"/>
                    </a:cubicBezTo>
                    <a:cubicBezTo>
                      <a:pt x="8884" y="2685"/>
                      <a:pt x="9168" y="2524"/>
                      <a:pt x="9373" y="2344"/>
                    </a:cubicBezTo>
                    <a:cubicBezTo>
                      <a:pt x="8744" y="2076"/>
                      <a:pt x="8436" y="1532"/>
                      <a:pt x="7617" y="1453"/>
                    </a:cubicBezTo>
                    <a:cubicBezTo>
                      <a:pt x="7543" y="1767"/>
                      <a:pt x="6946" y="1955"/>
                      <a:pt x="6992" y="2299"/>
                    </a:cubicBezTo>
                    <a:cubicBezTo>
                      <a:pt x="6941" y="3054"/>
                      <a:pt x="6788" y="3799"/>
                      <a:pt x="6723" y="4554"/>
                    </a:cubicBezTo>
                    <a:cubicBezTo>
                      <a:pt x="6052" y="3960"/>
                      <a:pt x="5438" y="3342"/>
                      <a:pt x="4790" y="2742"/>
                    </a:cubicBezTo>
                    <a:cubicBezTo>
                      <a:pt x="5051" y="1884"/>
                      <a:pt x="5200" y="1015"/>
                      <a:pt x="5460" y="161"/>
                    </a:cubicBezTo>
                    <a:cubicBezTo>
                      <a:pt x="4841" y="-28"/>
                      <a:pt x="4123" y="-48"/>
                      <a:pt x="3471" y="91"/>
                    </a:cubicBezTo>
                    <a:cubicBezTo>
                      <a:pt x="3183" y="1007"/>
                      <a:pt x="2950" y="1927"/>
                      <a:pt x="2666" y="2845"/>
                    </a:cubicBezTo>
                    <a:cubicBezTo>
                      <a:pt x="3519" y="3708"/>
                      <a:pt x="4320" y="4591"/>
                      <a:pt x="5162" y="5457"/>
                    </a:cubicBezTo>
                    <a:cubicBezTo>
                      <a:pt x="5661" y="5858"/>
                      <a:pt x="5372" y="6387"/>
                      <a:pt x="5438" y="6850"/>
                    </a:cubicBezTo>
                    <a:cubicBezTo>
                      <a:pt x="4878" y="6727"/>
                      <a:pt x="4342" y="6469"/>
                      <a:pt x="3718" y="6535"/>
                    </a:cubicBezTo>
                    <a:cubicBezTo>
                      <a:pt x="2503" y="6604"/>
                      <a:pt x="1278" y="6618"/>
                      <a:pt x="58" y="6635"/>
                    </a:cubicBezTo>
                    <a:cubicBezTo>
                      <a:pt x="-185" y="7022"/>
                      <a:pt x="399" y="7453"/>
                      <a:pt x="692" y="7831"/>
                    </a:cubicBezTo>
                    <a:cubicBezTo>
                      <a:pt x="1261" y="8023"/>
                      <a:pt x="2739" y="7801"/>
                      <a:pt x="3471" y="7790"/>
                    </a:cubicBezTo>
                    <a:lnTo>
                      <a:pt x="4482" y="7764"/>
                    </a:lnTo>
                    <a:cubicBezTo>
                      <a:pt x="5320" y="8505"/>
                      <a:pt x="6099" y="9272"/>
                      <a:pt x="6965" y="10000"/>
                    </a:cubicBezTo>
                  </a:path>
                </a:pathLst>
              </a:custGeom>
              <a:solidFill>
                <a:schemeClr val="accent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sz="2000" kern="0">
                  <a:solidFill>
                    <a:prstClr val="black"/>
                  </a:solidFill>
                  <a:latin typeface="Arial" panose="020B0604020202020204"/>
                  <a:ea typeface="微软雅黑" panose="020B0503020204020204" pitchFamily="34" charset="-122"/>
                  <a:cs typeface="+mn-ea"/>
                  <a:sym typeface="+mn-lt"/>
                </a:endParaRPr>
              </a:p>
            </p:txBody>
          </p:sp>
          <p:sp>
            <p:nvSpPr>
              <p:cNvPr id="24" name="Freeform 13"/>
              <p:cNvSpPr/>
              <p:nvPr/>
            </p:nvSpPr>
            <p:spPr bwMode="auto">
              <a:xfrm flipV="1">
                <a:off x="6854" y="1507"/>
                <a:ext cx="181" cy="193"/>
              </a:xfrm>
              <a:custGeom>
                <a:avLst/>
                <a:gdLst>
                  <a:gd name="T0" fmla="*/ 0 w 774"/>
                  <a:gd name="T1" fmla="*/ 458 h 861"/>
                  <a:gd name="T2" fmla="*/ 327 w 774"/>
                  <a:gd name="T3" fmla="*/ 861 h 861"/>
                  <a:gd name="T4" fmla="*/ 774 w 774"/>
                  <a:gd name="T5" fmla="*/ 229 h 861"/>
                  <a:gd name="T6" fmla="*/ 362 w 774"/>
                  <a:gd name="T7" fmla="*/ 15 h 861"/>
                  <a:gd name="T8" fmla="*/ 30 w 774"/>
                  <a:gd name="T9" fmla="*/ 475 h 861"/>
                  <a:gd name="T10" fmla="*/ 0 w 774"/>
                  <a:gd name="T11" fmla="*/ 458 h 861"/>
                  <a:gd name="connsiteX0" fmla="*/ 0 w 10000"/>
                  <a:gd name="connsiteY0" fmla="*/ 5167 h 9848"/>
                  <a:gd name="connsiteX1" fmla="*/ 4225 w 10000"/>
                  <a:gd name="connsiteY1" fmla="*/ 9848 h 9848"/>
                  <a:gd name="connsiteX2" fmla="*/ 10000 w 10000"/>
                  <a:gd name="connsiteY2" fmla="*/ 2508 h 9848"/>
                  <a:gd name="connsiteX3" fmla="*/ 4677 w 10000"/>
                  <a:gd name="connsiteY3" fmla="*/ 22 h 9848"/>
                  <a:gd name="connsiteX4" fmla="*/ 388 w 10000"/>
                  <a:gd name="connsiteY4" fmla="*/ 5365 h 9848"/>
                  <a:gd name="connsiteX0-1" fmla="*/ 0 w 10000"/>
                  <a:gd name="connsiteY0-2" fmla="*/ 5247 h 10000"/>
                  <a:gd name="connsiteX1-3" fmla="*/ 4225 w 10000"/>
                  <a:gd name="connsiteY1-4" fmla="*/ 10000 h 10000"/>
                  <a:gd name="connsiteX2-5" fmla="*/ 10000 w 10000"/>
                  <a:gd name="connsiteY2-6" fmla="*/ 2547 h 10000"/>
                  <a:gd name="connsiteX3-7" fmla="*/ 4677 w 10000"/>
                  <a:gd name="connsiteY3-8" fmla="*/ 22 h 10000"/>
                  <a:gd name="connsiteX0-9" fmla="*/ 0 w 10226"/>
                  <a:gd name="connsiteY0-10" fmla="*/ 5972 h 10000"/>
                  <a:gd name="connsiteX1-11" fmla="*/ 4451 w 10226"/>
                  <a:gd name="connsiteY1-12" fmla="*/ 10000 h 10000"/>
                  <a:gd name="connsiteX2-13" fmla="*/ 10226 w 10226"/>
                  <a:gd name="connsiteY2-14" fmla="*/ 2547 h 10000"/>
                  <a:gd name="connsiteX3-15" fmla="*/ 4903 w 10226"/>
                  <a:gd name="connsiteY3-16" fmla="*/ 22 h 10000"/>
                </a:gdLst>
                <a:ahLst/>
                <a:cxnLst>
                  <a:cxn ang="0">
                    <a:pos x="connsiteX0-9" y="connsiteY0-10"/>
                  </a:cxn>
                  <a:cxn ang="0">
                    <a:pos x="connsiteX1-11" y="connsiteY1-12"/>
                  </a:cxn>
                  <a:cxn ang="0">
                    <a:pos x="connsiteX2-13" y="connsiteY2-14"/>
                  </a:cxn>
                  <a:cxn ang="0">
                    <a:pos x="connsiteX3-15" y="connsiteY3-16"/>
                  </a:cxn>
                </a:cxnLst>
                <a:rect l="l" t="t" r="r" b="b"/>
                <a:pathLst>
                  <a:path w="10226" h="10000">
                    <a:moveTo>
                      <a:pt x="0" y="5972"/>
                    </a:moveTo>
                    <a:cubicBezTo>
                      <a:pt x="233" y="8189"/>
                      <a:pt x="2952" y="8514"/>
                      <a:pt x="4451" y="10000"/>
                    </a:cubicBezTo>
                    <a:cubicBezTo>
                      <a:pt x="6234" y="7429"/>
                      <a:pt x="8288" y="5023"/>
                      <a:pt x="10226" y="2547"/>
                    </a:cubicBezTo>
                    <a:cubicBezTo>
                      <a:pt x="9192" y="766"/>
                      <a:pt x="7074" y="-154"/>
                      <a:pt x="4903" y="22"/>
                    </a:cubicBezTo>
                  </a:path>
                </a:pathLst>
              </a:custGeom>
              <a:solidFill>
                <a:schemeClr val="accent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defRPr/>
                </a:pPr>
                <a:endParaRPr lang="zh-CN" altLang="en-US" sz="2000" kern="0">
                  <a:solidFill>
                    <a:prstClr val="black"/>
                  </a:solidFill>
                  <a:latin typeface="Arial" panose="020B0604020202020204"/>
                  <a:ea typeface="微软雅黑" panose="020B0503020204020204" pitchFamily="34" charset="-122"/>
                  <a:cs typeface="+mn-ea"/>
                  <a:sym typeface="+mn-lt"/>
                </a:endParaRPr>
              </a:p>
            </p:txBody>
          </p:sp>
        </p:grpSp>
        <p:sp>
          <p:nvSpPr>
            <p:cNvPr id="4" name="圆角矩形 3"/>
            <p:cNvSpPr/>
            <p:nvPr/>
          </p:nvSpPr>
          <p:spPr>
            <a:xfrm>
              <a:off x="1690656" y="1579434"/>
              <a:ext cx="1206280" cy="971055"/>
            </a:xfrm>
            <a:prstGeom prst="roundRect">
              <a:avLst>
                <a:gd name="adj" fmla="val 11077"/>
              </a:avLst>
            </a:prstGeom>
            <a:solidFill>
              <a:schemeClr val="accent2"/>
            </a:solidFill>
            <a:ln w="25400" cap="flat" cmpd="sng" algn="ctr">
              <a:noFill/>
              <a:prstDash val="solid"/>
            </a:ln>
            <a:effectLst/>
          </p:spPr>
          <p:txBody>
            <a:bodyPr rtlCol="0" anchor="ctr"/>
            <a:lstStyle/>
            <a:p>
              <a:pPr algn="ctr" defTabSz="914400">
                <a:defRPr/>
              </a:pPr>
              <a:endParaRPr lang="zh-CN" altLang="en-US" sz="2000" kern="0">
                <a:solidFill>
                  <a:prstClr val="white"/>
                </a:solidFill>
                <a:latin typeface="Arial" panose="020B0604020202020204"/>
                <a:ea typeface="微软雅黑" panose="020B0503020204020204" pitchFamily="34" charset="-122"/>
                <a:cs typeface="+mn-ea"/>
                <a:sym typeface="+mn-lt"/>
              </a:endParaRPr>
            </a:p>
          </p:txBody>
        </p:sp>
        <p:sp>
          <p:nvSpPr>
            <p:cNvPr id="17" name="圆角矩形 16"/>
            <p:cNvSpPr/>
            <p:nvPr/>
          </p:nvSpPr>
          <p:spPr>
            <a:xfrm rot="1046250">
              <a:off x="1934125" y="995115"/>
              <a:ext cx="783207" cy="630482"/>
            </a:xfrm>
            <a:prstGeom prst="roundRect">
              <a:avLst>
                <a:gd name="adj" fmla="val 11077"/>
              </a:avLst>
            </a:prstGeom>
            <a:solidFill>
              <a:schemeClr val="accent1"/>
            </a:solidFill>
            <a:ln w="25400" cap="flat" cmpd="sng" algn="ctr">
              <a:noFill/>
              <a:prstDash val="solid"/>
            </a:ln>
            <a:effectLst/>
          </p:spPr>
          <p:txBody>
            <a:bodyPr rtlCol="0" anchor="ctr"/>
            <a:lstStyle/>
            <a:p>
              <a:pPr algn="ctr" defTabSz="914400">
                <a:defRPr/>
              </a:pPr>
              <a:endParaRPr lang="zh-CN" altLang="en-US" sz="2000" kern="0">
                <a:solidFill>
                  <a:prstClr val="white"/>
                </a:solidFill>
                <a:latin typeface="Arial" panose="020B0604020202020204"/>
                <a:ea typeface="微软雅黑" panose="020B0503020204020204" pitchFamily="34" charset="-122"/>
                <a:cs typeface="+mn-ea"/>
                <a:sym typeface="+mn-lt"/>
              </a:endParaRPr>
            </a:p>
          </p:txBody>
        </p:sp>
        <p:sp>
          <p:nvSpPr>
            <p:cNvPr id="18" name="文本框 24"/>
            <p:cNvSpPr txBox="1"/>
            <p:nvPr/>
          </p:nvSpPr>
          <p:spPr>
            <a:xfrm rot="908242">
              <a:off x="2026591" y="924080"/>
              <a:ext cx="598269" cy="739325"/>
            </a:xfrm>
            <a:prstGeom prst="rect">
              <a:avLst/>
            </a:prstGeom>
            <a:noFill/>
          </p:spPr>
          <p:txBody>
            <a:bodyPr wrap="none" rtlCol="0">
              <a:spAutoFit/>
            </a:bodyPr>
            <a:lstStyle/>
            <a:p>
              <a:pPr defTabSz="914400">
                <a:defRPr/>
              </a:pPr>
              <a:r>
                <a:rPr lang="en-US" altLang="zh-CN" sz="32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rPr>
                <a:t>A</a:t>
              </a:r>
              <a:endParaRPr lang="zh-CN" altLang="en-US" sz="32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endParaRPr>
            </a:p>
          </p:txBody>
        </p:sp>
        <p:sp>
          <p:nvSpPr>
            <p:cNvPr id="19" name="文本框 25"/>
            <p:cNvSpPr txBox="1"/>
            <p:nvPr/>
          </p:nvSpPr>
          <p:spPr>
            <a:xfrm>
              <a:off x="1920332" y="1577693"/>
              <a:ext cx="810793" cy="1167356"/>
            </a:xfrm>
            <a:prstGeom prst="rect">
              <a:avLst/>
            </a:prstGeom>
            <a:noFill/>
          </p:spPr>
          <p:txBody>
            <a:bodyPr wrap="square" rtlCol="0">
              <a:spAutoFit/>
            </a:bodyPr>
            <a:lstStyle/>
            <a:p>
              <a:pPr defTabSz="914400">
                <a:defRPr/>
              </a:pPr>
              <a:r>
                <a:rPr lang="en-US" altLang="zh-CN" sz="54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rPr>
                <a:t>B</a:t>
              </a:r>
              <a:endParaRPr lang="zh-CN" altLang="en-US" sz="54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endParaRPr>
            </a:p>
          </p:txBody>
        </p:sp>
        <p:sp>
          <p:nvSpPr>
            <p:cNvPr id="20" name="圆角矩形 19"/>
            <p:cNvSpPr/>
            <p:nvPr/>
          </p:nvSpPr>
          <p:spPr>
            <a:xfrm rot="20277632">
              <a:off x="1549765" y="1206059"/>
              <a:ext cx="618564" cy="497944"/>
            </a:xfrm>
            <a:prstGeom prst="roundRect">
              <a:avLst>
                <a:gd name="adj" fmla="val 11077"/>
              </a:avLst>
            </a:prstGeom>
            <a:solidFill>
              <a:schemeClr val="accent1"/>
            </a:solidFill>
            <a:ln w="25400" cap="flat" cmpd="sng" algn="ctr">
              <a:noFill/>
              <a:prstDash val="solid"/>
            </a:ln>
            <a:effectLst/>
          </p:spPr>
          <p:txBody>
            <a:bodyPr rtlCol="0" anchor="ctr"/>
            <a:lstStyle/>
            <a:p>
              <a:pPr algn="ctr" defTabSz="914400">
                <a:defRPr/>
              </a:pPr>
              <a:endParaRPr lang="zh-CN" altLang="en-US" sz="2000" kern="0">
                <a:solidFill>
                  <a:prstClr val="white"/>
                </a:solidFill>
                <a:latin typeface="Arial" panose="020B0604020202020204"/>
                <a:ea typeface="微软雅黑" panose="020B0503020204020204" pitchFamily="34" charset="-122"/>
                <a:cs typeface="+mn-ea"/>
                <a:sym typeface="+mn-lt"/>
              </a:endParaRPr>
            </a:p>
          </p:txBody>
        </p:sp>
        <p:sp>
          <p:nvSpPr>
            <p:cNvPr id="21" name="文本框 24"/>
            <p:cNvSpPr txBox="1"/>
            <p:nvPr/>
          </p:nvSpPr>
          <p:spPr>
            <a:xfrm rot="20139624">
              <a:off x="1650785" y="1208235"/>
              <a:ext cx="468563" cy="505855"/>
            </a:xfrm>
            <a:prstGeom prst="rect">
              <a:avLst/>
            </a:prstGeom>
            <a:noFill/>
          </p:spPr>
          <p:txBody>
            <a:bodyPr wrap="none" rtlCol="0">
              <a:spAutoFit/>
            </a:bodyPr>
            <a:lstStyle/>
            <a:p>
              <a:pPr defTabSz="914400">
                <a:defRPr/>
              </a:pPr>
              <a:r>
                <a:rPr lang="en-US" altLang="zh-CN" sz="20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rPr>
                <a:t>C</a:t>
              </a:r>
              <a:endParaRPr lang="zh-CN" altLang="en-US" sz="20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endParaRPr>
            </a:p>
          </p:txBody>
        </p:sp>
      </p:grpSp>
      <p:grpSp>
        <p:nvGrpSpPr>
          <p:cNvPr id="25" name="组合 24"/>
          <p:cNvGrpSpPr/>
          <p:nvPr/>
        </p:nvGrpSpPr>
        <p:grpSpPr>
          <a:xfrm>
            <a:off x="2973235" y="1824995"/>
            <a:ext cx="1247186" cy="1247571"/>
            <a:chOff x="3087535" y="2200113"/>
            <a:chExt cx="1247186" cy="1247186"/>
          </a:xfrm>
          <a:solidFill>
            <a:schemeClr val="accent1"/>
          </a:solidFill>
        </p:grpSpPr>
        <p:sp>
          <p:nvSpPr>
            <p:cNvPr id="26" name="Shape 14341"/>
            <p:cNvSpPr/>
            <p:nvPr/>
          </p:nvSpPr>
          <p:spPr>
            <a:xfrm rot="18900000">
              <a:off x="3087535" y="2200113"/>
              <a:ext cx="1247186" cy="1247186"/>
            </a:xfrm>
            <a:custGeom>
              <a:avLst/>
              <a:gdLst/>
              <a:ahLst/>
              <a:cxnLst>
                <a:cxn ang="0">
                  <a:pos x="wd2" y="hd2"/>
                </a:cxn>
                <a:cxn ang="5400000">
                  <a:pos x="wd2" y="hd2"/>
                </a:cxn>
                <a:cxn ang="10800000">
                  <a:pos x="wd2" y="hd2"/>
                </a:cxn>
                <a:cxn ang="16200000">
                  <a:pos x="wd2" y="hd2"/>
                </a:cxn>
              </a:cxnLst>
              <a:rect l="0" t="0" r="r" b="b"/>
              <a:pathLst>
                <a:path w="21600" h="21600" extrusionOk="0">
                  <a:moveTo>
                    <a:pt x="21600" y="13590"/>
                  </a:moveTo>
                  <a:cubicBezTo>
                    <a:pt x="21600" y="14730"/>
                    <a:pt x="20700" y="15660"/>
                    <a:pt x="19560" y="15660"/>
                  </a:cubicBezTo>
                  <a:cubicBezTo>
                    <a:pt x="19560" y="15660"/>
                    <a:pt x="19560" y="15660"/>
                    <a:pt x="19560" y="15660"/>
                  </a:cubicBezTo>
                  <a:cubicBezTo>
                    <a:pt x="19500" y="15660"/>
                    <a:pt x="19350" y="15660"/>
                    <a:pt x="19170" y="15600"/>
                  </a:cubicBezTo>
                  <a:cubicBezTo>
                    <a:pt x="18990" y="15540"/>
                    <a:pt x="18750" y="15420"/>
                    <a:pt x="18510" y="15210"/>
                  </a:cubicBezTo>
                  <a:cubicBezTo>
                    <a:pt x="18450" y="15150"/>
                    <a:pt x="18360" y="15090"/>
                    <a:pt x="18300" y="15030"/>
                  </a:cubicBezTo>
                  <a:cubicBezTo>
                    <a:pt x="18000" y="14760"/>
                    <a:pt x="17700" y="14460"/>
                    <a:pt x="17340" y="14460"/>
                  </a:cubicBezTo>
                  <a:cubicBezTo>
                    <a:pt x="16710" y="14460"/>
                    <a:pt x="16470" y="15270"/>
                    <a:pt x="16290" y="15960"/>
                  </a:cubicBezTo>
                  <a:cubicBezTo>
                    <a:pt x="16260" y="16080"/>
                    <a:pt x="16260" y="16170"/>
                    <a:pt x="16260" y="16290"/>
                  </a:cubicBezTo>
                  <a:cubicBezTo>
                    <a:pt x="16260" y="21600"/>
                    <a:pt x="16260" y="21600"/>
                    <a:pt x="16260" y="21600"/>
                  </a:cubicBezTo>
                  <a:cubicBezTo>
                    <a:pt x="16260" y="21600"/>
                    <a:pt x="16260" y="21600"/>
                    <a:pt x="16260" y="21600"/>
                  </a:cubicBezTo>
                  <a:cubicBezTo>
                    <a:pt x="16260" y="21600"/>
                    <a:pt x="16260" y="21600"/>
                    <a:pt x="16260" y="21600"/>
                  </a:cubicBezTo>
                  <a:cubicBezTo>
                    <a:pt x="10950" y="21600"/>
                    <a:pt x="10950" y="21600"/>
                    <a:pt x="10950" y="21600"/>
                  </a:cubicBezTo>
                  <a:cubicBezTo>
                    <a:pt x="10860" y="21600"/>
                    <a:pt x="10800" y="21600"/>
                    <a:pt x="10740" y="21570"/>
                  </a:cubicBezTo>
                  <a:cubicBezTo>
                    <a:pt x="9780" y="21360"/>
                    <a:pt x="9660" y="21120"/>
                    <a:pt x="9630" y="21060"/>
                  </a:cubicBezTo>
                  <a:cubicBezTo>
                    <a:pt x="9570" y="20910"/>
                    <a:pt x="9840" y="20610"/>
                    <a:pt x="10050" y="20400"/>
                  </a:cubicBezTo>
                  <a:cubicBezTo>
                    <a:pt x="10110" y="20340"/>
                    <a:pt x="10200" y="20250"/>
                    <a:pt x="10260" y="20190"/>
                  </a:cubicBezTo>
                  <a:cubicBezTo>
                    <a:pt x="10800" y="19560"/>
                    <a:pt x="10800" y="18900"/>
                    <a:pt x="10800" y="18810"/>
                  </a:cubicBezTo>
                  <a:cubicBezTo>
                    <a:pt x="10800" y="17400"/>
                    <a:pt x="9660" y="16260"/>
                    <a:pt x="8250" y="16260"/>
                  </a:cubicBezTo>
                  <a:cubicBezTo>
                    <a:pt x="6840" y="16260"/>
                    <a:pt x="5700" y="17400"/>
                    <a:pt x="5700" y="18810"/>
                  </a:cubicBezTo>
                  <a:cubicBezTo>
                    <a:pt x="5700" y="18900"/>
                    <a:pt x="5700" y="19560"/>
                    <a:pt x="6240" y="20190"/>
                  </a:cubicBezTo>
                  <a:cubicBezTo>
                    <a:pt x="6300" y="20250"/>
                    <a:pt x="6390" y="20340"/>
                    <a:pt x="6450" y="20400"/>
                  </a:cubicBezTo>
                  <a:cubicBezTo>
                    <a:pt x="6660" y="20610"/>
                    <a:pt x="6930" y="20910"/>
                    <a:pt x="6870" y="21060"/>
                  </a:cubicBezTo>
                  <a:cubicBezTo>
                    <a:pt x="6870" y="21120"/>
                    <a:pt x="6720" y="21360"/>
                    <a:pt x="5760" y="21570"/>
                  </a:cubicBezTo>
                  <a:cubicBezTo>
                    <a:pt x="5700" y="21600"/>
                    <a:pt x="5640" y="21600"/>
                    <a:pt x="5550" y="21600"/>
                  </a:cubicBezTo>
                  <a:cubicBezTo>
                    <a:pt x="0" y="21600"/>
                    <a:pt x="0" y="21600"/>
                    <a:pt x="0" y="21600"/>
                  </a:cubicBezTo>
                  <a:cubicBezTo>
                    <a:pt x="0" y="16290"/>
                    <a:pt x="0" y="16290"/>
                    <a:pt x="0" y="16290"/>
                  </a:cubicBezTo>
                  <a:cubicBezTo>
                    <a:pt x="0" y="16200"/>
                    <a:pt x="0" y="16110"/>
                    <a:pt x="30" y="16020"/>
                  </a:cubicBezTo>
                  <a:cubicBezTo>
                    <a:pt x="270" y="15030"/>
                    <a:pt x="540" y="14730"/>
                    <a:pt x="840" y="14730"/>
                  </a:cubicBezTo>
                  <a:cubicBezTo>
                    <a:pt x="1170" y="14730"/>
                    <a:pt x="1530" y="15150"/>
                    <a:pt x="1830" y="15420"/>
                  </a:cubicBezTo>
                  <a:cubicBezTo>
                    <a:pt x="2370" y="15870"/>
                    <a:pt x="2910" y="15900"/>
                    <a:pt x="3030" y="15900"/>
                  </a:cubicBezTo>
                  <a:cubicBezTo>
                    <a:pt x="3030" y="15900"/>
                    <a:pt x="3060" y="15900"/>
                    <a:pt x="3060" y="15900"/>
                  </a:cubicBezTo>
                  <a:cubicBezTo>
                    <a:pt x="4320" y="15900"/>
                    <a:pt x="5340" y="14880"/>
                    <a:pt x="5340" y="13590"/>
                  </a:cubicBezTo>
                  <a:cubicBezTo>
                    <a:pt x="5340" y="12330"/>
                    <a:pt x="4320" y="11310"/>
                    <a:pt x="3060" y="11310"/>
                  </a:cubicBezTo>
                  <a:cubicBezTo>
                    <a:pt x="3060" y="11310"/>
                    <a:pt x="3030" y="11310"/>
                    <a:pt x="3030" y="11310"/>
                  </a:cubicBezTo>
                  <a:cubicBezTo>
                    <a:pt x="2910" y="11310"/>
                    <a:pt x="2370" y="11340"/>
                    <a:pt x="1830" y="11790"/>
                  </a:cubicBezTo>
                  <a:cubicBezTo>
                    <a:pt x="1530" y="12060"/>
                    <a:pt x="1170" y="12480"/>
                    <a:pt x="840" y="12480"/>
                  </a:cubicBezTo>
                  <a:cubicBezTo>
                    <a:pt x="540" y="12480"/>
                    <a:pt x="270" y="12180"/>
                    <a:pt x="30" y="11190"/>
                  </a:cubicBezTo>
                  <a:cubicBezTo>
                    <a:pt x="0" y="11100"/>
                    <a:pt x="0" y="11010"/>
                    <a:pt x="0" y="10920"/>
                  </a:cubicBezTo>
                  <a:cubicBezTo>
                    <a:pt x="0" y="5340"/>
                    <a:pt x="0" y="5340"/>
                    <a:pt x="0" y="5340"/>
                  </a:cubicBezTo>
                  <a:cubicBezTo>
                    <a:pt x="5550" y="5340"/>
                    <a:pt x="5550" y="5340"/>
                    <a:pt x="5550" y="5340"/>
                  </a:cubicBezTo>
                  <a:cubicBezTo>
                    <a:pt x="5640" y="5340"/>
                    <a:pt x="5730" y="5340"/>
                    <a:pt x="5820" y="5310"/>
                  </a:cubicBezTo>
                  <a:cubicBezTo>
                    <a:pt x="7980" y="4830"/>
                    <a:pt x="6960" y="4110"/>
                    <a:pt x="6450" y="3510"/>
                  </a:cubicBezTo>
                  <a:cubicBezTo>
                    <a:pt x="5910" y="2910"/>
                    <a:pt x="5940" y="2310"/>
                    <a:pt x="5940" y="2310"/>
                  </a:cubicBezTo>
                  <a:cubicBezTo>
                    <a:pt x="5940" y="1020"/>
                    <a:pt x="6990" y="0"/>
                    <a:pt x="8250" y="0"/>
                  </a:cubicBezTo>
                  <a:cubicBezTo>
                    <a:pt x="9510" y="0"/>
                    <a:pt x="10560" y="1020"/>
                    <a:pt x="10560" y="2310"/>
                  </a:cubicBezTo>
                  <a:cubicBezTo>
                    <a:pt x="10560" y="2310"/>
                    <a:pt x="10590" y="2910"/>
                    <a:pt x="10050" y="3510"/>
                  </a:cubicBezTo>
                  <a:cubicBezTo>
                    <a:pt x="9540" y="4110"/>
                    <a:pt x="8550" y="4830"/>
                    <a:pt x="10680" y="5310"/>
                  </a:cubicBezTo>
                  <a:cubicBezTo>
                    <a:pt x="10770" y="5340"/>
                    <a:pt x="10860" y="5340"/>
                    <a:pt x="10950" y="5340"/>
                  </a:cubicBezTo>
                  <a:cubicBezTo>
                    <a:pt x="16260" y="5340"/>
                    <a:pt x="16260" y="5340"/>
                    <a:pt x="16260" y="5340"/>
                  </a:cubicBezTo>
                  <a:cubicBezTo>
                    <a:pt x="16260" y="10920"/>
                    <a:pt x="16260" y="10920"/>
                    <a:pt x="16260" y="10920"/>
                  </a:cubicBezTo>
                  <a:cubicBezTo>
                    <a:pt x="16260" y="11010"/>
                    <a:pt x="16260" y="11130"/>
                    <a:pt x="16290" y="11220"/>
                  </a:cubicBezTo>
                  <a:cubicBezTo>
                    <a:pt x="16470" y="11940"/>
                    <a:pt x="16710" y="12720"/>
                    <a:pt x="17340" y="12720"/>
                  </a:cubicBezTo>
                  <a:cubicBezTo>
                    <a:pt x="17700" y="12720"/>
                    <a:pt x="18000" y="12450"/>
                    <a:pt x="18300" y="12180"/>
                  </a:cubicBezTo>
                  <a:cubicBezTo>
                    <a:pt x="18360" y="12090"/>
                    <a:pt x="18450" y="12030"/>
                    <a:pt x="18510" y="11970"/>
                  </a:cubicBezTo>
                  <a:cubicBezTo>
                    <a:pt x="18990" y="11580"/>
                    <a:pt x="19440" y="11550"/>
                    <a:pt x="19530" y="11550"/>
                  </a:cubicBezTo>
                  <a:cubicBezTo>
                    <a:pt x="19560" y="11550"/>
                    <a:pt x="19560" y="11550"/>
                    <a:pt x="19560" y="11550"/>
                  </a:cubicBezTo>
                  <a:cubicBezTo>
                    <a:pt x="20700" y="11550"/>
                    <a:pt x="21600" y="12480"/>
                    <a:pt x="21600" y="13590"/>
                  </a:cubicBezTo>
                  <a:close/>
                </a:path>
              </a:pathLst>
            </a:custGeom>
            <a:grpFill/>
            <a:ln w="12700" cap="flat">
              <a:noFill/>
              <a:miter lim="400000"/>
            </a:ln>
            <a:effectLst/>
          </p:spPr>
          <p:txBody>
            <a:bodyPr wrap="square" lIns="0" tIns="0" rIns="0" bIns="0" numCol="1" anchor="t">
              <a:noAutofit/>
            </a:bodyPr>
            <a:lstStyle/>
            <a:p>
              <a:pPr defTabSz="914400">
                <a:defRPr>
                  <a:latin typeface="Roboto condensed"/>
                  <a:ea typeface="Roboto condensed"/>
                  <a:cs typeface="Roboto condensed"/>
                  <a:sym typeface="Roboto condensed"/>
                </a:defRPr>
              </a:pPr>
              <a:endParaRPr sz="1400" kern="0">
                <a:solidFill>
                  <a:prstClr val="black">
                    <a:lumMod val="75000"/>
                    <a:lumOff val="25000"/>
                  </a:prstClr>
                </a:solidFill>
                <a:latin typeface="Roboto condensed"/>
                <a:ea typeface="Roboto condensed"/>
                <a:cs typeface="+mn-ea"/>
                <a:sym typeface="+mn-lt"/>
              </a:endParaRPr>
            </a:p>
          </p:txBody>
        </p:sp>
        <p:sp>
          <p:nvSpPr>
            <p:cNvPr id="27" name="文本框 24"/>
            <p:cNvSpPr txBox="1"/>
            <p:nvPr/>
          </p:nvSpPr>
          <p:spPr>
            <a:xfrm rot="908242">
              <a:off x="3464712" y="2565932"/>
              <a:ext cx="473206" cy="584775"/>
            </a:xfrm>
            <a:prstGeom prst="rect">
              <a:avLst/>
            </a:prstGeom>
            <a:noFill/>
          </p:spPr>
          <p:txBody>
            <a:bodyPr wrap="none" rtlCol="0">
              <a:spAutoFit/>
            </a:bodyPr>
            <a:lstStyle/>
            <a:p>
              <a:pPr defTabSz="914400">
                <a:defRPr/>
              </a:pPr>
              <a:r>
                <a:rPr lang="en-US" altLang="zh-CN" sz="32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rPr>
                <a:t>A</a:t>
              </a:r>
              <a:endParaRPr lang="zh-CN" altLang="en-US" sz="32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endParaRPr>
            </a:p>
          </p:txBody>
        </p:sp>
      </p:grpSp>
      <p:grpSp>
        <p:nvGrpSpPr>
          <p:cNvPr id="28" name="组合 27"/>
          <p:cNvGrpSpPr/>
          <p:nvPr/>
        </p:nvGrpSpPr>
        <p:grpSpPr>
          <a:xfrm>
            <a:off x="4179803" y="1090309"/>
            <a:ext cx="1247186" cy="1247571"/>
            <a:chOff x="4294103" y="1465653"/>
            <a:chExt cx="1247186" cy="1247186"/>
          </a:xfrm>
          <a:solidFill>
            <a:schemeClr val="accent2"/>
          </a:solidFill>
        </p:grpSpPr>
        <p:sp>
          <p:nvSpPr>
            <p:cNvPr id="29" name="Shape 14331"/>
            <p:cNvSpPr/>
            <p:nvPr/>
          </p:nvSpPr>
          <p:spPr>
            <a:xfrm rot="18900000">
              <a:off x="4294103" y="1465653"/>
              <a:ext cx="1247186" cy="1247186"/>
            </a:xfrm>
            <a:custGeom>
              <a:avLst/>
              <a:gdLst/>
              <a:ahLst/>
              <a:cxnLst>
                <a:cxn ang="0">
                  <a:pos x="wd2" y="hd2"/>
                </a:cxn>
                <a:cxn ang="5400000">
                  <a:pos x="wd2" y="hd2"/>
                </a:cxn>
                <a:cxn ang="10800000">
                  <a:pos x="wd2" y="hd2"/>
                </a:cxn>
                <a:cxn ang="16200000">
                  <a:pos x="wd2" y="hd2"/>
                </a:cxn>
              </a:cxnLst>
              <a:rect l="0" t="0" r="r" b="b"/>
              <a:pathLst>
                <a:path w="21600" h="21600" extrusionOk="0">
                  <a:moveTo>
                    <a:pt x="21600" y="8250"/>
                  </a:moveTo>
                  <a:cubicBezTo>
                    <a:pt x="21600" y="9540"/>
                    <a:pt x="20580" y="10560"/>
                    <a:pt x="19290" y="10560"/>
                  </a:cubicBezTo>
                  <a:cubicBezTo>
                    <a:pt x="19290" y="10560"/>
                    <a:pt x="19290" y="10560"/>
                    <a:pt x="19290" y="10560"/>
                  </a:cubicBezTo>
                  <a:cubicBezTo>
                    <a:pt x="19170" y="10560"/>
                    <a:pt x="18630" y="10530"/>
                    <a:pt x="18090" y="10080"/>
                  </a:cubicBezTo>
                  <a:cubicBezTo>
                    <a:pt x="17760" y="9810"/>
                    <a:pt x="17400" y="9390"/>
                    <a:pt x="17070" y="9390"/>
                  </a:cubicBezTo>
                  <a:cubicBezTo>
                    <a:pt x="16770" y="9390"/>
                    <a:pt x="16500" y="9690"/>
                    <a:pt x="16290" y="10680"/>
                  </a:cubicBezTo>
                  <a:cubicBezTo>
                    <a:pt x="16260" y="10770"/>
                    <a:pt x="16260" y="10860"/>
                    <a:pt x="16260" y="10950"/>
                  </a:cubicBezTo>
                  <a:cubicBezTo>
                    <a:pt x="16260" y="16260"/>
                    <a:pt x="16260" y="16260"/>
                    <a:pt x="16260" y="16260"/>
                  </a:cubicBezTo>
                  <a:cubicBezTo>
                    <a:pt x="16260" y="16260"/>
                    <a:pt x="16260" y="16260"/>
                    <a:pt x="16260" y="16260"/>
                  </a:cubicBezTo>
                  <a:cubicBezTo>
                    <a:pt x="10680" y="16260"/>
                    <a:pt x="10680" y="16260"/>
                    <a:pt x="10680" y="16260"/>
                  </a:cubicBezTo>
                  <a:cubicBezTo>
                    <a:pt x="10560" y="16260"/>
                    <a:pt x="10470" y="16290"/>
                    <a:pt x="10350" y="16290"/>
                  </a:cubicBezTo>
                  <a:cubicBezTo>
                    <a:pt x="9450" y="16500"/>
                    <a:pt x="9000" y="16770"/>
                    <a:pt x="8880" y="17160"/>
                  </a:cubicBezTo>
                  <a:cubicBezTo>
                    <a:pt x="8760" y="17580"/>
                    <a:pt x="9120" y="17970"/>
                    <a:pt x="9420" y="18300"/>
                  </a:cubicBezTo>
                  <a:cubicBezTo>
                    <a:pt x="9480" y="18390"/>
                    <a:pt x="9540" y="18450"/>
                    <a:pt x="9600" y="18510"/>
                  </a:cubicBezTo>
                  <a:cubicBezTo>
                    <a:pt x="10050" y="19020"/>
                    <a:pt x="10050" y="19530"/>
                    <a:pt x="10050" y="19560"/>
                  </a:cubicBezTo>
                  <a:cubicBezTo>
                    <a:pt x="10050" y="20700"/>
                    <a:pt x="9120" y="21600"/>
                    <a:pt x="7980" y="21600"/>
                  </a:cubicBezTo>
                  <a:cubicBezTo>
                    <a:pt x="6870" y="21600"/>
                    <a:pt x="5940" y="20700"/>
                    <a:pt x="5940" y="19560"/>
                  </a:cubicBezTo>
                  <a:cubicBezTo>
                    <a:pt x="5940" y="19560"/>
                    <a:pt x="5940" y="19560"/>
                    <a:pt x="5940" y="19560"/>
                  </a:cubicBezTo>
                  <a:cubicBezTo>
                    <a:pt x="5940" y="19530"/>
                    <a:pt x="5910" y="19020"/>
                    <a:pt x="6360" y="18510"/>
                  </a:cubicBezTo>
                  <a:cubicBezTo>
                    <a:pt x="6420" y="18450"/>
                    <a:pt x="6480" y="18390"/>
                    <a:pt x="6570" y="18300"/>
                  </a:cubicBezTo>
                  <a:cubicBezTo>
                    <a:pt x="6870" y="17970"/>
                    <a:pt x="7230" y="17580"/>
                    <a:pt x="7110" y="17160"/>
                  </a:cubicBezTo>
                  <a:cubicBezTo>
                    <a:pt x="6990" y="16770"/>
                    <a:pt x="6510" y="16500"/>
                    <a:pt x="5610" y="16290"/>
                  </a:cubicBezTo>
                  <a:cubicBezTo>
                    <a:pt x="5520" y="16290"/>
                    <a:pt x="5400" y="16260"/>
                    <a:pt x="5310" y="16260"/>
                  </a:cubicBezTo>
                  <a:cubicBezTo>
                    <a:pt x="0" y="16260"/>
                    <a:pt x="0" y="16260"/>
                    <a:pt x="0" y="16260"/>
                  </a:cubicBezTo>
                  <a:cubicBezTo>
                    <a:pt x="0" y="10950"/>
                    <a:pt x="0" y="10950"/>
                    <a:pt x="0" y="10950"/>
                  </a:cubicBezTo>
                  <a:cubicBezTo>
                    <a:pt x="0" y="10890"/>
                    <a:pt x="0" y="10800"/>
                    <a:pt x="30" y="10740"/>
                  </a:cubicBezTo>
                  <a:cubicBezTo>
                    <a:pt x="240" y="9720"/>
                    <a:pt x="510" y="9630"/>
                    <a:pt x="570" y="9630"/>
                  </a:cubicBezTo>
                  <a:cubicBezTo>
                    <a:pt x="720" y="9630"/>
                    <a:pt x="990" y="9870"/>
                    <a:pt x="1200" y="10050"/>
                  </a:cubicBezTo>
                  <a:cubicBezTo>
                    <a:pt x="1260" y="10140"/>
                    <a:pt x="1350" y="10200"/>
                    <a:pt x="1410" y="10260"/>
                  </a:cubicBezTo>
                  <a:cubicBezTo>
                    <a:pt x="2010" y="10770"/>
                    <a:pt x="2610" y="10800"/>
                    <a:pt x="2760" y="10800"/>
                  </a:cubicBezTo>
                  <a:cubicBezTo>
                    <a:pt x="2790" y="10800"/>
                    <a:pt x="2790" y="10800"/>
                    <a:pt x="2790" y="10800"/>
                  </a:cubicBezTo>
                  <a:cubicBezTo>
                    <a:pt x="4200" y="10800"/>
                    <a:pt x="5340" y="9660"/>
                    <a:pt x="5340" y="8250"/>
                  </a:cubicBezTo>
                  <a:cubicBezTo>
                    <a:pt x="5340" y="6870"/>
                    <a:pt x="4200" y="5700"/>
                    <a:pt x="2790" y="5700"/>
                  </a:cubicBezTo>
                  <a:cubicBezTo>
                    <a:pt x="2760" y="5700"/>
                    <a:pt x="2760" y="5700"/>
                    <a:pt x="2760" y="5700"/>
                  </a:cubicBezTo>
                  <a:cubicBezTo>
                    <a:pt x="2610" y="5700"/>
                    <a:pt x="2010" y="5760"/>
                    <a:pt x="1410" y="6270"/>
                  </a:cubicBezTo>
                  <a:cubicBezTo>
                    <a:pt x="1350" y="6330"/>
                    <a:pt x="1260" y="6390"/>
                    <a:pt x="1200" y="6450"/>
                  </a:cubicBezTo>
                  <a:cubicBezTo>
                    <a:pt x="990" y="6660"/>
                    <a:pt x="720" y="6900"/>
                    <a:pt x="570" y="6900"/>
                  </a:cubicBezTo>
                  <a:cubicBezTo>
                    <a:pt x="510" y="6900"/>
                    <a:pt x="240" y="6810"/>
                    <a:pt x="30" y="5790"/>
                  </a:cubicBezTo>
                  <a:cubicBezTo>
                    <a:pt x="0" y="5700"/>
                    <a:pt x="0" y="5640"/>
                    <a:pt x="0" y="5580"/>
                  </a:cubicBezTo>
                  <a:cubicBezTo>
                    <a:pt x="0" y="0"/>
                    <a:pt x="0" y="0"/>
                    <a:pt x="0" y="0"/>
                  </a:cubicBezTo>
                  <a:cubicBezTo>
                    <a:pt x="5310" y="0"/>
                    <a:pt x="5310" y="0"/>
                    <a:pt x="5310" y="0"/>
                  </a:cubicBezTo>
                  <a:cubicBezTo>
                    <a:pt x="5400" y="0"/>
                    <a:pt x="5490" y="30"/>
                    <a:pt x="5580" y="30"/>
                  </a:cubicBezTo>
                  <a:cubicBezTo>
                    <a:pt x="7710" y="540"/>
                    <a:pt x="6690" y="1260"/>
                    <a:pt x="6180" y="1830"/>
                  </a:cubicBezTo>
                  <a:cubicBezTo>
                    <a:pt x="5670" y="2460"/>
                    <a:pt x="5700" y="3060"/>
                    <a:pt x="5700" y="3060"/>
                  </a:cubicBezTo>
                  <a:cubicBezTo>
                    <a:pt x="5700" y="4320"/>
                    <a:pt x="6720" y="5370"/>
                    <a:pt x="7980" y="5370"/>
                  </a:cubicBezTo>
                  <a:cubicBezTo>
                    <a:pt x="9270" y="5370"/>
                    <a:pt x="10290" y="4320"/>
                    <a:pt x="10290" y="3060"/>
                  </a:cubicBezTo>
                  <a:cubicBezTo>
                    <a:pt x="10290" y="3060"/>
                    <a:pt x="10320" y="2460"/>
                    <a:pt x="9810" y="1830"/>
                  </a:cubicBezTo>
                  <a:cubicBezTo>
                    <a:pt x="9300" y="1260"/>
                    <a:pt x="8280" y="540"/>
                    <a:pt x="10410" y="30"/>
                  </a:cubicBezTo>
                  <a:cubicBezTo>
                    <a:pt x="10500" y="30"/>
                    <a:pt x="10590" y="0"/>
                    <a:pt x="10680" y="0"/>
                  </a:cubicBezTo>
                  <a:cubicBezTo>
                    <a:pt x="16260" y="0"/>
                    <a:pt x="16260" y="0"/>
                    <a:pt x="16260" y="0"/>
                  </a:cubicBezTo>
                  <a:cubicBezTo>
                    <a:pt x="16260" y="5580"/>
                    <a:pt x="16260" y="5580"/>
                    <a:pt x="16260" y="5580"/>
                  </a:cubicBezTo>
                  <a:cubicBezTo>
                    <a:pt x="16260" y="5670"/>
                    <a:pt x="16260" y="5760"/>
                    <a:pt x="16290" y="5820"/>
                  </a:cubicBezTo>
                  <a:cubicBezTo>
                    <a:pt x="16500" y="6840"/>
                    <a:pt x="16770" y="7140"/>
                    <a:pt x="17070" y="7140"/>
                  </a:cubicBezTo>
                  <a:cubicBezTo>
                    <a:pt x="17400" y="7140"/>
                    <a:pt x="17760" y="6720"/>
                    <a:pt x="18090" y="6450"/>
                  </a:cubicBezTo>
                  <a:cubicBezTo>
                    <a:pt x="18600" y="6000"/>
                    <a:pt x="19140" y="5970"/>
                    <a:pt x="19260" y="5970"/>
                  </a:cubicBezTo>
                  <a:cubicBezTo>
                    <a:pt x="19290" y="5970"/>
                    <a:pt x="19290" y="5970"/>
                    <a:pt x="19290" y="5970"/>
                  </a:cubicBezTo>
                  <a:cubicBezTo>
                    <a:pt x="20580" y="5970"/>
                    <a:pt x="21600" y="6990"/>
                    <a:pt x="21600" y="8250"/>
                  </a:cubicBezTo>
                  <a:close/>
                </a:path>
              </a:pathLst>
            </a:custGeom>
            <a:grpFill/>
            <a:ln w="12700" cap="flat">
              <a:noFill/>
              <a:miter lim="400000"/>
            </a:ln>
            <a:effectLst/>
          </p:spPr>
          <p:txBody>
            <a:bodyPr wrap="square" lIns="0" tIns="0" rIns="0" bIns="0" numCol="1" anchor="t">
              <a:noAutofit/>
            </a:bodyPr>
            <a:lstStyle/>
            <a:p>
              <a:pPr defTabSz="914400">
                <a:defRPr>
                  <a:latin typeface="Roboto condensed"/>
                  <a:ea typeface="Roboto condensed"/>
                  <a:cs typeface="Roboto condensed"/>
                  <a:sym typeface="Roboto condensed"/>
                </a:defRPr>
              </a:pPr>
              <a:endParaRPr sz="1400" kern="0">
                <a:solidFill>
                  <a:prstClr val="black">
                    <a:lumMod val="75000"/>
                    <a:lumOff val="25000"/>
                  </a:prstClr>
                </a:solidFill>
                <a:latin typeface="Roboto condensed"/>
                <a:ea typeface="Roboto condensed"/>
                <a:cs typeface="+mn-ea"/>
                <a:sym typeface="+mn-lt"/>
              </a:endParaRPr>
            </a:p>
          </p:txBody>
        </p:sp>
        <p:sp>
          <p:nvSpPr>
            <p:cNvPr id="30" name="文本框 24"/>
            <p:cNvSpPr txBox="1"/>
            <p:nvPr/>
          </p:nvSpPr>
          <p:spPr>
            <a:xfrm rot="908242">
              <a:off x="4612018" y="1737919"/>
              <a:ext cx="458780" cy="584775"/>
            </a:xfrm>
            <a:prstGeom prst="rect">
              <a:avLst/>
            </a:prstGeom>
            <a:grpFill/>
          </p:spPr>
          <p:txBody>
            <a:bodyPr wrap="none" rtlCol="0">
              <a:spAutoFit/>
            </a:bodyPr>
            <a:lstStyle/>
            <a:p>
              <a:pPr defTabSz="914400">
                <a:defRPr/>
              </a:pPr>
              <a:r>
                <a:rPr lang="en-US" altLang="zh-CN" sz="32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rPr>
                <a:t>B</a:t>
              </a:r>
              <a:endParaRPr lang="zh-CN" altLang="en-US" sz="32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endParaRPr>
            </a:p>
          </p:txBody>
        </p:sp>
      </p:grpSp>
      <p:grpSp>
        <p:nvGrpSpPr>
          <p:cNvPr id="31" name="组合 30"/>
          <p:cNvGrpSpPr/>
          <p:nvPr/>
        </p:nvGrpSpPr>
        <p:grpSpPr>
          <a:xfrm>
            <a:off x="4960123" y="2311294"/>
            <a:ext cx="1249409" cy="1247571"/>
            <a:chOff x="5074422" y="2686262"/>
            <a:chExt cx="1249409" cy="1247186"/>
          </a:xfrm>
        </p:grpSpPr>
        <p:sp>
          <p:nvSpPr>
            <p:cNvPr id="32" name="Shape 14336"/>
            <p:cNvSpPr/>
            <p:nvPr/>
          </p:nvSpPr>
          <p:spPr>
            <a:xfrm rot="18900000">
              <a:off x="5074422" y="2686262"/>
              <a:ext cx="1249409" cy="1247186"/>
            </a:xfrm>
            <a:custGeom>
              <a:avLst/>
              <a:gdLst/>
              <a:ahLst/>
              <a:cxnLst>
                <a:cxn ang="0">
                  <a:pos x="wd2" y="hd2"/>
                </a:cxn>
                <a:cxn ang="5400000">
                  <a:pos x="wd2" y="hd2"/>
                </a:cxn>
                <a:cxn ang="10800000">
                  <a:pos x="wd2" y="hd2"/>
                </a:cxn>
                <a:cxn ang="16200000">
                  <a:pos x="wd2" y="hd2"/>
                </a:cxn>
              </a:cxnLst>
              <a:rect l="0" t="0" r="r" b="b"/>
              <a:pathLst>
                <a:path w="21600" h="21600" extrusionOk="0">
                  <a:moveTo>
                    <a:pt x="21570" y="10680"/>
                  </a:moveTo>
                  <a:cubicBezTo>
                    <a:pt x="21600" y="16260"/>
                    <a:pt x="21600" y="16260"/>
                    <a:pt x="21600" y="16260"/>
                  </a:cubicBezTo>
                  <a:cubicBezTo>
                    <a:pt x="16028" y="16260"/>
                    <a:pt x="16028" y="16260"/>
                    <a:pt x="16028" y="16260"/>
                  </a:cubicBezTo>
                  <a:cubicBezTo>
                    <a:pt x="15938" y="16260"/>
                    <a:pt x="15848" y="16260"/>
                    <a:pt x="15758" y="16290"/>
                  </a:cubicBezTo>
                  <a:cubicBezTo>
                    <a:pt x="13631" y="16770"/>
                    <a:pt x="14650" y="17490"/>
                    <a:pt x="15159" y="18090"/>
                  </a:cubicBezTo>
                  <a:cubicBezTo>
                    <a:pt x="15668" y="18690"/>
                    <a:pt x="15638" y="19290"/>
                    <a:pt x="15638" y="19290"/>
                  </a:cubicBezTo>
                  <a:cubicBezTo>
                    <a:pt x="15638" y="20580"/>
                    <a:pt x="14620" y="21600"/>
                    <a:pt x="13331" y="21600"/>
                  </a:cubicBezTo>
                  <a:cubicBezTo>
                    <a:pt x="12073" y="21600"/>
                    <a:pt x="11055" y="20580"/>
                    <a:pt x="11055" y="19290"/>
                  </a:cubicBezTo>
                  <a:cubicBezTo>
                    <a:pt x="11055" y="19290"/>
                    <a:pt x="11025" y="18690"/>
                    <a:pt x="11534" y="18090"/>
                  </a:cubicBezTo>
                  <a:cubicBezTo>
                    <a:pt x="12043" y="17490"/>
                    <a:pt x="13062" y="16770"/>
                    <a:pt x="10935" y="16290"/>
                  </a:cubicBezTo>
                  <a:cubicBezTo>
                    <a:pt x="10845" y="16260"/>
                    <a:pt x="10755" y="16260"/>
                    <a:pt x="10665" y="16260"/>
                  </a:cubicBezTo>
                  <a:cubicBezTo>
                    <a:pt x="5363" y="16260"/>
                    <a:pt x="5363" y="16260"/>
                    <a:pt x="5363" y="16260"/>
                  </a:cubicBezTo>
                  <a:cubicBezTo>
                    <a:pt x="5363" y="10680"/>
                    <a:pt x="5363" y="10680"/>
                    <a:pt x="5363" y="10680"/>
                  </a:cubicBezTo>
                  <a:cubicBezTo>
                    <a:pt x="5363" y="10590"/>
                    <a:pt x="5333" y="10470"/>
                    <a:pt x="5303" y="10380"/>
                  </a:cubicBezTo>
                  <a:cubicBezTo>
                    <a:pt x="5153" y="9660"/>
                    <a:pt x="4883" y="8880"/>
                    <a:pt x="4284" y="8880"/>
                  </a:cubicBezTo>
                  <a:cubicBezTo>
                    <a:pt x="3925" y="8880"/>
                    <a:pt x="3595" y="9150"/>
                    <a:pt x="3295" y="9420"/>
                  </a:cubicBezTo>
                  <a:cubicBezTo>
                    <a:pt x="3236" y="9510"/>
                    <a:pt x="3176" y="9570"/>
                    <a:pt x="3116" y="9630"/>
                  </a:cubicBezTo>
                  <a:cubicBezTo>
                    <a:pt x="2636" y="10020"/>
                    <a:pt x="2157" y="10050"/>
                    <a:pt x="2067" y="10050"/>
                  </a:cubicBezTo>
                  <a:cubicBezTo>
                    <a:pt x="2037" y="10050"/>
                    <a:pt x="2037" y="10050"/>
                    <a:pt x="2037" y="10050"/>
                  </a:cubicBezTo>
                  <a:cubicBezTo>
                    <a:pt x="929" y="10050"/>
                    <a:pt x="0" y="9120"/>
                    <a:pt x="0" y="8010"/>
                  </a:cubicBezTo>
                  <a:cubicBezTo>
                    <a:pt x="0" y="6870"/>
                    <a:pt x="929" y="5940"/>
                    <a:pt x="2037" y="5940"/>
                  </a:cubicBezTo>
                  <a:cubicBezTo>
                    <a:pt x="2067" y="5940"/>
                    <a:pt x="2067" y="5940"/>
                    <a:pt x="2067" y="5940"/>
                  </a:cubicBezTo>
                  <a:cubicBezTo>
                    <a:pt x="2127" y="5940"/>
                    <a:pt x="2247" y="5970"/>
                    <a:pt x="2457" y="6000"/>
                  </a:cubicBezTo>
                  <a:cubicBezTo>
                    <a:pt x="2636" y="6060"/>
                    <a:pt x="2876" y="6180"/>
                    <a:pt x="3116" y="6390"/>
                  </a:cubicBezTo>
                  <a:cubicBezTo>
                    <a:pt x="3176" y="6450"/>
                    <a:pt x="3236" y="6510"/>
                    <a:pt x="3295" y="6570"/>
                  </a:cubicBezTo>
                  <a:cubicBezTo>
                    <a:pt x="3595" y="6840"/>
                    <a:pt x="3925" y="7140"/>
                    <a:pt x="4284" y="7140"/>
                  </a:cubicBezTo>
                  <a:cubicBezTo>
                    <a:pt x="4883" y="7140"/>
                    <a:pt x="5153" y="6330"/>
                    <a:pt x="5303" y="5640"/>
                  </a:cubicBezTo>
                  <a:cubicBezTo>
                    <a:pt x="5333" y="5520"/>
                    <a:pt x="5363" y="5430"/>
                    <a:pt x="5363" y="5310"/>
                  </a:cubicBezTo>
                  <a:cubicBezTo>
                    <a:pt x="5363" y="0"/>
                    <a:pt x="5363" y="0"/>
                    <a:pt x="5363" y="0"/>
                  </a:cubicBezTo>
                  <a:cubicBezTo>
                    <a:pt x="5363" y="0"/>
                    <a:pt x="5363" y="0"/>
                    <a:pt x="5363" y="0"/>
                  </a:cubicBezTo>
                  <a:cubicBezTo>
                    <a:pt x="5363" y="0"/>
                    <a:pt x="5363" y="0"/>
                    <a:pt x="5363" y="0"/>
                  </a:cubicBezTo>
                  <a:cubicBezTo>
                    <a:pt x="10665" y="0"/>
                    <a:pt x="10665" y="0"/>
                    <a:pt x="10665" y="0"/>
                  </a:cubicBezTo>
                  <a:cubicBezTo>
                    <a:pt x="10725" y="0"/>
                    <a:pt x="10785" y="0"/>
                    <a:pt x="10875" y="30"/>
                  </a:cubicBezTo>
                  <a:cubicBezTo>
                    <a:pt x="11804" y="240"/>
                    <a:pt x="11953" y="480"/>
                    <a:pt x="11983" y="540"/>
                  </a:cubicBezTo>
                  <a:cubicBezTo>
                    <a:pt x="12013" y="690"/>
                    <a:pt x="11744" y="990"/>
                    <a:pt x="11564" y="1200"/>
                  </a:cubicBezTo>
                  <a:cubicBezTo>
                    <a:pt x="11474" y="1260"/>
                    <a:pt x="11414" y="1350"/>
                    <a:pt x="11354" y="1410"/>
                  </a:cubicBezTo>
                  <a:cubicBezTo>
                    <a:pt x="10785" y="2070"/>
                    <a:pt x="10785" y="2700"/>
                    <a:pt x="10785" y="2790"/>
                  </a:cubicBezTo>
                  <a:cubicBezTo>
                    <a:pt x="10785" y="4200"/>
                    <a:pt x="11953" y="5340"/>
                    <a:pt x="13331" y="5340"/>
                  </a:cubicBezTo>
                  <a:cubicBezTo>
                    <a:pt x="14740" y="5340"/>
                    <a:pt x="15878" y="4200"/>
                    <a:pt x="15878" y="2790"/>
                  </a:cubicBezTo>
                  <a:cubicBezTo>
                    <a:pt x="15878" y="2700"/>
                    <a:pt x="15908" y="2040"/>
                    <a:pt x="15339" y="1410"/>
                  </a:cubicBezTo>
                  <a:cubicBezTo>
                    <a:pt x="15279" y="1350"/>
                    <a:pt x="15219" y="1260"/>
                    <a:pt x="15129" y="1200"/>
                  </a:cubicBezTo>
                  <a:cubicBezTo>
                    <a:pt x="14949" y="990"/>
                    <a:pt x="14680" y="690"/>
                    <a:pt x="14710" y="540"/>
                  </a:cubicBezTo>
                  <a:cubicBezTo>
                    <a:pt x="14740" y="480"/>
                    <a:pt x="14889" y="240"/>
                    <a:pt x="15818" y="30"/>
                  </a:cubicBezTo>
                  <a:cubicBezTo>
                    <a:pt x="15878" y="0"/>
                    <a:pt x="15968" y="0"/>
                    <a:pt x="16028" y="0"/>
                  </a:cubicBezTo>
                  <a:cubicBezTo>
                    <a:pt x="21600" y="0"/>
                    <a:pt x="21600" y="0"/>
                    <a:pt x="21600" y="0"/>
                  </a:cubicBezTo>
                  <a:cubicBezTo>
                    <a:pt x="21570" y="5310"/>
                    <a:pt x="21570" y="5310"/>
                    <a:pt x="21570" y="5310"/>
                  </a:cubicBezTo>
                  <a:cubicBezTo>
                    <a:pt x="21570" y="5400"/>
                    <a:pt x="21570" y="5490"/>
                    <a:pt x="21540" y="5580"/>
                  </a:cubicBezTo>
                  <a:cubicBezTo>
                    <a:pt x="21330" y="6570"/>
                    <a:pt x="21061" y="6870"/>
                    <a:pt x="20761" y="6870"/>
                  </a:cubicBezTo>
                  <a:cubicBezTo>
                    <a:pt x="20432" y="6870"/>
                    <a:pt x="20072" y="6450"/>
                    <a:pt x="19743" y="6180"/>
                  </a:cubicBezTo>
                  <a:cubicBezTo>
                    <a:pt x="19233" y="5730"/>
                    <a:pt x="18694" y="5700"/>
                    <a:pt x="18574" y="5700"/>
                  </a:cubicBezTo>
                  <a:cubicBezTo>
                    <a:pt x="18544" y="5700"/>
                    <a:pt x="18544" y="5700"/>
                    <a:pt x="18544" y="5700"/>
                  </a:cubicBezTo>
                  <a:cubicBezTo>
                    <a:pt x="17256" y="5700"/>
                    <a:pt x="16237" y="6720"/>
                    <a:pt x="16237" y="8010"/>
                  </a:cubicBezTo>
                  <a:cubicBezTo>
                    <a:pt x="16237" y="9270"/>
                    <a:pt x="17256" y="10290"/>
                    <a:pt x="18544" y="10290"/>
                  </a:cubicBezTo>
                  <a:cubicBezTo>
                    <a:pt x="18544" y="10290"/>
                    <a:pt x="18544" y="10290"/>
                    <a:pt x="18574" y="10290"/>
                  </a:cubicBezTo>
                  <a:cubicBezTo>
                    <a:pt x="18664" y="10290"/>
                    <a:pt x="19203" y="10260"/>
                    <a:pt x="19743" y="9810"/>
                  </a:cubicBezTo>
                  <a:cubicBezTo>
                    <a:pt x="20072" y="9540"/>
                    <a:pt x="20432" y="9120"/>
                    <a:pt x="20761" y="9120"/>
                  </a:cubicBezTo>
                  <a:cubicBezTo>
                    <a:pt x="21061" y="9120"/>
                    <a:pt x="21330" y="9420"/>
                    <a:pt x="21540" y="10440"/>
                  </a:cubicBezTo>
                  <a:cubicBezTo>
                    <a:pt x="21570" y="10500"/>
                    <a:pt x="21570" y="10590"/>
                    <a:pt x="21570" y="10680"/>
                  </a:cubicBezTo>
                  <a:close/>
                </a:path>
              </a:pathLst>
            </a:custGeom>
            <a:solidFill>
              <a:schemeClr val="accent3"/>
            </a:solidFill>
            <a:ln w="12700" cap="flat">
              <a:noFill/>
              <a:miter lim="400000"/>
            </a:ln>
            <a:effectLst/>
          </p:spPr>
          <p:txBody>
            <a:bodyPr wrap="square" lIns="0" tIns="0" rIns="0" bIns="0" numCol="1" anchor="t">
              <a:noAutofit/>
            </a:bodyPr>
            <a:lstStyle/>
            <a:p>
              <a:pPr defTabSz="914400">
                <a:defRPr>
                  <a:latin typeface="Roboto condensed"/>
                  <a:ea typeface="Roboto condensed"/>
                  <a:cs typeface="Roboto condensed"/>
                  <a:sym typeface="Roboto condensed"/>
                </a:defRPr>
              </a:pPr>
              <a:endParaRPr sz="1400" kern="0">
                <a:solidFill>
                  <a:prstClr val="black">
                    <a:lumMod val="75000"/>
                    <a:lumOff val="25000"/>
                  </a:prstClr>
                </a:solidFill>
                <a:latin typeface="Roboto condensed"/>
                <a:ea typeface="Roboto condensed"/>
                <a:cs typeface="+mn-ea"/>
                <a:sym typeface="+mn-lt"/>
              </a:endParaRPr>
            </a:p>
          </p:txBody>
        </p:sp>
        <p:sp>
          <p:nvSpPr>
            <p:cNvPr id="33" name="文本框 24"/>
            <p:cNvSpPr txBox="1"/>
            <p:nvPr/>
          </p:nvSpPr>
          <p:spPr>
            <a:xfrm rot="908242">
              <a:off x="5458516" y="2941995"/>
              <a:ext cx="481222" cy="584775"/>
            </a:xfrm>
            <a:prstGeom prst="rect">
              <a:avLst/>
            </a:prstGeom>
            <a:noFill/>
          </p:spPr>
          <p:txBody>
            <a:bodyPr wrap="none" rtlCol="0">
              <a:spAutoFit/>
            </a:bodyPr>
            <a:lstStyle/>
            <a:p>
              <a:pPr defTabSz="914400">
                <a:defRPr/>
              </a:pPr>
              <a:r>
                <a:rPr lang="en-US" altLang="zh-CN" sz="32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rPr>
                <a:t>C</a:t>
              </a:r>
              <a:endParaRPr lang="zh-CN" altLang="en-US" sz="3200" kern="0" dirty="0">
                <a:solidFill>
                  <a:prstClr val="white"/>
                </a:solidFill>
                <a:effectLst>
                  <a:outerShdw blurRad="38100" dist="38100" dir="2700000" algn="tl">
                    <a:srgbClr val="000000">
                      <a:alpha val="43137"/>
                    </a:srgbClr>
                  </a:outerShdw>
                </a:effectLst>
                <a:latin typeface="Arial" panose="020B0604020202020204"/>
                <a:ea typeface="微软雅黑" panose="020B0503020204020204" pitchFamily="34" charset="-122"/>
                <a:cs typeface="+mn-ea"/>
                <a:sym typeface="+mn-lt"/>
              </a:endParaRPr>
            </a:p>
          </p:txBody>
        </p:sp>
      </p:gr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000"/>
                                        <p:tgtEl>
                                          <p:spTgt spid="25"/>
                                        </p:tgtEl>
                                      </p:cBhvr>
                                    </p:animEffect>
                                    <p:anim calcmode="lin" valueType="num">
                                      <p:cBhvr>
                                        <p:cTn id="26" dur="2000" fill="hold"/>
                                        <p:tgtEl>
                                          <p:spTgt spid="25"/>
                                        </p:tgtEl>
                                        <p:attrNameLst>
                                          <p:attrName>ppt_w</p:attrName>
                                        </p:attrNameLst>
                                      </p:cBhvr>
                                      <p:tavLst>
                                        <p:tav tm="0" fmla="#ppt_w*sin(2.5*pi*$)">
                                          <p:val>
                                            <p:fltVal val="0"/>
                                          </p:val>
                                        </p:tav>
                                        <p:tav tm="100000">
                                          <p:val>
                                            <p:fltVal val="1"/>
                                          </p:val>
                                        </p:tav>
                                      </p:tavLst>
                                    </p:anim>
                                    <p:anim calcmode="lin" valueType="num">
                                      <p:cBhvr>
                                        <p:cTn id="27" dur="2000" fill="hold"/>
                                        <p:tgtEl>
                                          <p:spTgt spid="25"/>
                                        </p:tgtEl>
                                        <p:attrNameLst>
                                          <p:attrName>ppt_h</p:attrName>
                                        </p:attrNameLst>
                                      </p:cBhvr>
                                      <p:tavLst>
                                        <p:tav tm="0">
                                          <p:val>
                                            <p:strVal val="#ppt_h"/>
                                          </p:val>
                                        </p:tav>
                                        <p:tav tm="100000">
                                          <p:val>
                                            <p:strVal val="#ppt_h"/>
                                          </p:val>
                                        </p:tav>
                                      </p:tavLst>
                                    </p:anim>
                                  </p:childTnLst>
                                </p:cTn>
                              </p:par>
                              <p:par>
                                <p:cTn id="28" presetID="45"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2000"/>
                                        <p:tgtEl>
                                          <p:spTgt spid="28"/>
                                        </p:tgtEl>
                                      </p:cBhvr>
                                    </p:animEffect>
                                    <p:anim calcmode="lin" valueType="num">
                                      <p:cBhvr>
                                        <p:cTn id="31" dur="2000" fill="hold"/>
                                        <p:tgtEl>
                                          <p:spTgt spid="28"/>
                                        </p:tgtEl>
                                        <p:attrNameLst>
                                          <p:attrName>ppt_w</p:attrName>
                                        </p:attrNameLst>
                                      </p:cBhvr>
                                      <p:tavLst>
                                        <p:tav tm="0" fmla="#ppt_w*sin(2.5*pi*$)">
                                          <p:val>
                                            <p:fltVal val="0"/>
                                          </p:val>
                                        </p:tav>
                                        <p:tav tm="100000">
                                          <p:val>
                                            <p:fltVal val="1"/>
                                          </p:val>
                                        </p:tav>
                                      </p:tavLst>
                                    </p:anim>
                                    <p:anim calcmode="lin" valueType="num">
                                      <p:cBhvr>
                                        <p:cTn id="32" dur="2000" fill="hold"/>
                                        <p:tgtEl>
                                          <p:spTgt spid="28"/>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anim calcmode="lin" valueType="num">
                                      <p:cBhvr>
                                        <p:cTn id="36" dur="2000" fill="hold"/>
                                        <p:tgtEl>
                                          <p:spTgt spid="31"/>
                                        </p:tgtEl>
                                        <p:attrNameLst>
                                          <p:attrName>ppt_w</p:attrName>
                                        </p:attrNameLst>
                                      </p:cBhvr>
                                      <p:tavLst>
                                        <p:tav tm="0" fmla="#ppt_w*sin(2.5*pi*$)">
                                          <p:val>
                                            <p:fltVal val="0"/>
                                          </p:val>
                                        </p:tav>
                                        <p:tav tm="100000">
                                          <p:val>
                                            <p:fltVal val="1"/>
                                          </p:val>
                                        </p:tav>
                                      </p:tavLst>
                                    </p:anim>
                                    <p:anim calcmode="lin" valueType="num">
                                      <p:cBhvr>
                                        <p:cTn id="37"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5" grpId="0" bldLvl="0" animBg="1"/>
      <p:bldP spid="7" grpId="0" bldLvl="0" animBg="1"/>
      <p:bldP spid="9" grpId="0" bldLvl="0" animBg="1"/>
      <p:bldP spid="10" grpId="0" bldLvl="0" animBg="1"/>
      <p:bldP spid="12" grpId="0" bldLvl="0" animBg="1"/>
      <p:bldP spid="1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任意多边形: 形状 52"/>
          <p:cNvSpPr/>
          <p:nvPr>
            <p:custDataLst>
              <p:tags r:id="rId2"/>
            </p:custDataLst>
          </p:nvPr>
        </p:nvSpPr>
        <p:spPr bwMode="auto">
          <a:xfrm rot="18000000">
            <a:off x="5029835" y="1632585"/>
            <a:ext cx="580390" cy="1146810"/>
          </a:xfrm>
          <a:custGeom>
            <a:avLst/>
            <a:gdLst>
              <a:gd name="connsiteX0" fmla="*/ 67789 w 813669"/>
              <a:gd name="connsiteY0" fmla="*/ 1291902 h 1291902"/>
              <a:gd name="connsiteX1" fmla="*/ 0 w 813669"/>
              <a:gd name="connsiteY1" fmla="*/ 1174488 h 1291902"/>
              <a:gd name="connsiteX2" fmla="*/ 24695 w 813669"/>
              <a:gd name="connsiteY2" fmla="*/ 1161319 h 1291902"/>
              <a:gd name="connsiteX3" fmla="*/ 679678 w 813669"/>
              <a:gd name="connsiteY3" fmla="*/ 79150 h 1291902"/>
              <a:gd name="connsiteX4" fmla="*/ 680615 w 813669"/>
              <a:gd name="connsiteY4" fmla="*/ 0 h 1291902"/>
              <a:gd name="connsiteX5" fmla="*/ 813669 w 813669"/>
              <a:gd name="connsiteY5" fmla="*/ 0 h 1291902"/>
              <a:gd name="connsiteX6" fmla="*/ 67789 w 813669"/>
              <a:gd name="connsiteY6" fmla="*/ 1291902 h 129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669" h="1291902">
                <a:moveTo>
                  <a:pt x="67789" y="1291902"/>
                </a:moveTo>
                <a:lnTo>
                  <a:pt x="0" y="1174488"/>
                </a:lnTo>
                <a:lnTo>
                  <a:pt x="24695" y="1161319"/>
                </a:lnTo>
                <a:cubicBezTo>
                  <a:pt x="411274" y="929353"/>
                  <a:pt x="652744" y="520202"/>
                  <a:pt x="679678" y="79150"/>
                </a:cubicBezTo>
                <a:lnTo>
                  <a:pt x="680615" y="0"/>
                </a:lnTo>
                <a:lnTo>
                  <a:pt x="813669" y="0"/>
                </a:lnTo>
                <a:cubicBezTo>
                  <a:pt x="813669" y="532955"/>
                  <a:pt x="529341" y="1025425"/>
                  <a:pt x="67789" y="1291902"/>
                </a:cubicBezTo>
                <a:close/>
              </a:path>
            </a:pathLst>
          </a:custGeom>
          <a:solidFill>
            <a:srgbClr val="3498DB"/>
          </a:solidFill>
          <a:ln w="38100">
            <a:noFill/>
          </a:ln>
        </p:spPr>
        <p:style>
          <a:lnRef idx="2">
            <a:srgbClr val="000000"/>
          </a:lnRef>
          <a:fillRef idx="1">
            <a:sysClr val="window" lastClr="FFFFFF"/>
          </a:fillRef>
          <a:effectRef idx="0">
            <a:srgbClr val="000000"/>
          </a:effectRef>
          <a:fontRef idx="minor">
            <a:srgbClr val="000000"/>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54" name="任意多边形: 形状 53"/>
          <p:cNvSpPr/>
          <p:nvPr>
            <p:custDataLst>
              <p:tags r:id="rId3"/>
            </p:custDataLst>
          </p:nvPr>
        </p:nvSpPr>
        <p:spPr bwMode="auto">
          <a:xfrm rot="14400000">
            <a:off x="3874770" y="1118870"/>
            <a:ext cx="660400" cy="1141095"/>
          </a:xfrm>
          <a:custGeom>
            <a:avLst/>
            <a:gdLst>
              <a:gd name="connsiteX0" fmla="*/ 67789 w 813669"/>
              <a:gd name="connsiteY0" fmla="*/ 1291902 h 1291902"/>
              <a:gd name="connsiteX1" fmla="*/ 0 w 813669"/>
              <a:gd name="connsiteY1" fmla="*/ 1174488 h 1291902"/>
              <a:gd name="connsiteX2" fmla="*/ 24695 w 813669"/>
              <a:gd name="connsiteY2" fmla="*/ 1161319 h 1291902"/>
              <a:gd name="connsiteX3" fmla="*/ 679678 w 813669"/>
              <a:gd name="connsiteY3" fmla="*/ 79150 h 1291902"/>
              <a:gd name="connsiteX4" fmla="*/ 680615 w 813669"/>
              <a:gd name="connsiteY4" fmla="*/ 0 h 1291902"/>
              <a:gd name="connsiteX5" fmla="*/ 813669 w 813669"/>
              <a:gd name="connsiteY5" fmla="*/ 0 h 1291902"/>
              <a:gd name="connsiteX6" fmla="*/ 67789 w 813669"/>
              <a:gd name="connsiteY6" fmla="*/ 1291902 h 129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669" h="1291902">
                <a:moveTo>
                  <a:pt x="67789" y="1291902"/>
                </a:moveTo>
                <a:lnTo>
                  <a:pt x="0" y="1174488"/>
                </a:lnTo>
                <a:lnTo>
                  <a:pt x="24695" y="1161319"/>
                </a:lnTo>
                <a:cubicBezTo>
                  <a:pt x="411274" y="929353"/>
                  <a:pt x="652744" y="520202"/>
                  <a:pt x="679678" y="79150"/>
                </a:cubicBezTo>
                <a:lnTo>
                  <a:pt x="680615" y="0"/>
                </a:lnTo>
                <a:lnTo>
                  <a:pt x="813669" y="0"/>
                </a:lnTo>
                <a:cubicBezTo>
                  <a:pt x="813669" y="532955"/>
                  <a:pt x="529341" y="1025425"/>
                  <a:pt x="67789" y="1291902"/>
                </a:cubicBezTo>
                <a:close/>
              </a:path>
            </a:pathLst>
          </a:custGeom>
          <a:solidFill>
            <a:srgbClr val="1F74AD"/>
          </a:solidFill>
          <a:ln w="38100">
            <a:noFill/>
          </a:ln>
        </p:spPr>
        <p:style>
          <a:lnRef idx="2">
            <a:srgbClr val="000000"/>
          </a:lnRef>
          <a:fillRef idx="1">
            <a:sysClr val="window" lastClr="FFFFFF"/>
          </a:fillRef>
          <a:effectRef idx="0">
            <a:srgbClr val="000000"/>
          </a:effectRef>
          <a:fontRef idx="minor">
            <a:srgbClr val="000000"/>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55" name="任意多边形: 形状 54"/>
          <p:cNvSpPr/>
          <p:nvPr>
            <p:custDataLst>
              <p:tags r:id="rId4"/>
            </p:custDataLst>
          </p:nvPr>
        </p:nvSpPr>
        <p:spPr bwMode="auto">
          <a:xfrm rot="10800000">
            <a:off x="2896235" y="1692910"/>
            <a:ext cx="671195" cy="958850"/>
          </a:xfrm>
          <a:custGeom>
            <a:avLst/>
            <a:gdLst>
              <a:gd name="connsiteX0" fmla="*/ 67789 w 813669"/>
              <a:gd name="connsiteY0" fmla="*/ 1291902 h 1291902"/>
              <a:gd name="connsiteX1" fmla="*/ 0 w 813669"/>
              <a:gd name="connsiteY1" fmla="*/ 1174488 h 1291902"/>
              <a:gd name="connsiteX2" fmla="*/ 24695 w 813669"/>
              <a:gd name="connsiteY2" fmla="*/ 1161319 h 1291902"/>
              <a:gd name="connsiteX3" fmla="*/ 679678 w 813669"/>
              <a:gd name="connsiteY3" fmla="*/ 79150 h 1291902"/>
              <a:gd name="connsiteX4" fmla="*/ 680615 w 813669"/>
              <a:gd name="connsiteY4" fmla="*/ 0 h 1291902"/>
              <a:gd name="connsiteX5" fmla="*/ 813669 w 813669"/>
              <a:gd name="connsiteY5" fmla="*/ 0 h 1291902"/>
              <a:gd name="connsiteX6" fmla="*/ 67789 w 813669"/>
              <a:gd name="connsiteY6" fmla="*/ 1291902 h 129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669" h="1291902">
                <a:moveTo>
                  <a:pt x="67789" y="1291902"/>
                </a:moveTo>
                <a:lnTo>
                  <a:pt x="0" y="1174488"/>
                </a:lnTo>
                <a:lnTo>
                  <a:pt x="24695" y="1161319"/>
                </a:lnTo>
                <a:cubicBezTo>
                  <a:pt x="411274" y="929353"/>
                  <a:pt x="652744" y="520202"/>
                  <a:pt x="679678" y="79150"/>
                </a:cubicBezTo>
                <a:lnTo>
                  <a:pt x="680615" y="0"/>
                </a:lnTo>
                <a:lnTo>
                  <a:pt x="813669" y="0"/>
                </a:lnTo>
                <a:cubicBezTo>
                  <a:pt x="813669" y="532955"/>
                  <a:pt x="529341" y="1025425"/>
                  <a:pt x="67789" y="1291902"/>
                </a:cubicBezTo>
                <a:close/>
              </a:path>
            </a:pathLst>
          </a:custGeom>
          <a:solidFill>
            <a:srgbClr val="FFC000"/>
          </a:solidFill>
          <a:ln w="38100">
            <a:noFill/>
          </a:ln>
        </p:spPr>
        <p:style>
          <a:lnRef idx="2">
            <a:srgbClr val="000000"/>
          </a:lnRef>
          <a:fillRef idx="1">
            <a:sysClr val="window" lastClr="FFFFFF"/>
          </a:fillRef>
          <a:effectRef idx="0">
            <a:srgbClr val="000000"/>
          </a:effectRef>
          <a:fontRef idx="minor">
            <a:srgbClr val="000000"/>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56" name="任意多边形: 形状 55"/>
          <p:cNvSpPr/>
          <p:nvPr>
            <p:custDataLst>
              <p:tags r:id="rId5"/>
            </p:custDataLst>
          </p:nvPr>
        </p:nvSpPr>
        <p:spPr bwMode="auto">
          <a:xfrm rot="7200000">
            <a:off x="2982453" y="2705232"/>
            <a:ext cx="545999" cy="1155880"/>
          </a:xfrm>
          <a:custGeom>
            <a:avLst/>
            <a:gdLst>
              <a:gd name="connsiteX0" fmla="*/ 67789 w 813669"/>
              <a:gd name="connsiteY0" fmla="*/ 1291902 h 1291902"/>
              <a:gd name="connsiteX1" fmla="*/ 0 w 813669"/>
              <a:gd name="connsiteY1" fmla="*/ 1174488 h 1291902"/>
              <a:gd name="connsiteX2" fmla="*/ 24695 w 813669"/>
              <a:gd name="connsiteY2" fmla="*/ 1161319 h 1291902"/>
              <a:gd name="connsiteX3" fmla="*/ 679678 w 813669"/>
              <a:gd name="connsiteY3" fmla="*/ 79150 h 1291902"/>
              <a:gd name="connsiteX4" fmla="*/ 680615 w 813669"/>
              <a:gd name="connsiteY4" fmla="*/ 0 h 1291902"/>
              <a:gd name="connsiteX5" fmla="*/ 813669 w 813669"/>
              <a:gd name="connsiteY5" fmla="*/ 0 h 1291902"/>
              <a:gd name="connsiteX6" fmla="*/ 67789 w 813669"/>
              <a:gd name="connsiteY6" fmla="*/ 1291902 h 129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669" h="1291902">
                <a:moveTo>
                  <a:pt x="67789" y="1291902"/>
                </a:moveTo>
                <a:lnTo>
                  <a:pt x="0" y="1174488"/>
                </a:lnTo>
                <a:lnTo>
                  <a:pt x="24695" y="1161319"/>
                </a:lnTo>
                <a:cubicBezTo>
                  <a:pt x="411274" y="929353"/>
                  <a:pt x="652744" y="520202"/>
                  <a:pt x="679678" y="79150"/>
                </a:cubicBezTo>
                <a:lnTo>
                  <a:pt x="680615" y="0"/>
                </a:lnTo>
                <a:lnTo>
                  <a:pt x="813669" y="0"/>
                </a:lnTo>
                <a:cubicBezTo>
                  <a:pt x="813669" y="532955"/>
                  <a:pt x="529341" y="1025425"/>
                  <a:pt x="67789" y="1291902"/>
                </a:cubicBezTo>
                <a:close/>
              </a:path>
            </a:pathLst>
          </a:custGeom>
          <a:solidFill>
            <a:srgbClr val="9BBB59"/>
          </a:solidFill>
          <a:ln w="38100">
            <a:noFill/>
          </a:ln>
        </p:spPr>
        <p:style>
          <a:lnRef idx="2">
            <a:srgbClr val="000000"/>
          </a:lnRef>
          <a:fillRef idx="1">
            <a:sysClr val="window" lastClr="FFFFFF"/>
          </a:fillRef>
          <a:effectRef idx="0">
            <a:srgbClr val="000000"/>
          </a:effectRef>
          <a:fontRef idx="minor">
            <a:srgbClr val="000000"/>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57" name="任意多边形: 形状 56"/>
          <p:cNvSpPr/>
          <p:nvPr>
            <p:custDataLst>
              <p:tags r:id="rId6"/>
            </p:custDataLst>
          </p:nvPr>
        </p:nvSpPr>
        <p:spPr bwMode="auto">
          <a:xfrm rot="3600000">
            <a:off x="3966845" y="3121660"/>
            <a:ext cx="653415" cy="1169035"/>
          </a:xfrm>
          <a:custGeom>
            <a:avLst/>
            <a:gdLst>
              <a:gd name="connsiteX0" fmla="*/ 67789 w 813669"/>
              <a:gd name="connsiteY0" fmla="*/ 1291902 h 1291902"/>
              <a:gd name="connsiteX1" fmla="*/ 0 w 813669"/>
              <a:gd name="connsiteY1" fmla="*/ 1174488 h 1291902"/>
              <a:gd name="connsiteX2" fmla="*/ 24695 w 813669"/>
              <a:gd name="connsiteY2" fmla="*/ 1161319 h 1291902"/>
              <a:gd name="connsiteX3" fmla="*/ 679678 w 813669"/>
              <a:gd name="connsiteY3" fmla="*/ 79150 h 1291902"/>
              <a:gd name="connsiteX4" fmla="*/ 680615 w 813669"/>
              <a:gd name="connsiteY4" fmla="*/ 0 h 1291902"/>
              <a:gd name="connsiteX5" fmla="*/ 813669 w 813669"/>
              <a:gd name="connsiteY5" fmla="*/ 0 h 1291902"/>
              <a:gd name="connsiteX6" fmla="*/ 67789 w 813669"/>
              <a:gd name="connsiteY6" fmla="*/ 1291902 h 129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669" h="1291902">
                <a:moveTo>
                  <a:pt x="67789" y="1291902"/>
                </a:moveTo>
                <a:lnTo>
                  <a:pt x="0" y="1174488"/>
                </a:lnTo>
                <a:lnTo>
                  <a:pt x="24695" y="1161319"/>
                </a:lnTo>
                <a:cubicBezTo>
                  <a:pt x="411274" y="929353"/>
                  <a:pt x="652744" y="520202"/>
                  <a:pt x="679678" y="79150"/>
                </a:cubicBezTo>
                <a:lnTo>
                  <a:pt x="680615" y="0"/>
                </a:lnTo>
                <a:lnTo>
                  <a:pt x="813669" y="0"/>
                </a:lnTo>
                <a:cubicBezTo>
                  <a:pt x="813669" y="532955"/>
                  <a:pt x="529341" y="1025425"/>
                  <a:pt x="67789" y="1291902"/>
                </a:cubicBezTo>
                <a:close/>
              </a:path>
            </a:pathLst>
          </a:custGeom>
          <a:solidFill>
            <a:srgbClr val="69A35B"/>
          </a:solidFill>
          <a:ln w="38100">
            <a:noFill/>
          </a:ln>
        </p:spPr>
        <p:style>
          <a:lnRef idx="2">
            <a:srgbClr val="000000"/>
          </a:lnRef>
          <a:fillRef idx="1">
            <a:sysClr val="window" lastClr="FFFFFF"/>
          </a:fillRef>
          <a:effectRef idx="0">
            <a:srgbClr val="000000"/>
          </a:effectRef>
          <a:fontRef idx="minor">
            <a:srgbClr val="000000"/>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58" name="任意多边形: 形状 57"/>
          <p:cNvSpPr/>
          <p:nvPr>
            <p:custDataLst>
              <p:tags r:id="rId7"/>
            </p:custDataLst>
          </p:nvPr>
        </p:nvSpPr>
        <p:spPr bwMode="auto">
          <a:xfrm>
            <a:off x="5006340" y="2757805"/>
            <a:ext cx="665480" cy="922655"/>
          </a:xfrm>
          <a:custGeom>
            <a:avLst/>
            <a:gdLst>
              <a:gd name="connsiteX0" fmla="*/ 67789 w 813669"/>
              <a:gd name="connsiteY0" fmla="*/ 1291902 h 1291902"/>
              <a:gd name="connsiteX1" fmla="*/ 0 w 813669"/>
              <a:gd name="connsiteY1" fmla="*/ 1174488 h 1291902"/>
              <a:gd name="connsiteX2" fmla="*/ 24695 w 813669"/>
              <a:gd name="connsiteY2" fmla="*/ 1161319 h 1291902"/>
              <a:gd name="connsiteX3" fmla="*/ 679678 w 813669"/>
              <a:gd name="connsiteY3" fmla="*/ 79150 h 1291902"/>
              <a:gd name="connsiteX4" fmla="*/ 680615 w 813669"/>
              <a:gd name="connsiteY4" fmla="*/ 0 h 1291902"/>
              <a:gd name="connsiteX5" fmla="*/ 813669 w 813669"/>
              <a:gd name="connsiteY5" fmla="*/ 0 h 1291902"/>
              <a:gd name="connsiteX6" fmla="*/ 67789 w 813669"/>
              <a:gd name="connsiteY6" fmla="*/ 1291902 h 129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669" h="1291902">
                <a:moveTo>
                  <a:pt x="67789" y="1291902"/>
                </a:moveTo>
                <a:lnTo>
                  <a:pt x="0" y="1174488"/>
                </a:lnTo>
                <a:lnTo>
                  <a:pt x="24695" y="1161319"/>
                </a:lnTo>
                <a:cubicBezTo>
                  <a:pt x="411274" y="929353"/>
                  <a:pt x="652744" y="520202"/>
                  <a:pt x="679678" y="79150"/>
                </a:cubicBezTo>
                <a:lnTo>
                  <a:pt x="680615" y="0"/>
                </a:lnTo>
                <a:lnTo>
                  <a:pt x="813669" y="0"/>
                </a:lnTo>
                <a:cubicBezTo>
                  <a:pt x="813669" y="532955"/>
                  <a:pt x="529341" y="1025425"/>
                  <a:pt x="67789" y="1291902"/>
                </a:cubicBezTo>
                <a:close/>
              </a:path>
            </a:pathLst>
          </a:custGeom>
          <a:solidFill>
            <a:srgbClr val="1AA3AA"/>
          </a:solidFill>
          <a:ln w="38100">
            <a:noFill/>
          </a:ln>
        </p:spPr>
        <p:style>
          <a:lnRef idx="2">
            <a:srgbClr val="000000"/>
          </a:lnRef>
          <a:fillRef idx="1">
            <a:sysClr val="window" lastClr="FFFFFF"/>
          </a:fillRef>
          <a:effectRef idx="0">
            <a:srgbClr val="000000"/>
          </a:effectRef>
          <a:fontRef idx="minor">
            <a:srgbClr val="000000"/>
          </a:fontRef>
        </p:style>
        <p:txBody>
          <a:bodyPr rtlCol="0" anchor="ct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30" name="任意多边形 29"/>
          <p:cNvSpPr/>
          <p:nvPr>
            <p:custDataLst>
              <p:tags r:id="rId8"/>
            </p:custDataLst>
          </p:nvPr>
        </p:nvSpPr>
        <p:spPr>
          <a:xfrm>
            <a:off x="3255940" y="1544767"/>
            <a:ext cx="781892" cy="586419"/>
          </a:xfrm>
          <a:custGeom>
            <a:avLst/>
            <a:gdLst>
              <a:gd name="connsiteX0" fmla="*/ 0 w 1057423"/>
              <a:gd name="connsiteY0" fmla="*/ 528712 h 1057423"/>
              <a:gd name="connsiteX1" fmla="*/ 528712 w 1057423"/>
              <a:gd name="connsiteY1" fmla="*/ 0 h 1057423"/>
              <a:gd name="connsiteX2" fmla="*/ 1057424 w 1057423"/>
              <a:gd name="connsiteY2" fmla="*/ 528712 h 1057423"/>
              <a:gd name="connsiteX3" fmla="*/ 528712 w 1057423"/>
              <a:gd name="connsiteY3" fmla="*/ 1057424 h 1057423"/>
              <a:gd name="connsiteX4" fmla="*/ 0 w 1057423"/>
              <a:gd name="connsiteY4" fmla="*/ 528712 h 105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23" h="1057423">
                <a:moveTo>
                  <a:pt x="0" y="528712"/>
                </a:moveTo>
                <a:cubicBezTo>
                  <a:pt x="0" y="236712"/>
                  <a:pt x="236712" y="0"/>
                  <a:pt x="528712" y="0"/>
                </a:cubicBezTo>
                <a:cubicBezTo>
                  <a:pt x="820712" y="0"/>
                  <a:pt x="1057424" y="236712"/>
                  <a:pt x="1057424" y="528712"/>
                </a:cubicBezTo>
                <a:cubicBezTo>
                  <a:pt x="1057424" y="820712"/>
                  <a:pt x="820712" y="1057424"/>
                  <a:pt x="528712" y="1057424"/>
                </a:cubicBezTo>
                <a:cubicBezTo>
                  <a:pt x="236712" y="1057424"/>
                  <a:pt x="0" y="820712"/>
                  <a:pt x="0" y="528712"/>
                </a:cubicBezTo>
                <a:close/>
              </a:path>
            </a:pathLst>
          </a:custGeom>
          <a:solidFill>
            <a:srgbClr val="1F74AD"/>
          </a:solidFill>
          <a:ln w="28575">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31" name="任意多边形 30"/>
          <p:cNvSpPr/>
          <p:nvPr>
            <p:custDataLst>
              <p:tags r:id="rId9"/>
            </p:custDataLst>
          </p:nvPr>
        </p:nvSpPr>
        <p:spPr>
          <a:xfrm>
            <a:off x="5163467" y="2426294"/>
            <a:ext cx="781892" cy="586419"/>
          </a:xfrm>
          <a:custGeom>
            <a:avLst/>
            <a:gdLst>
              <a:gd name="connsiteX0" fmla="*/ 0 w 1057423"/>
              <a:gd name="connsiteY0" fmla="*/ 528712 h 1057423"/>
              <a:gd name="connsiteX1" fmla="*/ 528712 w 1057423"/>
              <a:gd name="connsiteY1" fmla="*/ 0 h 1057423"/>
              <a:gd name="connsiteX2" fmla="*/ 1057424 w 1057423"/>
              <a:gd name="connsiteY2" fmla="*/ 528712 h 1057423"/>
              <a:gd name="connsiteX3" fmla="*/ 528712 w 1057423"/>
              <a:gd name="connsiteY3" fmla="*/ 1057424 h 1057423"/>
              <a:gd name="connsiteX4" fmla="*/ 0 w 1057423"/>
              <a:gd name="connsiteY4" fmla="*/ 528712 h 105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23" h="1057423">
                <a:moveTo>
                  <a:pt x="0" y="528712"/>
                </a:moveTo>
                <a:cubicBezTo>
                  <a:pt x="0" y="236712"/>
                  <a:pt x="236712" y="0"/>
                  <a:pt x="528712" y="0"/>
                </a:cubicBezTo>
                <a:cubicBezTo>
                  <a:pt x="820712" y="0"/>
                  <a:pt x="1057424" y="236712"/>
                  <a:pt x="1057424" y="528712"/>
                </a:cubicBezTo>
                <a:cubicBezTo>
                  <a:pt x="1057424" y="820712"/>
                  <a:pt x="820712" y="1057424"/>
                  <a:pt x="528712" y="1057424"/>
                </a:cubicBezTo>
                <a:cubicBezTo>
                  <a:pt x="236712" y="1057424"/>
                  <a:pt x="0" y="820712"/>
                  <a:pt x="0" y="528712"/>
                </a:cubicBezTo>
                <a:close/>
              </a:path>
            </a:pathLst>
          </a:custGeom>
          <a:solidFill>
            <a:srgbClr val="1AA3AA"/>
          </a:solidFill>
          <a:ln w="28575">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32" name="任意多边形 31"/>
          <p:cNvSpPr/>
          <p:nvPr>
            <p:custDataLst>
              <p:tags r:id="rId10"/>
            </p:custDataLst>
          </p:nvPr>
        </p:nvSpPr>
        <p:spPr>
          <a:xfrm>
            <a:off x="4502321" y="3255603"/>
            <a:ext cx="781892" cy="586419"/>
          </a:xfrm>
          <a:custGeom>
            <a:avLst/>
            <a:gdLst>
              <a:gd name="connsiteX0" fmla="*/ 0 w 1057423"/>
              <a:gd name="connsiteY0" fmla="*/ 528712 h 1057423"/>
              <a:gd name="connsiteX1" fmla="*/ 528712 w 1057423"/>
              <a:gd name="connsiteY1" fmla="*/ 0 h 1057423"/>
              <a:gd name="connsiteX2" fmla="*/ 1057424 w 1057423"/>
              <a:gd name="connsiteY2" fmla="*/ 528712 h 1057423"/>
              <a:gd name="connsiteX3" fmla="*/ 528712 w 1057423"/>
              <a:gd name="connsiteY3" fmla="*/ 1057424 h 1057423"/>
              <a:gd name="connsiteX4" fmla="*/ 0 w 1057423"/>
              <a:gd name="connsiteY4" fmla="*/ 528712 h 105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23" h="1057423">
                <a:moveTo>
                  <a:pt x="0" y="528712"/>
                </a:moveTo>
                <a:cubicBezTo>
                  <a:pt x="0" y="236712"/>
                  <a:pt x="236712" y="0"/>
                  <a:pt x="528712" y="0"/>
                </a:cubicBezTo>
                <a:cubicBezTo>
                  <a:pt x="820712" y="0"/>
                  <a:pt x="1057424" y="236712"/>
                  <a:pt x="1057424" y="528712"/>
                </a:cubicBezTo>
                <a:cubicBezTo>
                  <a:pt x="1057424" y="820712"/>
                  <a:pt x="820712" y="1057424"/>
                  <a:pt x="528712" y="1057424"/>
                </a:cubicBezTo>
                <a:cubicBezTo>
                  <a:pt x="236712" y="1057424"/>
                  <a:pt x="0" y="820712"/>
                  <a:pt x="0" y="528712"/>
                </a:cubicBezTo>
                <a:close/>
              </a:path>
            </a:pathLst>
          </a:custGeom>
          <a:solidFill>
            <a:srgbClr val="69A35B"/>
          </a:solidFill>
          <a:ln w="28575">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33" name="任意多边形 32"/>
          <p:cNvSpPr/>
          <p:nvPr>
            <p:custDataLst>
              <p:tags r:id="rId11"/>
            </p:custDataLst>
          </p:nvPr>
        </p:nvSpPr>
        <p:spPr>
          <a:xfrm>
            <a:off x="2556003" y="2426294"/>
            <a:ext cx="781892" cy="586419"/>
          </a:xfrm>
          <a:custGeom>
            <a:avLst/>
            <a:gdLst>
              <a:gd name="connsiteX0" fmla="*/ 0 w 1057423"/>
              <a:gd name="connsiteY0" fmla="*/ 528712 h 1057423"/>
              <a:gd name="connsiteX1" fmla="*/ 528712 w 1057423"/>
              <a:gd name="connsiteY1" fmla="*/ 0 h 1057423"/>
              <a:gd name="connsiteX2" fmla="*/ 1057424 w 1057423"/>
              <a:gd name="connsiteY2" fmla="*/ 528712 h 1057423"/>
              <a:gd name="connsiteX3" fmla="*/ 528712 w 1057423"/>
              <a:gd name="connsiteY3" fmla="*/ 1057424 h 1057423"/>
              <a:gd name="connsiteX4" fmla="*/ 0 w 1057423"/>
              <a:gd name="connsiteY4" fmla="*/ 528712 h 105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23" h="1057423">
                <a:moveTo>
                  <a:pt x="0" y="528712"/>
                </a:moveTo>
                <a:cubicBezTo>
                  <a:pt x="0" y="236712"/>
                  <a:pt x="236712" y="0"/>
                  <a:pt x="528712" y="0"/>
                </a:cubicBezTo>
                <a:cubicBezTo>
                  <a:pt x="820712" y="0"/>
                  <a:pt x="1057424" y="236712"/>
                  <a:pt x="1057424" y="528712"/>
                </a:cubicBezTo>
                <a:cubicBezTo>
                  <a:pt x="1057424" y="820712"/>
                  <a:pt x="820712" y="1057424"/>
                  <a:pt x="528712" y="1057424"/>
                </a:cubicBezTo>
                <a:cubicBezTo>
                  <a:pt x="236712" y="1057424"/>
                  <a:pt x="0" y="820712"/>
                  <a:pt x="0" y="528712"/>
                </a:cubicBezTo>
                <a:close/>
              </a:path>
            </a:pathLst>
          </a:custGeom>
          <a:solidFill>
            <a:srgbClr val="FFC000"/>
          </a:solidFill>
          <a:ln w="28575">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34" name="任意多边形 33"/>
          <p:cNvSpPr/>
          <p:nvPr>
            <p:custDataLst>
              <p:tags r:id="rId12"/>
            </p:custDataLst>
          </p:nvPr>
        </p:nvSpPr>
        <p:spPr bwMode="auto">
          <a:xfrm>
            <a:off x="3892347" y="2042853"/>
            <a:ext cx="717666" cy="638037"/>
          </a:xfrm>
          <a:custGeom>
            <a:avLst/>
            <a:gdLst>
              <a:gd name="connsiteX0" fmla="*/ 227262 w 282575"/>
              <a:gd name="connsiteY0" fmla="*/ 325438 h 334963"/>
              <a:gd name="connsiteX1" fmla="*/ 228600 w 282575"/>
              <a:gd name="connsiteY1" fmla="*/ 334963 h 334963"/>
              <a:gd name="connsiteX2" fmla="*/ 160337 w 282575"/>
              <a:gd name="connsiteY2" fmla="*/ 334963 h 334963"/>
              <a:gd name="connsiteX3" fmla="*/ 160337 w 282575"/>
              <a:gd name="connsiteY3" fmla="*/ 332242 h 334963"/>
              <a:gd name="connsiteX4" fmla="*/ 227262 w 282575"/>
              <a:gd name="connsiteY4" fmla="*/ 325438 h 334963"/>
              <a:gd name="connsiteX5" fmla="*/ 58187 w 282575"/>
              <a:gd name="connsiteY5" fmla="*/ 323850 h 334963"/>
              <a:gd name="connsiteX6" fmla="*/ 123825 w 282575"/>
              <a:gd name="connsiteY6" fmla="*/ 330654 h 334963"/>
              <a:gd name="connsiteX7" fmla="*/ 123825 w 282575"/>
              <a:gd name="connsiteY7" fmla="*/ 333375 h 334963"/>
              <a:gd name="connsiteX8" fmla="*/ 55562 w 282575"/>
              <a:gd name="connsiteY8" fmla="*/ 333375 h 334963"/>
              <a:gd name="connsiteX9" fmla="*/ 58187 w 282575"/>
              <a:gd name="connsiteY9" fmla="*/ 323850 h 334963"/>
              <a:gd name="connsiteX10" fmla="*/ 206936 w 282575"/>
              <a:gd name="connsiteY10" fmla="*/ 300038 h 334963"/>
              <a:gd name="connsiteX11" fmla="*/ 205597 w 282575"/>
              <a:gd name="connsiteY11" fmla="*/ 306893 h 334963"/>
              <a:gd name="connsiteX12" fmla="*/ 227013 w 282575"/>
              <a:gd name="connsiteY12" fmla="*/ 324717 h 334963"/>
              <a:gd name="connsiteX13" fmla="*/ 160089 w 282575"/>
              <a:gd name="connsiteY13" fmla="*/ 330201 h 334963"/>
              <a:gd name="connsiteX14" fmla="*/ 165443 w 282575"/>
              <a:gd name="connsiteY14" fmla="*/ 317862 h 334963"/>
              <a:gd name="connsiteX15" fmla="*/ 165443 w 282575"/>
              <a:gd name="connsiteY15" fmla="*/ 309635 h 334963"/>
              <a:gd name="connsiteX16" fmla="*/ 206936 w 282575"/>
              <a:gd name="connsiteY16" fmla="*/ 300038 h 334963"/>
              <a:gd name="connsiteX17" fmla="*/ 75819 w 282575"/>
              <a:gd name="connsiteY17" fmla="*/ 300038 h 334963"/>
              <a:gd name="connsiteX18" fmla="*/ 117157 w 282575"/>
              <a:gd name="connsiteY18" fmla="*/ 309130 h 334963"/>
              <a:gd name="connsiteX19" fmla="*/ 117157 w 282575"/>
              <a:gd name="connsiteY19" fmla="*/ 316923 h 334963"/>
              <a:gd name="connsiteX20" fmla="*/ 122491 w 282575"/>
              <a:gd name="connsiteY20" fmla="*/ 328613 h 334963"/>
              <a:gd name="connsiteX21" fmla="*/ 57150 w 282575"/>
              <a:gd name="connsiteY21" fmla="*/ 323418 h 334963"/>
              <a:gd name="connsiteX22" fmla="*/ 77152 w 282575"/>
              <a:gd name="connsiteY22" fmla="*/ 306532 h 334963"/>
              <a:gd name="connsiteX23" fmla="*/ 75819 w 282575"/>
              <a:gd name="connsiteY23" fmla="*/ 300038 h 334963"/>
              <a:gd name="connsiteX24" fmla="*/ 155575 w 282575"/>
              <a:gd name="connsiteY24" fmla="*/ 246063 h 334963"/>
              <a:gd name="connsiteX25" fmla="*/ 155575 w 282575"/>
              <a:gd name="connsiteY25" fmla="*/ 258763 h 334963"/>
              <a:gd name="connsiteX26" fmla="*/ 165100 w 282575"/>
              <a:gd name="connsiteY26" fmla="*/ 258763 h 334963"/>
              <a:gd name="connsiteX27" fmla="*/ 163513 w 282575"/>
              <a:gd name="connsiteY27" fmla="*/ 246063 h 334963"/>
              <a:gd name="connsiteX28" fmla="*/ 150532 w 282575"/>
              <a:gd name="connsiteY28" fmla="*/ 239407 h 334963"/>
              <a:gd name="connsiteX29" fmla="*/ 157069 w 282575"/>
              <a:gd name="connsiteY29" fmla="*/ 239407 h 334963"/>
              <a:gd name="connsiteX30" fmla="*/ 170143 w 282575"/>
              <a:gd name="connsiteY30" fmla="*/ 252230 h 334963"/>
              <a:gd name="connsiteX31" fmla="*/ 157069 w 282575"/>
              <a:gd name="connsiteY31" fmla="*/ 265052 h 334963"/>
              <a:gd name="connsiteX32" fmla="*/ 157069 w 282575"/>
              <a:gd name="connsiteY32" fmla="*/ 271463 h 334963"/>
              <a:gd name="connsiteX33" fmla="*/ 149225 w 282575"/>
              <a:gd name="connsiteY33" fmla="*/ 271463 h 334963"/>
              <a:gd name="connsiteX34" fmla="*/ 150532 w 282575"/>
              <a:gd name="connsiteY34" fmla="*/ 239407 h 334963"/>
              <a:gd name="connsiteX35" fmla="*/ 141287 w 282575"/>
              <a:gd name="connsiteY35" fmla="*/ 238125 h 334963"/>
              <a:gd name="connsiteX36" fmla="*/ 142875 w 282575"/>
              <a:gd name="connsiteY36" fmla="*/ 244475 h 334963"/>
              <a:gd name="connsiteX37" fmla="*/ 130175 w 282575"/>
              <a:gd name="connsiteY37" fmla="*/ 246063 h 334963"/>
              <a:gd name="connsiteX38" fmla="*/ 131762 w 282575"/>
              <a:gd name="connsiteY38" fmla="*/ 254000 h 334963"/>
              <a:gd name="connsiteX39" fmla="*/ 142875 w 282575"/>
              <a:gd name="connsiteY39" fmla="*/ 252413 h 334963"/>
              <a:gd name="connsiteX40" fmla="*/ 142875 w 282575"/>
              <a:gd name="connsiteY40" fmla="*/ 257175 h 334963"/>
              <a:gd name="connsiteX41" fmla="*/ 134937 w 282575"/>
              <a:gd name="connsiteY41" fmla="*/ 260350 h 334963"/>
              <a:gd name="connsiteX42" fmla="*/ 136525 w 282575"/>
              <a:gd name="connsiteY42" fmla="*/ 271463 h 334963"/>
              <a:gd name="connsiteX43" fmla="*/ 128587 w 282575"/>
              <a:gd name="connsiteY43" fmla="*/ 274638 h 334963"/>
              <a:gd name="connsiteX44" fmla="*/ 123825 w 282575"/>
              <a:gd name="connsiteY44" fmla="*/ 242888 h 334963"/>
              <a:gd name="connsiteX45" fmla="*/ 160338 w 282575"/>
              <a:gd name="connsiteY45" fmla="*/ 223838 h 334963"/>
              <a:gd name="connsiteX46" fmla="*/ 123825 w 282575"/>
              <a:gd name="connsiteY46" fmla="*/ 228600 h 334963"/>
              <a:gd name="connsiteX47" fmla="*/ 114300 w 282575"/>
              <a:gd name="connsiteY47" fmla="*/ 258763 h 334963"/>
              <a:gd name="connsiteX48" fmla="*/ 130175 w 282575"/>
              <a:gd name="connsiteY48" fmla="*/ 284163 h 334963"/>
              <a:gd name="connsiteX49" fmla="*/ 169863 w 282575"/>
              <a:gd name="connsiteY49" fmla="*/ 279401 h 334963"/>
              <a:gd name="connsiteX50" fmla="*/ 177800 w 282575"/>
              <a:gd name="connsiteY50" fmla="*/ 246063 h 334963"/>
              <a:gd name="connsiteX51" fmla="*/ 219075 w 282575"/>
              <a:gd name="connsiteY51" fmla="*/ 211138 h 334963"/>
              <a:gd name="connsiteX52" fmla="*/ 223837 w 282575"/>
              <a:gd name="connsiteY52" fmla="*/ 238125 h 334963"/>
              <a:gd name="connsiteX53" fmla="*/ 211137 w 282575"/>
              <a:gd name="connsiteY53" fmla="*/ 239713 h 334963"/>
              <a:gd name="connsiteX54" fmla="*/ 204787 w 282575"/>
              <a:gd name="connsiteY54" fmla="*/ 215900 h 334963"/>
              <a:gd name="connsiteX55" fmla="*/ 63500 w 282575"/>
              <a:gd name="connsiteY55" fmla="*/ 207963 h 334963"/>
              <a:gd name="connsiteX56" fmla="*/ 76200 w 282575"/>
              <a:gd name="connsiteY56" fmla="*/ 212726 h 334963"/>
              <a:gd name="connsiteX57" fmla="*/ 71437 w 282575"/>
              <a:gd name="connsiteY57" fmla="*/ 238126 h 334963"/>
              <a:gd name="connsiteX58" fmla="*/ 57150 w 282575"/>
              <a:gd name="connsiteY58" fmla="*/ 238126 h 334963"/>
              <a:gd name="connsiteX59" fmla="*/ 254311 w 282575"/>
              <a:gd name="connsiteY59" fmla="*/ 176213 h 334963"/>
              <a:gd name="connsiteX60" fmla="*/ 262386 w 282575"/>
              <a:gd name="connsiteY60" fmla="*/ 195823 h 334963"/>
              <a:gd name="connsiteX61" fmla="*/ 255657 w 282575"/>
              <a:gd name="connsiteY61" fmla="*/ 199745 h 334963"/>
              <a:gd name="connsiteX62" fmla="*/ 254311 w 282575"/>
              <a:gd name="connsiteY62" fmla="*/ 201053 h 334963"/>
              <a:gd name="connsiteX63" fmla="*/ 250273 w 282575"/>
              <a:gd name="connsiteY63" fmla="*/ 214126 h 334963"/>
              <a:gd name="connsiteX64" fmla="*/ 263732 w 282575"/>
              <a:gd name="connsiteY64" fmla="*/ 219356 h 334963"/>
              <a:gd name="connsiteX65" fmla="*/ 274500 w 282575"/>
              <a:gd name="connsiteY65" fmla="*/ 215434 h 334963"/>
              <a:gd name="connsiteX66" fmla="*/ 282575 w 282575"/>
              <a:gd name="connsiteY66" fmla="*/ 231122 h 334963"/>
              <a:gd name="connsiteX67" fmla="*/ 281229 w 282575"/>
              <a:gd name="connsiteY67" fmla="*/ 233736 h 334963"/>
              <a:gd name="connsiteX68" fmla="*/ 254311 w 282575"/>
              <a:gd name="connsiteY68" fmla="*/ 242888 h 334963"/>
              <a:gd name="connsiteX69" fmla="*/ 240851 w 282575"/>
              <a:gd name="connsiteY69" fmla="*/ 238966 h 334963"/>
              <a:gd name="connsiteX70" fmla="*/ 238159 w 282575"/>
              <a:gd name="connsiteY70" fmla="*/ 237659 h 334963"/>
              <a:gd name="connsiteX71" fmla="*/ 226046 w 282575"/>
              <a:gd name="connsiteY71" fmla="*/ 238966 h 334963"/>
              <a:gd name="connsiteX72" fmla="*/ 220662 w 282575"/>
              <a:gd name="connsiteY72" fmla="*/ 211511 h 334963"/>
              <a:gd name="connsiteX73" fmla="*/ 228738 w 282575"/>
              <a:gd name="connsiteY73" fmla="*/ 208897 h 334963"/>
              <a:gd name="connsiteX74" fmla="*/ 228738 w 282575"/>
              <a:gd name="connsiteY74" fmla="*/ 204975 h 334963"/>
              <a:gd name="connsiteX75" fmla="*/ 250273 w 282575"/>
              <a:gd name="connsiteY75" fmla="*/ 177520 h 334963"/>
              <a:gd name="connsiteX76" fmla="*/ 254311 w 282575"/>
              <a:gd name="connsiteY76" fmla="*/ 176213 h 334963"/>
              <a:gd name="connsiteX77" fmla="*/ 28851 w 282575"/>
              <a:gd name="connsiteY77" fmla="*/ 173038 h 334963"/>
              <a:gd name="connsiteX78" fmla="*/ 39342 w 282575"/>
              <a:gd name="connsiteY78" fmla="*/ 179602 h 334963"/>
              <a:gd name="connsiteX79" fmla="*/ 55079 w 282575"/>
              <a:gd name="connsiteY79" fmla="*/ 203231 h 334963"/>
              <a:gd name="connsiteX80" fmla="*/ 53768 w 282575"/>
              <a:gd name="connsiteY80" fmla="*/ 205857 h 334963"/>
              <a:gd name="connsiteX81" fmla="*/ 60325 w 282575"/>
              <a:gd name="connsiteY81" fmla="*/ 208482 h 334963"/>
              <a:gd name="connsiteX82" fmla="*/ 55079 w 282575"/>
              <a:gd name="connsiteY82" fmla="*/ 236050 h 334963"/>
              <a:gd name="connsiteX83" fmla="*/ 45899 w 282575"/>
              <a:gd name="connsiteY83" fmla="*/ 236050 h 334963"/>
              <a:gd name="connsiteX84" fmla="*/ 43276 w 282575"/>
              <a:gd name="connsiteY84" fmla="*/ 237363 h 334963"/>
              <a:gd name="connsiteX85" fmla="*/ 19671 w 282575"/>
              <a:gd name="connsiteY85" fmla="*/ 239988 h 334963"/>
              <a:gd name="connsiteX86" fmla="*/ 0 w 282575"/>
              <a:gd name="connsiteY86" fmla="*/ 228173 h 334963"/>
              <a:gd name="connsiteX87" fmla="*/ 10491 w 282575"/>
              <a:gd name="connsiteY87" fmla="*/ 211108 h 334963"/>
              <a:gd name="connsiteX88" fmla="*/ 31474 w 282575"/>
              <a:gd name="connsiteY88" fmla="*/ 211108 h 334963"/>
              <a:gd name="connsiteX89" fmla="*/ 19671 w 282575"/>
              <a:gd name="connsiteY89" fmla="*/ 192729 h 334963"/>
              <a:gd name="connsiteX90" fmla="*/ 28851 w 282575"/>
              <a:gd name="connsiteY90" fmla="*/ 173038 h 334963"/>
              <a:gd name="connsiteX91" fmla="*/ 247650 w 282575"/>
              <a:gd name="connsiteY91" fmla="*/ 139700 h 334963"/>
              <a:gd name="connsiteX92" fmla="*/ 239744 w 282575"/>
              <a:gd name="connsiteY92" fmla="*/ 172773 h 334963"/>
              <a:gd name="connsiteX93" fmla="*/ 197576 w 282575"/>
              <a:gd name="connsiteY93" fmla="*/ 213783 h 334963"/>
              <a:gd name="connsiteX94" fmla="*/ 194941 w 282575"/>
              <a:gd name="connsiteY94" fmla="*/ 217752 h 334963"/>
              <a:gd name="connsiteX95" fmla="*/ 202847 w 282575"/>
              <a:gd name="connsiteY95" fmla="*/ 215106 h 334963"/>
              <a:gd name="connsiteX96" fmla="*/ 208118 w 282575"/>
              <a:gd name="connsiteY96" fmla="*/ 241565 h 334963"/>
              <a:gd name="connsiteX97" fmla="*/ 202847 w 282575"/>
              <a:gd name="connsiteY97" fmla="*/ 241565 h 334963"/>
              <a:gd name="connsiteX98" fmla="*/ 205483 w 282575"/>
              <a:gd name="connsiteY98" fmla="*/ 252148 h 334963"/>
              <a:gd name="connsiteX99" fmla="*/ 213389 w 282575"/>
              <a:gd name="connsiteY99" fmla="*/ 283898 h 334963"/>
              <a:gd name="connsiteX100" fmla="*/ 210754 w 282575"/>
              <a:gd name="connsiteY100" fmla="*/ 289190 h 334963"/>
              <a:gd name="connsiteX101" fmla="*/ 206801 w 282575"/>
              <a:gd name="connsiteY101" fmla="*/ 290513 h 334963"/>
              <a:gd name="connsiteX102" fmla="*/ 206801 w 282575"/>
              <a:gd name="connsiteY102" fmla="*/ 298451 h 334963"/>
              <a:gd name="connsiteX103" fmla="*/ 165951 w 282575"/>
              <a:gd name="connsiteY103" fmla="*/ 306388 h 334963"/>
              <a:gd name="connsiteX104" fmla="*/ 163315 w 282575"/>
              <a:gd name="connsiteY104" fmla="*/ 299773 h 334963"/>
              <a:gd name="connsiteX105" fmla="*/ 154091 w 282575"/>
              <a:gd name="connsiteY105" fmla="*/ 301096 h 334963"/>
              <a:gd name="connsiteX106" fmla="*/ 119830 w 282575"/>
              <a:gd name="connsiteY106" fmla="*/ 298451 h 334963"/>
              <a:gd name="connsiteX107" fmla="*/ 118512 w 282575"/>
              <a:gd name="connsiteY107" fmla="*/ 305065 h 334963"/>
              <a:gd name="connsiteX108" fmla="*/ 76345 w 282575"/>
              <a:gd name="connsiteY108" fmla="*/ 295805 h 334963"/>
              <a:gd name="connsiteX109" fmla="*/ 76345 w 282575"/>
              <a:gd name="connsiteY109" fmla="*/ 285221 h 334963"/>
              <a:gd name="connsiteX110" fmla="*/ 75027 w 282575"/>
              <a:gd name="connsiteY110" fmla="*/ 285221 h 334963"/>
              <a:gd name="connsiteX111" fmla="*/ 71074 w 282575"/>
              <a:gd name="connsiteY111" fmla="*/ 275961 h 334963"/>
              <a:gd name="connsiteX112" fmla="*/ 82933 w 282575"/>
              <a:gd name="connsiteY112" fmla="*/ 238919 h 334963"/>
              <a:gd name="connsiteX113" fmla="*/ 75027 w 282575"/>
              <a:gd name="connsiteY113" fmla="*/ 238919 h 334963"/>
              <a:gd name="connsiteX114" fmla="*/ 78980 w 282575"/>
              <a:gd name="connsiteY114" fmla="*/ 212461 h 334963"/>
              <a:gd name="connsiteX115" fmla="*/ 93475 w 282575"/>
              <a:gd name="connsiteY115" fmla="*/ 216429 h 334963"/>
              <a:gd name="connsiteX116" fmla="*/ 46037 w 282575"/>
              <a:gd name="connsiteY116" fmla="*/ 155575 h 334963"/>
              <a:gd name="connsiteX117" fmla="*/ 247650 w 282575"/>
              <a:gd name="connsiteY117" fmla="*/ 139700 h 334963"/>
              <a:gd name="connsiteX118" fmla="*/ 189569 w 282575"/>
              <a:gd name="connsiteY118" fmla="*/ 74613 h 334963"/>
              <a:gd name="connsiteX119" fmla="*/ 169862 w 282575"/>
              <a:gd name="connsiteY119" fmla="*/ 95250 h 334963"/>
              <a:gd name="connsiteX120" fmla="*/ 189569 w 282575"/>
              <a:gd name="connsiteY120" fmla="*/ 115888 h 334963"/>
              <a:gd name="connsiteX121" fmla="*/ 207962 w 282575"/>
              <a:gd name="connsiteY121" fmla="*/ 95250 h 334963"/>
              <a:gd name="connsiteX122" fmla="*/ 189569 w 282575"/>
              <a:gd name="connsiteY122" fmla="*/ 74613 h 334963"/>
              <a:gd name="connsiteX123" fmla="*/ 106363 w 282575"/>
              <a:gd name="connsiteY123" fmla="*/ 74613 h 334963"/>
              <a:gd name="connsiteX124" fmla="*/ 73025 w 282575"/>
              <a:gd name="connsiteY124" fmla="*/ 107157 h 334963"/>
              <a:gd name="connsiteX125" fmla="*/ 106363 w 282575"/>
              <a:gd name="connsiteY125" fmla="*/ 139701 h 334963"/>
              <a:gd name="connsiteX126" fmla="*/ 139701 w 282575"/>
              <a:gd name="connsiteY126" fmla="*/ 107157 h 334963"/>
              <a:gd name="connsiteX127" fmla="*/ 106363 w 282575"/>
              <a:gd name="connsiteY127" fmla="*/ 74613 h 334963"/>
              <a:gd name="connsiteX128" fmla="*/ 11344 w 282575"/>
              <a:gd name="connsiteY128" fmla="*/ 63500 h 334963"/>
              <a:gd name="connsiteX129" fmla="*/ 19243 w 282575"/>
              <a:gd name="connsiteY129" fmla="*/ 71368 h 334963"/>
              <a:gd name="connsiteX130" fmla="*/ 17926 w 282575"/>
              <a:gd name="connsiteY130" fmla="*/ 75303 h 334963"/>
              <a:gd name="connsiteX131" fmla="*/ 19243 w 282575"/>
              <a:gd name="connsiteY131" fmla="*/ 75303 h 334963"/>
              <a:gd name="connsiteX132" fmla="*/ 27142 w 282575"/>
              <a:gd name="connsiteY132" fmla="*/ 76614 h 334963"/>
              <a:gd name="connsiteX133" fmla="*/ 31091 w 282575"/>
              <a:gd name="connsiteY133" fmla="*/ 84483 h 334963"/>
              <a:gd name="connsiteX134" fmla="*/ 50838 w 282575"/>
              <a:gd name="connsiteY134" fmla="*/ 66123 h 334963"/>
              <a:gd name="connsiteX135" fmla="*/ 58737 w 282575"/>
              <a:gd name="connsiteY135" fmla="*/ 72680 h 334963"/>
              <a:gd name="connsiteX136" fmla="*/ 41623 w 282575"/>
              <a:gd name="connsiteY136" fmla="*/ 97597 h 334963"/>
              <a:gd name="connsiteX137" fmla="*/ 40306 w 282575"/>
              <a:gd name="connsiteY137" fmla="*/ 105465 h 334963"/>
              <a:gd name="connsiteX138" fmla="*/ 38990 w 282575"/>
              <a:gd name="connsiteY138" fmla="*/ 123825 h 334963"/>
              <a:gd name="connsiteX139" fmla="*/ 20559 w 282575"/>
              <a:gd name="connsiteY139" fmla="*/ 117268 h 334963"/>
              <a:gd name="connsiteX140" fmla="*/ 28458 w 282575"/>
              <a:gd name="connsiteY140" fmla="*/ 89728 h 334963"/>
              <a:gd name="connsiteX141" fmla="*/ 24509 w 282575"/>
              <a:gd name="connsiteY141" fmla="*/ 83171 h 334963"/>
              <a:gd name="connsiteX142" fmla="*/ 16610 w 282575"/>
              <a:gd name="connsiteY142" fmla="*/ 79237 h 334963"/>
              <a:gd name="connsiteX143" fmla="*/ 13977 w 282575"/>
              <a:gd name="connsiteY143" fmla="*/ 79237 h 334963"/>
              <a:gd name="connsiteX144" fmla="*/ 11344 w 282575"/>
              <a:gd name="connsiteY144" fmla="*/ 79237 h 334963"/>
              <a:gd name="connsiteX145" fmla="*/ 4762 w 282575"/>
              <a:gd name="connsiteY145" fmla="*/ 71368 h 334963"/>
              <a:gd name="connsiteX146" fmla="*/ 11344 w 282575"/>
              <a:gd name="connsiteY146" fmla="*/ 63500 h 334963"/>
              <a:gd name="connsiteX147" fmla="*/ 261938 w 282575"/>
              <a:gd name="connsiteY147" fmla="*/ 53975 h 334963"/>
              <a:gd name="connsiteX148" fmla="*/ 269875 w 282575"/>
              <a:gd name="connsiteY148" fmla="*/ 60469 h 334963"/>
              <a:gd name="connsiteX149" fmla="*/ 261938 w 282575"/>
              <a:gd name="connsiteY149" fmla="*/ 68262 h 334963"/>
              <a:gd name="connsiteX150" fmla="*/ 257969 w 282575"/>
              <a:gd name="connsiteY150" fmla="*/ 66964 h 334963"/>
              <a:gd name="connsiteX151" fmla="*/ 257969 w 282575"/>
              <a:gd name="connsiteY151" fmla="*/ 74757 h 334963"/>
              <a:gd name="connsiteX152" fmla="*/ 250031 w 282575"/>
              <a:gd name="connsiteY152" fmla="*/ 81251 h 334963"/>
              <a:gd name="connsiteX153" fmla="*/ 260615 w 282575"/>
              <a:gd name="connsiteY153" fmla="*/ 102033 h 334963"/>
              <a:gd name="connsiteX154" fmla="*/ 243417 w 282575"/>
              <a:gd name="connsiteY154" fmla="*/ 111125 h 334963"/>
              <a:gd name="connsiteX155" fmla="*/ 231510 w 282575"/>
              <a:gd name="connsiteY155" fmla="*/ 87745 h 334963"/>
              <a:gd name="connsiteX156" fmla="*/ 214312 w 282575"/>
              <a:gd name="connsiteY156" fmla="*/ 66964 h 334963"/>
              <a:gd name="connsiteX157" fmla="*/ 226219 w 282575"/>
              <a:gd name="connsiteY157" fmla="*/ 55274 h 334963"/>
              <a:gd name="connsiteX158" fmla="*/ 247385 w 282575"/>
              <a:gd name="connsiteY158" fmla="*/ 76056 h 334963"/>
              <a:gd name="connsiteX159" fmla="*/ 254000 w 282575"/>
              <a:gd name="connsiteY159" fmla="*/ 72159 h 334963"/>
              <a:gd name="connsiteX160" fmla="*/ 255323 w 282575"/>
              <a:gd name="connsiteY160" fmla="*/ 61768 h 334963"/>
              <a:gd name="connsiteX161" fmla="*/ 255323 w 282575"/>
              <a:gd name="connsiteY161" fmla="*/ 60469 h 334963"/>
              <a:gd name="connsiteX162" fmla="*/ 261938 w 282575"/>
              <a:gd name="connsiteY162" fmla="*/ 53975 h 334963"/>
              <a:gd name="connsiteX163" fmla="*/ 163412 w 282575"/>
              <a:gd name="connsiteY163" fmla="*/ 42589 h 334963"/>
              <a:gd name="connsiteX164" fmla="*/ 205531 w 282575"/>
              <a:gd name="connsiteY164" fmla="*/ 60991 h 334963"/>
              <a:gd name="connsiteX165" fmla="*/ 247650 w 282575"/>
              <a:gd name="connsiteY165" fmla="*/ 134596 h 334963"/>
              <a:gd name="connsiteX166" fmla="*/ 208164 w 282575"/>
              <a:gd name="connsiteY166" fmla="*/ 151683 h 334963"/>
              <a:gd name="connsiteX167" fmla="*/ 154198 w 282575"/>
              <a:gd name="connsiteY167" fmla="*/ 162199 h 334963"/>
              <a:gd name="connsiteX168" fmla="*/ 110763 w 282575"/>
              <a:gd name="connsiteY168" fmla="*/ 162199 h 334963"/>
              <a:gd name="connsiteX169" fmla="*/ 48900 w 282575"/>
              <a:gd name="connsiteY169" fmla="*/ 152998 h 334963"/>
              <a:gd name="connsiteX170" fmla="*/ 44952 w 282575"/>
              <a:gd name="connsiteY170" fmla="*/ 149055 h 334963"/>
              <a:gd name="connsiteX171" fmla="*/ 64695 w 282575"/>
              <a:gd name="connsiteY171" fmla="*/ 74135 h 334963"/>
              <a:gd name="connsiteX172" fmla="*/ 109446 w 282575"/>
              <a:gd name="connsiteY172" fmla="*/ 47847 h 334963"/>
              <a:gd name="connsiteX173" fmla="*/ 163412 w 282575"/>
              <a:gd name="connsiteY173" fmla="*/ 42589 h 334963"/>
              <a:gd name="connsiteX174" fmla="*/ 143394 w 282575"/>
              <a:gd name="connsiteY174" fmla="*/ 0 h 334963"/>
              <a:gd name="connsiteX175" fmla="*/ 155209 w 282575"/>
              <a:gd name="connsiteY175" fmla="*/ 10459 h 334963"/>
              <a:gd name="connsiteX176" fmla="*/ 144707 w 282575"/>
              <a:gd name="connsiteY176" fmla="*/ 22225 h 334963"/>
              <a:gd name="connsiteX177" fmla="*/ 144707 w 282575"/>
              <a:gd name="connsiteY177" fmla="*/ 26147 h 334963"/>
              <a:gd name="connsiteX178" fmla="*/ 176213 w 282575"/>
              <a:gd name="connsiteY178" fmla="*/ 31376 h 334963"/>
              <a:gd name="connsiteX179" fmla="*/ 173588 w 282575"/>
              <a:gd name="connsiteY179" fmla="*/ 40528 h 334963"/>
              <a:gd name="connsiteX180" fmla="*/ 135518 w 282575"/>
              <a:gd name="connsiteY180" fmla="*/ 37913 h 334963"/>
              <a:gd name="connsiteX181" fmla="*/ 111888 w 282575"/>
              <a:gd name="connsiteY181" fmla="*/ 44450 h 334963"/>
              <a:gd name="connsiteX182" fmla="*/ 107950 w 282575"/>
              <a:gd name="connsiteY182" fmla="*/ 36606 h 334963"/>
              <a:gd name="connsiteX183" fmla="*/ 128954 w 282575"/>
              <a:gd name="connsiteY183" fmla="*/ 27454 h 334963"/>
              <a:gd name="connsiteX184" fmla="*/ 140769 w 282575"/>
              <a:gd name="connsiteY184" fmla="*/ 26147 h 334963"/>
              <a:gd name="connsiteX185" fmla="*/ 140769 w 282575"/>
              <a:gd name="connsiteY185" fmla="*/ 22225 h 334963"/>
              <a:gd name="connsiteX186" fmla="*/ 132892 w 282575"/>
              <a:gd name="connsiteY186" fmla="*/ 10459 h 334963"/>
              <a:gd name="connsiteX187" fmla="*/ 143394 w 282575"/>
              <a:gd name="connsiteY187" fmla="*/ 0 h 33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82575" h="334963">
                <a:moveTo>
                  <a:pt x="227262" y="325438"/>
                </a:moveTo>
                <a:cubicBezTo>
                  <a:pt x="228600" y="326799"/>
                  <a:pt x="228600" y="334963"/>
                  <a:pt x="228600" y="334963"/>
                </a:cubicBezTo>
                <a:cubicBezTo>
                  <a:pt x="228600" y="334963"/>
                  <a:pt x="228600" y="334963"/>
                  <a:pt x="160337" y="334963"/>
                </a:cubicBezTo>
                <a:cubicBezTo>
                  <a:pt x="160337" y="334963"/>
                  <a:pt x="160337" y="334963"/>
                  <a:pt x="160337" y="332242"/>
                </a:cubicBezTo>
                <a:cubicBezTo>
                  <a:pt x="160337" y="332242"/>
                  <a:pt x="160337" y="332242"/>
                  <a:pt x="227262" y="325438"/>
                </a:cubicBezTo>
                <a:close/>
                <a:moveTo>
                  <a:pt x="58187" y="323850"/>
                </a:moveTo>
                <a:cubicBezTo>
                  <a:pt x="58187" y="323850"/>
                  <a:pt x="58187" y="323850"/>
                  <a:pt x="123825" y="330654"/>
                </a:cubicBezTo>
                <a:cubicBezTo>
                  <a:pt x="123825" y="330654"/>
                  <a:pt x="123825" y="330654"/>
                  <a:pt x="123825" y="333375"/>
                </a:cubicBezTo>
                <a:cubicBezTo>
                  <a:pt x="123825" y="333375"/>
                  <a:pt x="123825" y="333375"/>
                  <a:pt x="55562" y="333375"/>
                </a:cubicBezTo>
                <a:cubicBezTo>
                  <a:pt x="55562" y="333375"/>
                  <a:pt x="55562" y="325211"/>
                  <a:pt x="58187" y="323850"/>
                </a:cubicBezTo>
                <a:close/>
                <a:moveTo>
                  <a:pt x="206936" y="300038"/>
                </a:moveTo>
                <a:cubicBezTo>
                  <a:pt x="206936" y="300038"/>
                  <a:pt x="206936" y="300038"/>
                  <a:pt x="205597" y="306893"/>
                </a:cubicBezTo>
                <a:cubicBezTo>
                  <a:pt x="220321" y="309635"/>
                  <a:pt x="227013" y="324717"/>
                  <a:pt x="227013" y="324717"/>
                </a:cubicBezTo>
                <a:cubicBezTo>
                  <a:pt x="227013" y="324717"/>
                  <a:pt x="227013" y="324717"/>
                  <a:pt x="160089" y="330201"/>
                </a:cubicBezTo>
                <a:cubicBezTo>
                  <a:pt x="158750" y="326088"/>
                  <a:pt x="165443" y="317862"/>
                  <a:pt x="165443" y="317862"/>
                </a:cubicBezTo>
                <a:cubicBezTo>
                  <a:pt x="165443" y="317862"/>
                  <a:pt x="165443" y="317862"/>
                  <a:pt x="165443" y="309635"/>
                </a:cubicBezTo>
                <a:cubicBezTo>
                  <a:pt x="184182" y="301409"/>
                  <a:pt x="206936" y="300038"/>
                  <a:pt x="206936" y="300038"/>
                </a:cubicBezTo>
                <a:close/>
                <a:moveTo>
                  <a:pt x="75819" y="300038"/>
                </a:moveTo>
                <a:cubicBezTo>
                  <a:pt x="75819" y="300038"/>
                  <a:pt x="99822" y="301337"/>
                  <a:pt x="117157" y="309130"/>
                </a:cubicBezTo>
                <a:cubicBezTo>
                  <a:pt x="117157" y="309130"/>
                  <a:pt x="117157" y="309130"/>
                  <a:pt x="117157" y="316923"/>
                </a:cubicBezTo>
                <a:cubicBezTo>
                  <a:pt x="117157" y="316923"/>
                  <a:pt x="123825" y="323418"/>
                  <a:pt x="122491" y="328613"/>
                </a:cubicBezTo>
                <a:cubicBezTo>
                  <a:pt x="122491" y="328613"/>
                  <a:pt x="122491" y="328613"/>
                  <a:pt x="57150" y="323418"/>
                </a:cubicBezTo>
                <a:cubicBezTo>
                  <a:pt x="57150" y="323418"/>
                  <a:pt x="62484" y="309130"/>
                  <a:pt x="77152" y="306532"/>
                </a:cubicBezTo>
                <a:cubicBezTo>
                  <a:pt x="77152" y="306532"/>
                  <a:pt x="77152" y="306532"/>
                  <a:pt x="75819" y="300038"/>
                </a:cubicBezTo>
                <a:close/>
                <a:moveTo>
                  <a:pt x="155575" y="246063"/>
                </a:moveTo>
                <a:lnTo>
                  <a:pt x="155575" y="258763"/>
                </a:lnTo>
                <a:lnTo>
                  <a:pt x="165100" y="258763"/>
                </a:lnTo>
                <a:lnTo>
                  <a:pt x="163513" y="246063"/>
                </a:lnTo>
                <a:close/>
                <a:moveTo>
                  <a:pt x="150532" y="239407"/>
                </a:moveTo>
                <a:cubicBezTo>
                  <a:pt x="150532" y="239407"/>
                  <a:pt x="150532" y="239407"/>
                  <a:pt x="157069" y="239407"/>
                </a:cubicBezTo>
                <a:cubicBezTo>
                  <a:pt x="171450" y="238125"/>
                  <a:pt x="170143" y="252230"/>
                  <a:pt x="170143" y="252230"/>
                </a:cubicBezTo>
                <a:cubicBezTo>
                  <a:pt x="170143" y="267616"/>
                  <a:pt x="157069" y="265052"/>
                  <a:pt x="157069" y="265052"/>
                </a:cubicBezTo>
                <a:cubicBezTo>
                  <a:pt x="157069" y="265052"/>
                  <a:pt x="157069" y="265052"/>
                  <a:pt x="157069" y="271463"/>
                </a:cubicBezTo>
                <a:cubicBezTo>
                  <a:pt x="157069" y="271463"/>
                  <a:pt x="157069" y="271463"/>
                  <a:pt x="149225" y="271463"/>
                </a:cubicBezTo>
                <a:cubicBezTo>
                  <a:pt x="149225" y="271463"/>
                  <a:pt x="149225" y="271463"/>
                  <a:pt x="150532" y="239407"/>
                </a:cubicBezTo>
                <a:close/>
                <a:moveTo>
                  <a:pt x="141287" y="238125"/>
                </a:moveTo>
                <a:lnTo>
                  <a:pt x="142875" y="244475"/>
                </a:lnTo>
                <a:lnTo>
                  <a:pt x="130175" y="246063"/>
                </a:lnTo>
                <a:lnTo>
                  <a:pt x="131762" y="254000"/>
                </a:lnTo>
                <a:lnTo>
                  <a:pt x="142875" y="252413"/>
                </a:lnTo>
                <a:lnTo>
                  <a:pt x="142875" y="257175"/>
                </a:lnTo>
                <a:lnTo>
                  <a:pt x="134937" y="260350"/>
                </a:lnTo>
                <a:lnTo>
                  <a:pt x="136525" y="271463"/>
                </a:lnTo>
                <a:lnTo>
                  <a:pt x="128587" y="274638"/>
                </a:lnTo>
                <a:lnTo>
                  <a:pt x="123825" y="242888"/>
                </a:lnTo>
                <a:close/>
                <a:moveTo>
                  <a:pt x="160338" y="223838"/>
                </a:moveTo>
                <a:lnTo>
                  <a:pt x="123825" y="228600"/>
                </a:lnTo>
                <a:lnTo>
                  <a:pt x="114300" y="258763"/>
                </a:lnTo>
                <a:lnTo>
                  <a:pt x="130175" y="284163"/>
                </a:lnTo>
                <a:lnTo>
                  <a:pt x="169863" y="279401"/>
                </a:lnTo>
                <a:lnTo>
                  <a:pt x="177800" y="246063"/>
                </a:lnTo>
                <a:close/>
                <a:moveTo>
                  <a:pt x="219075" y="211138"/>
                </a:moveTo>
                <a:lnTo>
                  <a:pt x="223837" y="238125"/>
                </a:lnTo>
                <a:lnTo>
                  <a:pt x="211137" y="239713"/>
                </a:lnTo>
                <a:lnTo>
                  <a:pt x="204787" y="215900"/>
                </a:lnTo>
                <a:close/>
                <a:moveTo>
                  <a:pt x="63500" y="207963"/>
                </a:moveTo>
                <a:lnTo>
                  <a:pt x="76200" y="212726"/>
                </a:lnTo>
                <a:lnTo>
                  <a:pt x="71437" y="238126"/>
                </a:lnTo>
                <a:lnTo>
                  <a:pt x="57150" y="238126"/>
                </a:lnTo>
                <a:close/>
                <a:moveTo>
                  <a:pt x="254311" y="176213"/>
                </a:moveTo>
                <a:cubicBezTo>
                  <a:pt x="257002" y="182750"/>
                  <a:pt x="259694" y="189286"/>
                  <a:pt x="262386" y="195823"/>
                </a:cubicBezTo>
                <a:cubicBezTo>
                  <a:pt x="259694" y="197131"/>
                  <a:pt x="258348" y="198438"/>
                  <a:pt x="255657" y="199745"/>
                </a:cubicBezTo>
                <a:cubicBezTo>
                  <a:pt x="255657" y="199745"/>
                  <a:pt x="254311" y="201053"/>
                  <a:pt x="254311" y="201053"/>
                </a:cubicBezTo>
                <a:cubicBezTo>
                  <a:pt x="248927" y="204975"/>
                  <a:pt x="247581" y="210204"/>
                  <a:pt x="250273" y="214126"/>
                </a:cubicBezTo>
                <a:cubicBezTo>
                  <a:pt x="251619" y="218048"/>
                  <a:pt x="258348" y="220663"/>
                  <a:pt x="263732" y="219356"/>
                </a:cubicBezTo>
                <a:cubicBezTo>
                  <a:pt x="266424" y="218048"/>
                  <a:pt x="270462" y="216741"/>
                  <a:pt x="274500" y="215434"/>
                </a:cubicBezTo>
                <a:cubicBezTo>
                  <a:pt x="277192" y="220663"/>
                  <a:pt x="279883" y="225892"/>
                  <a:pt x="282575" y="231122"/>
                </a:cubicBezTo>
                <a:cubicBezTo>
                  <a:pt x="282575" y="231122"/>
                  <a:pt x="281229" y="233736"/>
                  <a:pt x="281229" y="233736"/>
                </a:cubicBezTo>
                <a:cubicBezTo>
                  <a:pt x="273154" y="240273"/>
                  <a:pt x="265078" y="242888"/>
                  <a:pt x="254311" y="242888"/>
                </a:cubicBezTo>
                <a:cubicBezTo>
                  <a:pt x="250273" y="241581"/>
                  <a:pt x="244889" y="240273"/>
                  <a:pt x="240851" y="238966"/>
                </a:cubicBezTo>
                <a:cubicBezTo>
                  <a:pt x="239505" y="238966"/>
                  <a:pt x="238159" y="238966"/>
                  <a:pt x="238159" y="237659"/>
                </a:cubicBezTo>
                <a:cubicBezTo>
                  <a:pt x="238159" y="237659"/>
                  <a:pt x="238159" y="237659"/>
                  <a:pt x="226046" y="238966"/>
                </a:cubicBezTo>
                <a:cubicBezTo>
                  <a:pt x="226046" y="238966"/>
                  <a:pt x="226046" y="238966"/>
                  <a:pt x="220662" y="211511"/>
                </a:cubicBezTo>
                <a:cubicBezTo>
                  <a:pt x="220662" y="211511"/>
                  <a:pt x="220662" y="211511"/>
                  <a:pt x="228738" y="208897"/>
                </a:cubicBezTo>
                <a:cubicBezTo>
                  <a:pt x="228738" y="207589"/>
                  <a:pt x="228738" y="206282"/>
                  <a:pt x="228738" y="204975"/>
                </a:cubicBezTo>
                <a:cubicBezTo>
                  <a:pt x="231430" y="191901"/>
                  <a:pt x="240851" y="184057"/>
                  <a:pt x="250273" y="177520"/>
                </a:cubicBezTo>
                <a:cubicBezTo>
                  <a:pt x="251619" y="177520"/>
                  <a:pt x="252965" y="177520"/>
                  <a:pt x="254311" y="176213"/>
                </a:cubicBezTo>
                <a:close/>
                <a:moveTo>
                  <a:pt x="28851" y="173038"/>
                </a:moveTo>
                <a:cubicBezTo>
                  <a:pt x="31474" y="173038"/>
                  <a:pt x="36719" y="176976"/>
                  <a:pt x="39342" y="179602"/>
                </a:cubicBezTo>
                <a:cubicBezTo>
                  <a:pt x="47211" y="186165"/>
                  <a:pt x="52456" y="192729"/>
                  <a:pt x="55079" y="203231"/>
                </a:cubicBezTo>
                <a:cubicBezTo>
                  <a:pt x="55079" y="204544"/>
                  <a:pt x="55079" y="205857"/>
                  <a:pt x="53768" y="205857"/>
                </a:cubicBezTo>
                <a:cubicBezTo>
                  <a:pt x="53768" y="205857"/>
                  <a:pt x="53768" y="205857"/>
                  <a:pt x="60325" y="208482"/>
                </a:cubicBezTo>
                <a:cubicBezTo>
                  <a:pt x="60325" y="208482"/>
                  <a:pt x="60325" y="208482"/>
                  <a:pt x="55079" y="236050"/>
                </a:cubicBezTo>
                <a:lnTo>
                  <a:pt x="45899" y="236050"/>
                </a:lnTo>
                <a:cubicBezTo>
                  <a:pt x="44588" y="236050"/>
                  <a:pt x="44588" y="236050"/>
                  <a:pt x="43276" y="237363"/>
                </a:cubicBezTo>
                <a:cubicBezTo>
                  <a:pt x="35408" y="239988"/>
                  <a:pt x="27539" y="241301"/>
                  <a:pt x="19671" y="239988"/>
                </a:cubicBezTo>
                <a:cubicBezTo>
                  <a:pt x="6557" y="237363"/>
                  <a:pt x="0" y="228173"/>
                  <a:pt x="0" y="228173"/>
                </a:cubicBezTo>
                <a:cubicBezTo>
                  <a:pt x="0" y="228173"/>
                  <a:pt x="0" y="228173"/>
                  <a:pt x="10491" y="211108"/>
                </a:cubicBezTo>
                <a:cubicBezTo>
                  <a:pt x="26228" y="221610"/>
                  <a:pt x="31474" y="211108"/>
                  <a:pt x="31474" y="211108"/>
                </a:cubicBezTo>
                <a:cubicBezTo>
                  <a:pt x="38031" y="200606"/>
                  <a:pt x="19671" y="192729"/>
                  <a:pt x="19671" y="192729"/>
                </a:cubicBezTo>
                <a:cubicBezTo>
                  <a:pt x="19671" y="192729"/>
                  <a:pt x="19671" y="192729"/>
                  <a:pt x="28851" y="173038"/>
                </a:cubicBezTo>
                <a:close/>
                <a:moveTo>
                  <a:pt x="247650" y="139700"/>
                </a:moveTo>
                <a:cubicBezTo>
                  <a:pt x="247650" y="151606"/>
                  <a:pt x="245015" y="162190"/>
                  <a:pt x="239744" y="172773"/>
                </a:cubicBezTo>
                <a:cubicBezTo>
                  <a:pt x="231837" y="191294"/>
                  <a:pt x="216025" y="204523"/>
                  <a:pt x="197576" y="213783"/>
                </a:cubicBezTo>
                <a:cubicBezTo>
                  <a:pt x="193623" y="215106"/>
                  <a:pt x="193623" y="215106"/>
                  <a:pt x="194941" y="217752"/>
                </a:cubicBezTo>
                <a:cubicBezTo>
                  <a:pt x="194941" y="217752"/>
                  <a:pt x="194941" y="217752"/>
                  <a:pt x="202847" y="215106"/>
                </a:cubicBezTo>
                <a:cubicBezTo>
                  <a:pt x="202847" y="215106"/>
                  <a:pt x="202847" y="215106"/>
                  <a:pt x="208118" y="241565"/>
                </a:cubicBezTo>
                <a:cubicBezTo>
                  <a:pt x="208118" y="241565"/>
                  <a:pt x="208118" y="241565"/>
                  <a:pt x="202847" y="241565"/>
                </a:cubicBezTo>
                <a:cubicBezTo>
                  <a:pt x="204165" y="245534"/>
                  <a:pt x="204165" y="249502"/>
                  <a:pt x="205483" y="252148"/>
                </a:cubicBezTo>
                <a:cubicBezTo>
                  <a:pt x="208118" y="262732"/>
                  <a:pt x="210754" y="273315"/>
                  <a:pt x="213389" y="283898"/>
                </a:cubicBezTo>
                <a:cubicBezTo>
                  <a:pt x="213389" y="286544"/>
                  <a:pt x="213389" y="287867"/>
                  <a:pt x="210754" y="289190"/>
                </a:cubicBezTo>
                <a:cubicBezTo>
                  <a:pt x="209436" y="289190"/>
                  <a:pt x="208118" y="290513"/>
                  <a:pt x="206801" y="290513"/>
                </a:cubicBezTo>
                <a:cubicBezTo>
                  <a:pt x="206801" y="294482"/>
                  <a:pt x="206801" y="297128"/>
                  <a:pt x="206801" y="298451"/>
                </a:cubicBezTo>
                <a:cubicBezTo>
                  <a:pt x="206801" y="298451"/>
                  <a:pt x="177810" y="301096"/>
                  <a:pt x="165951" y="306388"/>
                </a:cubicBezTo>
                <a:cubicBezTo>
                  <a:pt x="165951" y="306388"/>
                  <a:pt x="164633" y="301096"/>
                  <a:pt x="163315" y="299773"/>
                </a:cubicBezTo>
                <a:cubicBezTo>
                  <a:pt x="160680" y="301096"/>
                  <a:pt x="156727" y="301096"/>
                  <a:pt x="154091" y="301096"/>
                </a:cubicBezTo>
                <a:cubicBezTo>
                  <a:pt x="142231" y="301096"/>
                  <a:pt x="131689" y="299773"/>
                  <a:pt x="119830" y="298451"/>
                </a:cubicBezTo>
                <a:cubicBezTo>
                  <a:pt x="118512" y="298451"/>
                  <a:pt x="118512" y="305065"/>
                  <a:pt x="118512" y="305065"/>
                </a:cubicBezTo>
                <a:cubicBezTo>
                  <a:pt x="105335" y="299773"/>
                  <a:pt x="76345" y="295805"/>
                  <a:pt x="76345" y="295805"/>
                </a:cubicBezTo>
                <a:cubicBezTo>
                  <a:pt x="76345" y="295805"/>
                  <a:pt x="76345" y="287867"/>
                  <a:pt x="76345" y="285221"/>
                </a:cubicBezTo>
                <a:cubicBezTo>
                  <a:pt x="76345" y="285221"/>
                  <a:pt x="76345" y="285221"/>
                  <a:pt x="75027" y="285221"/>
                </a:cubicBezTo>
                <a:cubicBezTo>
                  <a:pt x="69756" y="281253"/>
                  <a:pt x="69756" y="281253"/>
                  <a:pt x="71074" y="275961"/>
                </a:cubicBezTo>
                <a:cubicBezTo>
                  <a:pt x="73709" y="264055"/>
                  <a:pt x="77662" y="250825"/>
                  <a:pt x="82933" y="238919"/>
                </a:cubicBezTo>
                <a:cubicBezTo>
                  <a:pt x="82933" y="238919"/>
                  <a:pt x="82933" y="238919"/>
                  <a:pt x="75027" y="238919"/>
                </a:cubicBezTo>
                <a:cubicBezTo>
                  <a:pt x="75027" y="238919"/>
                  <a:pt x="75027" y="238919"/>
                  <a:pt x="78980" y="212461"/>
                </a:cubicBezTo>
                <a:cubicBezTo>
                  <a:pt x="78980" y="212461"/>
                  <a:pt x="78980" y="212461"/>
                  <a:pt x="93475" y="216429"/>
                </a:cubicBezTo>
                <a:cubicBezTo>
                  <a:pt x="67120" y="204523"/>
                  <a:pt x="51308" y="184679"/>
                  <a:pt x="46037" y="155575"/>
                </a:cubicBezTo>
                <a:cubicBezTo>
                  <a:pt x="115877" y="176742"/>
                  <a:pt x="183081" y="174096"/>
                  <a:pt x="247650" y="139700"/>
                </a:cubicBezTo>
                <a:close/>
                <a:moveTo>
                  <a:pt x="189569" y="74613"/>
                </a:moveTo>
                <a:cubicBezTo>
                  <a:pt x="179059" y="75903"/>
                  <a:pt x="171176" y="83642"/>
                  <a:pt x="169862" y="95250"/>
                </a:cubicBezTo>
                <a:cubicBezTo>
                  <a:pt x="169862" y="108149"/>
                  <a:pt x="179059" y="115888"/>
                  <a:pt x="189569" y="115888"/>
                </a:cubicBezTo>
                <a:cubicBezTo>
                  <a:pt x="200079" y="115888"/>
                  <a:pt x="207962" y="106859"/>
                  <a:pt x="207962" y="95250"/>
                </a:cubicBezTo>
                <a:cubicBezTo>
                  <a:pt x="207962" y="83642"/>
                  <a:pt x="202707" y="74613"/>
                  <a:pt x="189569" y="74613"/>
                </a:cubicBezTo>
                <a:close/>
                <a:moveTo>
                  <a:pt x="106363" y="74613"/>
                </a:moveTo>
                <a:cubicBezTo>
                  <a:pt x="87951" y="74613"/>
                  <a:pt x="73025" y="89183"/>
                  <a:pt x="73025" y="107157"/>
                </a:cubicBezTo>
                <a:cubicBezTo>
                  <a:pt x="73025" y="125131"/>
                  <a:pt x="87951" y="139701"/>
                  <a:pt x="106363" y="139701"/>
                </a:cubicBezTo>
                <a:cubicBezTo>
                  <a:pt x="124775" y="139701"/>
                  <a:pt x="139701" y="125131"/>
                  <a:pt x="139701" y="107157"/>
                </a:cubicBezTo>
                <a:cubicBezTo>
                  <a:pt x="139701" y="89183"/>
                  <a:pt x="124775" y="74613"/>
                  <a:pt x="106363" y="74613"/>
                </a:cubicBezTo>
                <a:close/>
                <a:moveTo>
                  <a:pt x="11344" y="63500"/>
                </a:moveTo>
                <a:cubicBezTo>
                  <a:pt x="15293" y="63500"/>
                  <a:pt x="19243" y="67434"/>
                  <a:pt x="19243" y="71368"/>
                </a:cubicBezTo>
                <a:cubicBezTo>
                  <a:pt x="19243" y="72680"/>
                  <a:pt x="19243" y="73991"/>
                  <a:pt x="17926" y="75303"/>
                </a:cubicBezTo>
                <a:cubicBezTo>
                  <a:pt x="19243" y="75303"/>
                  <a:pt x="19243" y="75303"/>
                  <a:pt x="19243" y="75303"/>
                </a:cubicBezTo>
                <a:cubicBezTo>
                  <a:pt x="24509" y="75303"/>
                  <a:pt x="24509" y="73991"/>
                  <a:pt x="27142" y="76614"/>
                </a:cubicBezTo>
                <a:cubicBezTo>
                  <a:pt x="28458" y="79237"/>
                  <a:pt x="29775" y="83171"/>
                  <a:pt x="31091" y="84483"/>
                </a:cubicBezTo>
                <a:cubicBezTo>
                  <a:pt x="40306" y="71368"/>
                  <a:pt x="50838" y="66123"/>
                  <a:pt x="50838" y="66123"/>
                </a:cubicBezTo>
                <a:cubicBezTo>
                  <a:pt x="50838" y="66123"/>
                  <a:pt x="50838" y="66123"/>
                  <a:pt x="58737" y="72680"/>
                </a:cubicBezTo>
                <a:cubicBezTo>
                  <a:pt x="58737" y="72680"/>
                  <a:pt x="45572" y="84483"/>
                  <a:pt x="41623" y="97597"/>
                </a:cubicBezTo>
                <a:cubicBezTo>
                  <a:pt x="41623" y="100220"/>
                  <a:pt x="40306" y="102842"/>
                  <a:pt x="40306" y="105465"/>
                </a:cubicBezTo>
                <a:cubicBezTo>
                  <a:pt x="38990" y="110711"/>
                  <a:pt x="38990" y="123825"/>
                  <a:pt x="38990" y="123825"/>
                </a:cubicBezTo>
                <a:cubicBezTo>
                  <a:pt x="38990" y="123825"/>
                  <a:pt x="38990" y="123825"/>
                  <a:pt x="20559" y="117268"/>
                </a:cubicBezTo>
                <a:cubicBezTo>
                  <a:pt x="20559" y="105465"/>
                  <a:pt x="25825" y="94974"/>
                  <a:pt x="28458" y="89728"/>
                </a:cubicBezTo>
                <a:cubicBezTo>
                  <a:pt x="27142" y="88417"/>
                  <a:pt x="24509" y="85794"/>
                  <a:pt x="24509" y="83171"/>
                </a:cubicBezTo>
                <a:cubicBezTo>
                  <a:pt x="21876" y="77925"/>
                  <a:pt x="21876" y="80548"/>
                  <a:pt x="16610" y="79237"/>
                </a:cubicBezTo>
                <a:cubicBezTo>
                  <a:pt x="15293" y="79237"/>
                  <a:pt x="13977" y="79237"/>
                  <a:pt x="13977" y="79237"/>
                </a:cubicBezTo>
                <a:cubicBezTo>
                  <a:pt x="12661" y="79237"/>
                  <a:pt x="12661" y="79237"/>
                  <a:pt x="11344" y="79237"/>
                </a:cubicBezTo>
                <a:cubicBezTo>
                  <a:pt x="7395" y="79237"/>
                  <a:pt x="4762" y="75303"/>
                  <a:pt x="4762" y="71368"/>
                </a:cubicBezTo>
                <a:cubicBezTo>
                  <a:pt x="4762" y="67434"/>
                  <a:pt x="7395" y="63500"/>
                  <a:pt x="11344" y="63500"/>
                </a:cubicBezTo>
                <a:close/>
                <a:moveTo>
                  <a:pt x="261938" y="53975"/>
                </a:moveTo>
                <a:cubicBezTo>
                  <a:pt x="267229" y="53975"/>
                  <a:pt x="269875" y="56573"/>
                  <a:pt x="269875" y="60469"/>
                </a:cubicBezTo>
                <a:cubicBezTo>
                  <a:pt x="269875" y="65665"/>
                  <a:pt x="267229" y="68262"/>
                  <a:pt x="261938" y="68262"/>
                </a:cubicBezTo>
                <a:cubicBezTo>
                  <a:pt x="260615" y="68262"/>
                  <a:pt x="259292" y="68262"/>
                  <a:pt x="257969" y="66964"/>
                </a:cubicBezTo>
                <a:cubicBezTo>
                  <a:pt x="256646" y="68262"/>
                  <a:pt x="257969" y="70860"/>
                  <a:pt x="257969" y="74757"/>
                </a:cubicBezTo>
                <a:cubicBezTo>
                  <a:pt x="257969" y="78653"/>
                  <a:pt x="255323" y="79952"/>
                  <a:pt x="250031" y="81251"/>
                </a:cubicBezTo>
                <a:cubicBezTo>
                  <a:pt x="256646" y="92941"/>
                  <a:pt x="260615" y="102033"/>
                  <a:pt x="260615" y="102033"/>
                </a:cubicBezTo>
                <a:cubicBezTo>
                  <a:pt x="260615" y="102033"/>
                  <a:pt x="260615" y="102033"/>
                  <a:pt x="243417" y="111125"/>
                </a:cubicBezTo>
                <a:cubicBezTo>
                  <a:pt x="243417" y="111125"/>
                  <a:pt x="239448" y="98136"/>
                  <a:pt x="231510" y="87745"/>
                </a:cubicBezTo>
                <a:cubicBezTo>
                  <a:pt x="224896" y="77354"/>
                  <a:pt x="214312" y="66964"/>
                  <a:pt x="214312" y="66964"/>
                </a:cubicBezTo>
                <a:cubicBezTo>
                  <a:pt x="214312" y="66964"/>
                  <a:pt x="214312" y="66964"/>
                  <a:pt x="226219" y="55274"/>
                </a:cubicBezTo>
                <a:cubicBezTo>
                  <a:pt x="226219" y="55274"/>
                  <a:pt x="239448" y="63067"/>
                  <a:pt x="247385" y="76056"/>
                </a:cubicBezTo>
                <a:cubicBezTo>
                  <a:pt x="250031" y="76056"/>
                  <a:pt x="254000" y="74757"/>
                  <a:pt x="254000" y="72159"/>
                </a:cubicBezTo>
                <a:cubicBezTo>
                  <a:pt x="254000" y="69561"/>
                  <a:pt x="252677" y="64366"/>
                  <a:pt x="255323" y="61768"/>
                </a:cubicBezTo>
                <a:cubicBezTo>
                  <a:pt x="255323" y="61768"/>
                  <a:pt x="255323" y="61768"/>
                  <a:pt x="255323" y="60469"/>
                </a:cubicBezTo>
                <a:cubicBezTo>
                  <a:pt x="255323" y="56573"/>
                  <a:pt x="257969" y="53975"/>
                  <a:pt x="261938" y="53975"/>
                </a:cubicBezTo>
                <a:close/>
                <a:moveTo>
                  <a:pt x="163412" y="42589"/>
                </a:moveTo>
                <a:cubicBezTo>
                  <a:pt x="179207" y="43904"/>
                  <a:pt x="195001" y="51790"/>
                  <a:pt x="205531" y="60991"/>
                </a:cubicBezTo>
                <a:cubicBezTo>
                  <a:pt x="226591" y="79392"/>
                  <a:pt x="242385" y="112252"/>
                  <a:pt x="247650" y="134596"/>
                </a:cubicBezTo>
                <a:cubicBezTo>
                  <a:pt x="235804" y="142483"/>
                  <a:pt x="222642" y="147740"/>
                  <a:pt x="208164" y="151683"/>
                </a:cubicBezTo>
                <a:cubicBezTo>
                  <a:pt x="191053" y="158255"/>
                  <a:pt x="172626" y="160884"/>
                  <a:pt x="154198" y="162199"/>
                </a:cubicBezTo>
                <a:cubicBezTo>
                  <a:pt x="139720" y="163513"/>
                  <a:pt x="125241" y="163513"/>
                  <a:pt x="110763" y="162199"/>
                </a:cubicBezTo>
                <a:cubicBezTo>
                  <a:pt x="89703" y="162199"/>
                  <a:pt x="68644" y="158255"/>
                  <a:pt x="48900" y="152998"/>
                </a:cubicBezTo>
                <a:cubicBezTo>
                  <a:pt x="46268" y="152998"/>
                  <a:pt x="44952" y="151683"/>
                  <a:pt x="44952" y="149055"/>
                </a:cubicBezTo>
                <a:cubicBezTo>
                  <a:pt x="39687" y="121453"/>
                  <a:pt x="43635" y="95165"/>
                  <a:pt x="64695" y="74135"/>
                </a:cubicBezTo>
                <a:cubicBezTo>
                  <a:pt x="76541" y="60991"/>
                  <a:pt x="92336" y="53104"/>
                  <a:pt x="109446" y="47847"/>
                </a:cubicBezTo>
                <a:cubicBezTo>
                  <a:pt x="126557" y="42589"/>
                  <a:pt x="144984" y="41275"/>
                  <a:pt x="163412" y="42589"/>
                </a:cubicBezTo>
                <a:close/>
                <a:moveTo>
                  <a:pt x="143394" y="0"/>
                </a:moveTo>
                <a:cubicBezTo>
                  <a:pt x="149958" y="0"/>
                  <a:pt x="155209" y="5229"/>
                  <a:pt x="155209" y="10459"/>
                </a:cubicBezTo>
                <a:cubicBezTo>
                  <a:pt x="155209" y="16996"/>
                  <a:pt x="151271" y="22225"/>
                  <a:pt x="144707" y="22225"/>
                </a:cubicBezTo>
                <a:cubicBezTo>
                  <a:pt x="144707" y="22225"/>
                  <a:pt x="144707" y="22225"/>
                  <a:pt x="144707" y="26147"/>
                </a:cubicBezTo>
                <a:cubicBezTo>
                  <a:pt x="164398" y="26147"/>
                  <a:pt x="176213" y="31376"/>
                  <a:pt x="176213" y="31376"/>
                </a:cubicBezTo>
                <a:cubicBezTo>
                  <a:pt x="176213" y="31376"/>
                  <a:pt x="176213" y="31376"/>
                  <a:pt x="173588" y="40528"/>
                </a:cubicBezTo>
                <a:cubicBezTo>
                  <a:pt x="173588" y="40528"/>
                  <a:pt x="152583" y="36606"/>
                  <a:pt x="135518" y="37913"/>
                </a:cubicBezTo>
                <a:cubicBezTo>
                  <a:pt x="119765" y="40528"/>
                  <a:pt x="111888" y="44450"/>
                  <a:pt x="111888" y="44450"/>
                </a:cubicBezTo>
                <a:cubicBezTo>
                  <a:pt x="111888" y="44450"/>
                  <a:pt x="111888" y="44450"/>
                  <a:pt x="107950" y="36606"/>
                </a:cubicBezTo>
                <a:cubicBezTo>
                  <a:pt x="107950" y="36606"/>
                  <a:pt x="117139" y="30069"/>
                  <a:pt x="128954" y="27454"/>
                </a:cubicBezTo>
                <a:cubicBezTo>
                  <a:pt x="132892" y="27454"/>
                  <a:pt x="136830" y="26147"/>
                  <a:pt x="140769" y="26147"/>
                </a:cubicBezTo>
                <a:cubicBezTo>
                  <a:pt x="140769" y="26147"/>
                  <a:pt x="140769" y="26147"/>
                  <a:pt x="140769" y="22225"/>
                </a:cubicBezTo>
                <a:cubicBezTo>
                  <a:pt x="136830" y="19610"/>
                  <a:pt x="132892" y="15688"/>
                  <a:pt x="132892" y="10459"/>
                </a:cubicBezTo>
                <a:cubicBezTo>
                  <a:pt x="132892" y="5229"/>
                  <a:pt x="138143" y="0"/>
                  <a:pt x="143394" y="0"/>
                </a:cubicBezTo>
                <a:close/>
              </a:path>
            </a:pathLst>
          </a:custGeom>
          <a:solidFill>
            <a:srgbClr val="4D576B"/>
          </a:solidFill>
          <a:ln>
            <a:noFill/>
          </a:ln>
          <a:extLst>
            <a:ext uri="{91240B29-F687-4F45-9708-019B960494DF}">
              <a14:hiddenLine xmlns="" xmlns:a14="http://schemas.microsoft.com/office/drawing/2010/main" w="9525">
                <a:solidFill>
                  <a:srgbClr val="000000"/>
                </a:solidFill>
                <a:round/>
              </a14:hiddenLine>
            </a:ext>
          </a:extLst>
        </p:spPr>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2" name="任意多边形 1"/>
          <p:cNvSpPr/>
          <p:nvPr>
            <p:custDataLst>
              <p:tags r:id="rId13"/>
            </p:custDataLst>
          </p:nvPr>
        </p:nvSpPr>
        <p:spPr bwMode="auto">
          <a:xfrm>
            <a:off x="5364435" y="2601250"/>
            <a:ext cx="338067" cy="253550"/>
          </a:xfrm>
          <a:custGeom>
            <a:avLst/>
            <a:gdLst>
              <a:gd name="T0" fmla="*/ 600 w 1152"/>
              <a:gd name="T1" fmla="*/ 944 h 1153"/>
              <a:gd name="T2" fmla="*/ 578 w 1152"/>
              <a:gd name="T3" fmla="*/ 940 h 1153"/>
              <a:gd name="T4" fmla="*/ 908 w 1152"/>
              <a:gd name="T5" fmla="*/ 1066 h 1153"/>
              <a:gd name="T6" fmla="*/ 367 w 1152"/>
              <a:gd name="T7" fmla="*/ 868 h 1153"/>
              <a:gd name="T8" fmla="*/ 1049 w 1152"/>
              <a:gd name="T9" fmla="*/ 137 h 1153"/>
              <a:gd name="T10" fmla="*/ 367 w 1152"/>
              <a:gd name="T11" fmla="*/ 868 h 1153"/>
              <a:gd name="T12" fmla="*/ 947 w 1152"/>
              <a:gd name="T13" fmla="*/ 193 h 1153"/>
              <a:gd name="T14" fmla="*/ 336 w 1152"/>
              <a:gd name="T15" fmla="*/ 838 h 1153"/>
              <a:gd name="T16" fmla="*/ 113 w 1152"/>
              <a:gd name="T17" fmla="*/ 749 h 1153"/>
              <a:gd name="T18" fmla="*/ 1131 w 1152"/>
              <a:gd name="T19" fmla="*/ 4 h 1153"/>
              <a:gd name="T20" fmla="*/ 1121 w 1152"/>
              <a:gd name="T21" fmla="*/ 1 h 1153"/>
              <a:gd name="T22" fmla="*/ 1110 w 1152"/>
              <a:gd name="T23" fmla="*/ 1 h 1153"/>
              <a:gd name="T24" fmla="*/ 1101 w 1152"/>
              <a:gd name="T25" fmla="*/ 5 h 1153"/>
              <a:gd name="T26" fmla="*/ 16 w 1152"/>
              <a:gd name="T27" fmla="*/ 727 h 1153"/>
              <a:gd name="T28" fmla="*/ 9 w 1152"/>
              <a:gd name="T29" fmla="*/ 734 h 1153"/>
              <a:gd name="T30" fmla="*/ 3 w 1152"/>
              <a:gd name="T31" fmla="*/ 741 h 1153"/>
              <a:gd name="T32" fmla="*/ 0 w 1152"/>
              <a:gd name="T33" fmla="*/ 751 h 1153"/>
              <a:gd name="T34" fmla="*/ 0 w 1152"/>
              <a:gd name="T35" fmla="*/ 761 h 1153"/>
              <a:gd name="T36" fmla="*/ 2 w 1152"/>
              <a:gd name="T37" fmla="*/ 770 h 1153"/>
              <a:gd name="T38" fmla="*/ 8 w 1152"/>
              <a:gd name="T39" fmla="*/ 779 h 1153"/>
              <a:gd name="T40" fmla="*/ 14 w 1152"/>
              <a:gd name="T41" fmla="*/ 785 h 1153"/>
              <a:gd name="T42" fmla="*/ 23 w 1152"/>
              <a:gd name="T43" fmla="*/ 790 h 1153"/>
              <a:gd name="T44" fmla="*/ 436 w 1152"/>
              <a:gd name="T45" fmla="*/ 1134 h 1153"/>
              <a:gd name="T46" fmla="*/ 443 w 1152"/>
              <a:gd name="T47" fmla="*/ 1142 h 1153"/>
              <a:gd name="T48" fmla="*/ 449 w 1152"/>
              <a:gd name="T49" fmla="*/ 1148 h 1153"/>
              <a:gd name="T50" fmla="*/ 458 w 1152"/>
              <a:gd name="T51" fmla="*/ 1152 h 1153"/>
              <a:gd name="T52" fmla="*/ 468 w 1152"/>
              <a:gd name="T53" fmla="*/ 1153 h 1153"/>
              <a:gd name="T54" fmla="*/ 473 w 1152"/>
              <a:gd name="T55" fmla="*/ 1153 h 1153"/>
              <a:gd name="T56" fmla="*/ 482 w 1152"/>
              <a:gd name="T57" fmla="*/ 1150 h 1153"/>
              <a:gd name="T58" fmla="*/ 489 w 1152"/>
              <a:gd name="T59" fmla="*/ 1145 h 1153"/>
              <a:gd name="T60" fmla="*/ 496 w 1152"/>
              <a:gd name="T61" fmla="*/ 1139 h 1153"/>
              <a:gd name="T62" fmla="*/ 573 w 1152"/>
              <a:gd name="T63" fmla="*/ 1010 h 1153"/>
              <a:gd name="T64" fmla="*/ 929 w 1152"/>
              <a:gd name="T65" fmla="*/ 1153 h 1153"/>
              <a:gd name="T66" fmla="*/ 941 w 1152"/>
              <a:gd name="T67" fmla="*/ 1153 h 1153"/>
              <a:gd name="T68" fmla="*/ 949 w 1152"/>
              <a:gd name="T69" fmla="*/ 1150 h 1153"/>
              <a:gd name="T70" fmla="*/ 960 w 1152"/>
              <a:gd name="T71" fmla="*/ 1143 h 1153"/>
              <a:gd name="T72" fmla="*/ 969 w 1152"/>
              <a:gd name="T73" fmla="*/ 1130 h 1153"/>
              <a:gd name="T74" fmla="*/ 1151 w 1152"/>
              <a:gd name="T75" fmla="*/ 42 h 1153"/>
              <a:gd name="T76" fmla="*/ 1151 w 1152"/>
              <a:gd name="T77" fmla="*/ 33 h 1153"/>
              <a:gd name="T78" fmla="*/ 1149 w 1152"/>
              <a:gd name="T79" fmla="*/ 22 h 1153"/>
              <a:gd name="T80" fmla="*/ 1144 w 1152"/>
              <a:gd name="T81" fmla="*/ 13 h 1153"/>
              <a:gd name="T82" fmla="*/ 1135 w 1152"/>
              <a:gd name="T83" fmla="*/ 7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2" h="1153">
                <a:moveTo>
                  <a:pt x="908" y="1066"/>
                </a:moveTo>
                <a:lnTo>
                  <a:pt x="600" y="944"/>
                </a:lnTo>
                <a:lnTo>
                  <a:pt x="590" y="941"/>
                </a:lnTo>
                <a:lnTo>
                  <a:pt x="578" y="940"/>
                </a:lnTo>
                <a:lnTo>
                  <a:pt x="1051" y="205"/>
                </a:lnTo>
                <a:lnTo>
                  <a:pt x="908" y="1066"/>
                </a:lnTo>
                <a:close/>
                <a:moveTo>
                  <a:pt x="367" y="868"/>
                </a:moveTo>
                <a:lnTo>
                  <a:pt x="367" y="868"/>
                </a:lnTo>
                <a:lnTo>
                  <a:pt x="366" y="866"/>
                </a:lnTo>
                <a:lnTo>
                  <a:pt x="1049" y="137"/>
                </a:lnTo>
                <a:lnTo>
                  <a:pt x="468" y="1042"/>
                </a:lnTo>
                <a:lnTo>
                  <a:pt x="367" y="868"/>
                </a:lnTo>
                <a:close/>
                <a:moveTo>
                  <a:pt x="113" y="749"/>
                </a:moveTo>
                <a:lnTo>
                  <a:pt x="947" y="193"/>
                </a:lnTo>
                <a:lnTo>
                  <a:pt x="340" y="842"/>
                </a:lnTo>
                <a:lnTo>
                  <a:pt x="336" y="838"/>
                </a:lnTo>
                <a:lnTo>
                  <a:pt x="332" y="836"/>
                </a:lnTo>
                <a:lnTo>
                  <a:pt x="113" y="749"/>
                </a:lnTo>
                <a:close/>
                <a:moveTo>
                  <a:pt x="1135" y="7"/>
                </a:moveTo>
                <a:lnTo>
                  <a:pt x="1131" y="4"/>
                </a:lnTo>
                <a:lnTo>
                  <a:pt x="1126" y="2"/>
                </a:lnTo>
                <a:lnTo>
                  <a:pt x="1121" y="1"/>
                </a:lnTo>
                <a:lnTo>
                  <a:pt x="1116" y="0"/>
                </a:lnTo>
                <a:lnTo>
                  <a:pt x="1110" y="1"/>
                </a:lnTo>
                <a:lnTo>
                  <a:pt x="1106" y="2"/>
                </a:lnTo>
                <a:lnTo>
                  <a:pt x="1101" y="5"/>
                </a:lnTo>
                <a:lnTo>
                  <a:pt x="1096" y="7"/>
                </a:lnTo>
                <a:lnTo>
                  <a:pt x="16" y="727"/>
                </a:lnTo>
                <a:lnTo>
                  <a:pt x="12" y="730"/>
                </a:lnTo>
                <a:lnTo>
                  <a:pt x="9" y="734"/>
                </a:lnTo>
                <a:lnTo>
                  <a:pt x="5" y="737"/>
                </a:lnTo>
                <a:lnTo>
                  <a:pt x="3" y="741"/>
                </a:lnTo>
                <a:lnTo>
                  <a:pt x="2" y="745"/>
                </a:lnTo>
                <a:lnTo>
                  <a:pt x="0" y="751"/>
                </a:lnTo>
                <a:lnTo>
                  <a:pt x="0" y="755"/>
                </a:lnTo>
                <a:lnTo>
                  <a:pt x="0" y="761"/>
                </a:lnTo>
                <a:lnTo>
                  <a:pt x="1" y="765"/>
                </a:lnTo>
                <a:lnTo>
                  <a:pt x="2" y="770"/>
                </a:lnTo>
                <a:lnTo>
                  <a:pt x="4" y="775"/>
                </a:lnTo>
                <a:lnTo>
                  <a:pt x="8" y="779"/>
                </a:lnTo>
                <a:lnTo>
                  <a:pt x="11" y="782"/>
                </a:lnTo>
                <a:lnTo>
                  <a:pt x="14" y="785"/>
                </a:lnTo>
                <a:lnTo>
                  <a:pt x="18" y="788"/>
                </a:lnTo>
                <a:lnTo>
                  <a:pt x="23" y="790"/>
                </a:lnTo>
                <a:lnTo>
                  <a:pt x="305" y="903"/>
                </a:lnTo>
                <a:lnTo>
                  <a:pt x="436" y="1134"/>
                </a:lnTo>
                <a:lnTo>
                  <a:pt x="440" y="1139"/>
                </a:lnTo>
                <a:lnTo>
                  <a:pt x="443" y="1142"/>
                </a:lnTo>
                <a:lnTo>
                  <a:pt x="446" y="1145"/>
                </a:lnTo>
                <a:lnTo>
                  <a:pt x="449" y="1148"/>
                </a:lnTo>
                <a:lnTo>
                  <a:pt x="454" y="1149"/>
                </a:lnTo>
                <a:lnTo>
                  <a:pt x="458" y="1152"/>
                </a:lnTo>
                <a:lnTo>
                  <a:pt x="463" y="1153"/>
                </a:lnTo>
                <a:lnTo>
                  <a:pt x="468" y="1153"/>
                </a:lnTo>
                <a:lnTo>
                  <a:pt x="468" y="1153"/>
                </a:lnTo>
                <a:lnTo>
                  <a:pt x="473" y="1153"/>
                </a:lnTo>
                <a:lnTo>
                  <a:pt x="477" y="1152"/>
                </a:lnTo>
                <a:lnTo>
                  <a:pt x="482" y="1150"/>
                </a:lnTo>
                <a:lnTo>
                  <a:pt x="486" y="1148"/>
                </a:lnTo>
                <a:lnTo>
                  <a:pt x="489" y="1145"/>
                </a:lnTo>
                <a:lnTo>
                  <a:pt x="494" y="1143"/>
                </a:lnTo>
                <a:lnTo>
                  <a:pt x="496" y="1139"/>
                </a:lnTo>
                <a:lnTo>
                  <a:pt x="499" y="1135"/>
                </a:lnTo>
                <a:lnTo>
                  <a:pt x="573" y="1010"/>
                </a:lnTo>
                <a:lnTo>
                  <a:pt x="922" y="1150"/>
                </a:lnTo>
                <a:lnTo>
                  <a:pt x="929" y="1153"/>
                </a:lnTo>
                <a:lnTo>
                  <a:pt x="936" y="1153"/>
                </a:lnTo>
                <a:lnTo>
                  <a:pt x="941" y="1153"/>
                </a:lnTo>
                <a:lnTo>
                  <a:pt x="945" y="1152"/>
                </a:lnTo>
                <a:lnTo>
                  <a:pt x="949" y="1150"/>
                </a:lnTo>
                <a:lnTo>
                  <a:pt x="954" y="1148"/>
                </a:lnTo>
                <a:lnTo>
                  <a:pt x="960" y="1143"/>
                </a:lnTo>
                <a:lnTo>
                  <a:pt x="966" y="1138"/>
                </a:lnTo>
                <a:lnTo>
                  <a:pt x="969" y="1130"/>
                </a:lnTo>
                <a:lnTo>
                  <a:pt x="972" y="1122"/>
                </a:lnTo>
                <a:lnTo>
                  <a:pt x="1151" y="42"/>
                </a:lnTo>
                <a:lnTo>
                  <a:pt x="1152" y="37"/>
                </a:lnTo>
                <a:lnTo>
                  <a:pt x="1151" y="33"/>
                </a:lnTo>
                <a:lnTo>
                  <a:pt x="1150" y="27"/>
                </a:lnTo>
                <a:lnTo>
                  <a:pt x="1149" y="22"/>
                </a:lnTo>
                <a:lnTo>
                  <a:pt x="1147" y="18"/>
                </a:lnTo>
                <a:lnTo>
                  <a:pt x="1144" y="13"/>
                </a:lnTo>
                <a:lnTo>
                  <a:pt x="1139" y="10"/>
                </a:lnTo>
                <a:lnTo>
                  <a:pt x="1135" y="7"/>
                </a:lnTo>
                <a:close/>
              </a:path>
            </a:pathLst>
          </a:custGeom>
          <a:solidFill>
            <a:sysClr val="window" lastClr="FFFFFF"/>
          </a:solidFill>
          <a:ln>
            <a:noFill/>
          </a:ln>
        </p:spPr>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47" name="任意多边形: 形状 46"/>
          <p:cNvSpPr/>
          <p:nvPr>
            <p:custDataLst>
              <p:tags r:id="rId14"/>
            </p:custDataLst>
          </p:nvPr>
        </p:nvSpPr>
        <p:spPr bwMode="auto">
          <a:xfrm>
            <a:off x="2756919" y="2585609"/>
            <a:ext cx="371874" cy="261474"/>
          </a:xfrm>
          <a:custGeom>
            <a:avLst/>
            <a:gdLst>
              <a:gd name="connsiteX0" fmla="*/ 64944 w 415636"/>
              <a:gd name="connsiteY0" fmla="*/ 65280 h 389659"/>
              <a:gd name="connsiteX1" fmla="*/ 64944 w 415636"/>
              <a:gd name="connsiteY1" fmla="*/ 246806 h 389659"/>
              <a:gd name="connsiteX2" fmla="*/ 350694 w 415636"/>
              <a:gd name="connsiteY2" fmla="*/ 246806 h 389659"/>
              <a:gd name="connsiteX3" fmla="*/ 350694 w 415636"/>
              <a:gd name="connsiteY3" fmla="*/ 65280 h 389659"/>
              <a:gd name="connsiteX4" fmla="*/ 350694 w 415636"/>
              <a:gd name="connsiteY4" fmla="*/ 51954 h 389659"/>
              <a:gd name="connsiteX5" fmla="*/ 353219 w 415636"/>
              <a:gd name="connsiteY5" fmla="*/ 52314 h 389659"/>
              <a:gd name="connsiteX6" fmla="*/ 355745 w 415636"/>
              <a:gd name="connsiteY6" fmla="*/ 53395 h 389659"/>
              <a:gd name="connsiteX7" fmla="*/ 357910 w 415636"/>
              <a:gd name="connsiteY7" fmla="*/ 54475 h 389659"/>
              <a:gd name="connsiteX8" fmla="*/ 360074 w 415636"/>
              <a:gd name="connsiteY8" fmla="*/ 55916 h 389659"/>
              <a:gd name="connsiteX9" fmla="*/ 361517 w 415636"/>
              <a:gd name="connsiteY9" fmla="*/ 57717 h 389659"/>
              <a:gd name="connsiteX10" fmla="*/ 362600 w 415636"/>
              <a:gd name="connsiteY10" fmla="*/ 60238 h 389659"/>
              <a:gd name="connsiteX11" fmla="*/ 363321 w 415636"/>
              <a:gd name="connsiteY11" fmla="*/ 62399 h 389659"/>
              <a:gd name="connsiteX12" fmla="*/ 363682 w 415636"/>
              <a:gd name="connsiteY12" fmla="*/ 65280 h 389659"/>
              <a:gd name="connsiteX13" fmla="*/ 363682 w 415636"/>
              <a:gd name="connsiteY13" fmla="*/ 246446 h 389659"/>
              <a:gd name="connsiteX14" fmla="*/ 363321 w 415636"/>
              <a:gd name="connsiteY14" fmla="*/ 249327 h 389659"/>
              <a:gd name="connsiteX15" fmla="*/ 362600 w 415636"/>
              <a:gd name="connsiteY15" fmla="*/ 251488 h 389659"/>
              <a:gd name="connsiteX16" fmla="*/ 361517 w 415636"/>
              <a:gd name="connsiteY16" fmla="*/ 254009 h 389659"/>
              <a:gd name="connsiteX17" fmla="*/ 360074 w 415636"/>
              <a:gd name="connsiteY17" fmla="*/ 255810 h 389659"/>
              <a:gd name="connsiteX18" fmla="*/ 357910 w 415636"/>
              <a:gd name="connsiteY18" fmla="*/ 257611 h 389659"/>
              <a:gd name="connsiteX19" fmla="*/ 355745 w 415636"/>
              <a:gd name="connsiteY19" fmla="*/ 258692 h 389659"/>
              <a:gd name="connsiteX20" fmla="*/ 353219 w 415636"/>
              <a:gd name="connsiteY20" fmla="*/ 259412 h 389659"/>
              <a:gd name="connsiteX21" fmla="*/ 350694 w 415636"/>
              <a:gd name="connsiteY21" fmla="*/ 259772 h 389659"/>
              <a:gd name="connsiteX22" fmla="*/ 64944 w 415636"/>
              <a:gd name="connsiteY22" fmla="*/ 259772 h 389659"/>
              <a:gd name="connsiteX23" fmla="*/ 62058 w 415636"/>
              <a:gd name="connsiteY23" fmla="*/ 259412 h 389659"/>
              <a:gd name="connsiteX24" fmla="*/ 59893 w 415636"/>
              <a:gd name="connsiteY24" fmla="*/ 258692 h 389659"/>
              <a:gd name="connsiteX25" fmla="*/ 57367 w 415636"/>
              <a:gd name="connsiteY25" fmla="*/ 257611 h 389659"/>
              <a:gd name="connsiteX26" fmla="*/ 55563 w 415636"/>
              <a:gd name="connsiteY26" fmla="*/ 255810 h 389659"/>
              <a:gd name="connsiteX27" fmla="*/ 54120 w 415636"/>
              <a:gd name="connsiteY27" fmla="*/ 254009 h 389659"/>
              <a:gd name="connsiteX28" fmla="*/ 52677 w 415636"/>
              <a:gd name="connsiteY28" fmla="*/ 251488 h 389659"/>
              <a:gd name="connsiteX29" fmla="*/ 51955 w 415636"/>
              <a:gd name="connsiteY29" fmla="*/ 249327 h 389659"/>
              <a:gd name="connsiteX30" fmla="*/ 51955 w 415636"/>
              <a:gd name="connsiteY30" fmla="*/ 246446 h 389659"/>
              <a:gd name="connsiteX31" fmla="*/ 51955 w 415636"/>
              <a:gd name="connsiteY31" fmla="*/ 65280 h 389659"/>
              <a:gd name="connsiteX32" fmla="*/ 51955 w 415636"/>
              <a:gd name="connsiteY32" fmla="*/ 62399 h 389659"/>
              <a:gd name="connsiteX33" fmla="*/ 52677 w 415636"/>
              <a:gd name="connsiteY33" fmla="*/ 60238 h 389659"/>
              <a:gd name="connsiteX34" fmla="*/ 54120 w 415636"/>
              <a:gd name="connsiteY34" fmla="*/ 57717 h 389659"/>
              <a:gd name="connsiteX35" fmla="*/ 55563 w 415636"/>
              <a:gd name="connsiteY35" fmla="*/ 55916 h 389659"/>
              <a:gd name="connsiteX36" fmla="*/ 57367 w 415636"/>
              <a:gd name="connsiteY36" fmla="*/ 54475 h 389659"/>
              <a:gd name="connsiteX37" fmla="*/ 59893 w 415636"/>
              <a:gd name="connsiteY37" fmla="*/ 53395 h 389659"/>
              <a:gd name="connsiteX38" fmla="*/ 62058 w 415636"/>
              <a:gd name="connsiteY38" fmla="*/ 52314 h 389659"/>
              <a:gd name="connsiteX39" fmla="*/ 64944 w 415636"/>
              <a:gd name="connsiteY39" fmla="*/ 52314 h 389659"/>
              <a:gd name="connsiteX40" fmla="*/ 38966 w 415636"/>
              <a:gd name="connsiteY40" fmla="*/ 25977 h 389659"/>
              <a:gd name="connsiteX41" fmla="*/ 36441 w 415636"/>
              <a:gd name="connsiteY41" fmla="*/ 26338 h 389659"/>
              <a:gd name="connsiteX42" fmla="*/ 33915 w 415636"/>
              <a:gd name="connsiteY42" fmla="*/ 27060 h 389659"/>
              <a:gd name="connsiteX43" fmla="*/ 31750 w 415636"/>
              <a:gd name="connsiteY43" fmla="*/ 28142 h 389659"/>
              <a:gd name="connsiteX44" fmla="*/ 29946 w 415636"/>
              <a:gd name="connsiteY44" fmla="*/ 29946 h 389659"/>
              <a:gd name="connsiteX45" fmla="*/ 28142 w 415636"/>
              <a:gd name="connsiteY45" fmla="*/ 31750 h 389659"/>
              <a:gd name="connsiteX46" fmla="*/ 27060 w 415636"/>
              <a:gd name="connsiteY46" fmla="*/ 33915 h 389659"/>
              <a:gd name="connsiteX47" fmla="*/ 26338 w 415636"/>
              <a:gd name="connsiteY47" fmla="*/ 36440 h 389659"/>
              <a:gd name="connsiteX48" fmla="*/ 25977 w 415636"/>
              <a:gd name="connsiteY48" fmla="*/ 38966 h 389659"/>
              <a:gd name="connsiteX49" fmla="*/ 25977 w 415636"/>
              <a:gd name="connsiteY49" fmla="*/ 298739 h 389659"/>
              <a:gd name="connsiteX50" fmla="*/ 26338 w 415636"/>
              <a:gd name="connsiteY50" fmla="*/ 301625 h 389659"/>
              <a:gd name="connsiteX51" fmla="*/ 27060 w 415636"/>
              <a:gd name="connsiteY51" fmla="*/ 303790 h 389659"/>
              <a:gd name="connsiteX52" fmla="*/ 28142 w 415636"/>
              <a:gd name="connsiteY52" fmla="*/ 306315 h 389659"/>
              <a:gd name="connsiteX53" fmla="*/ 29946 w 415636"/>
              <a:gd name="connsiteY53" fmla="*/ 307759 h 389659"/>
              <a:gd name="connsiteX54" fmla="*/ 31750 w 415636"/>
              <a:gd name="connsiteY54" fmla="*/ 309563 h 389659"/>
              <a:gd name="connsiteX55" fmla="*/ 33915 w 415636"/>
              <a:gd name="connsiteY55" fmla="*/ 310645 h 389659"/>
              <a:gd name="connsiteX56" fmla="*/ 36441 w 415636"/>
              <a:gd name="connsiteY56" fmla="*/ 311727 h 389659"/>
              <a:gd name="connsiteX57" fmla="*/ 38966 w 415636"/>
              <a:gd name="connsiteY57" fmla="*/ 311727 h 389659"/>
              <a:gd name="connsiteX58" fmla="*/ 155864 w 415636"/>
              <a:gd name="connsiteY58" fmla="*/ 311727 h 389659"/>
              <a:gd name="connsiteX59" fmla="*/ 259773 w 415636"/>
              <a:gd name="connsiteY59" fmla="*/ 311727 h 389659"/>
              <a:gd name="connsiteX60" fmla="*/ 376670 w 415636"/>
              <a:gd name="connsiteY60" fmla="*/ 311727 h 389659"/>
              <a:gd name="connsiteX61" fmla="*/ 379557 w 415636"/>
              <a:gd name="connsiteY61" fmla="*/ 311727 h 389659"/>
              <a:gd name="connsiteX62" fmla="*/ 381721 w 415636"/>
              <a:gd name="connsiteY62" fmla="*/ 310645 h 389659"/>
              <a:gd name="connsiteX63" fmla="*/ 384247 w 415636"/>
              <a:gd name="connsiteY63" fmla="*/ 309563 h 389659"/>
              <a:gd name="connsiteX64" fmla="*/ 386051 w 415636"/>
              <a:gd name="connsiteY64" fmla="*/ 307759 h 389659"/>
              <a:gd name="connsiteX65" fmla="*/ 387494 w 415636"/>
              <a:gd name="connsiteY65" fmla="*/ 306315 h 389659"/>
              <a:gd name="connsiteX66" fmla="*/ 388577 w 415636"/>
              <a:gd name="connsiteY66" fmla="*/ 303790 h 389659"/>
              <a:gd name="connsiteX67" fmla="*/ 389659 w 415636"/>
              <a:gd name="connsiteY67" fmla="*/ 301625 h 389659"/>
              <a:gd name="connsiteX68" fmla="*/ 389659 w 415636"/>
              <a:gd name="connsiteY68" fmla="*/ 298739 h 389659"/>
              <a:gd name="connsiteX69" fmla="*/ 389659 w 415636"/>
              <a:gd name="connsiteY69" fmla="*/ 38966 h 389659"/>
              <a:gd name="connsiteX70" fmla="*/ 389659 w 415636"/>
              <a:gd name="connsiteY70" fmla="*/ 36440 h 389659"/>
              <a:gd name="connsiteX71" fmla="*/ 388577 w 415636"/>
              <a:gd name="connsiteY71" fmla="*/ 33915 h 389659"/>
              <a:gd name="connsiteX72" fmla="*/ 387494 w 415636"/>
              <a:gd name="connsiteY72" fmla="*/ 31750 h 389659"/>
              <a:gd name="connsiteX73" fmla="*/ 386051 w 415636"/>
              <a:gd name="connsiteY73" fmla="*/ 29946 h 389659"/>
              <a:gd name="connsiteX74" fmla="*/ 384247 w 415636"/>
              <a:gd name="connsiteY74" fmla="*/ 28142 h 389659"/>
              <a:gd name="connsiteX75" fmla="*/ 381721 w 415636"/>
              <a:gd name="connsiteY75" fmla="*/ 27060 h 389659"/>
              <a:gd name="connsiteX76" fmla="*/ 379557 w 415636"/>
              <a:gd name="connsiteY76" fmla="*/ 26338 h 389659"/>
              <a:gd name="connsiteX77" fmla="*/ 376670 w 415636"/>
              <a:gd name="connsiteY77" fmla="*/ 25977 h 389659"/>
              <a:gd name="connsiteX78" fmla="*/ 38966 w 415636"/>
              <a:gd name="connsiteY78" fmla="*/ 0 h 389659"/>
              <a:gd name="connsiteX79" fmla="*/ 376670 w 415636"/>
              <a:gd name="connsiteY79" fmla="*/ 0 h 389659"/>
              <a:gd name="connsiteX80" fmla="*/ 380639 w 415636"/>
              <a:gd name="connsiteY80" fmla="*/ 361 h 389659"/>
              <a:gd name="connsiteX81" fmla="*/ 384608 w 415636"/>
              <a:gd name="connsiteY81" fmla="*/ 722 h 389659"/>
              <a:gd name="connsiteX82" fmla="*/ 388216 w 415636"/>
              <a:gd name="connsiteY82" fmla="*/ 1804 h 389659"/>
              <a:gd name="connsiteX83" fmla="*/ 391824 w 415636"/>
              <a:gd name="connsiteY83" fmla="*/ 2886 h 389659"/>
              <a:gd name="connsiteX84" fmla="*/ 395432 w 415636"/>
              <a:gd name="connsiteY84" fmla="*/ 4690 h 389659"/>
              <a:gd name="connsiteX85" fmla="*/ 398318 w 415636"/>
              <a:gd name="connsiteY85" fmla="*/ 6494 h 389659"/>
              <a:gd name="connsiteX86" fmla="*/ 401565 w 415636"/>
              <a:gd name="connsiteY86" fmla="*/ 8659 h 389659"/>
              <a:gd name="connsiteX87" fmla="*/ 404452 w 415636"/>
              <a:gd name="connsiteY87" fmla="*/ 11546 h 389659"/>
              <a:gd name="connsiteX88" fmla="*/ 406616 w 415636"/>
              <a:gd name="connsiteY88" fmla="*/ 14432 h 389659"/>
              <a:gd name="connsiteX89" fmla="*/ 409142 w 415636"/>
              <a:gd name="connsiteY89" fmla="*/ 16958 h 389659"/>
              <a:gd name="connsiteX90" fmla="*/ 410946 w 415636"/>
              <a:gd name="connsiteY90" fmla="*/ 20565 h 389659"/>
              <a:gd name="connsiteX91" fmla="*/ 412389 w 415636"/>
              <a:gd name="connsiteY91" fmla="*/ 23813 h 389659"/>
              <a:gd name="connsiteX92" fmla="*/ 413832 w 415636"/>
              <a:gd name="connsiteY92" fmla="*/ 27421 h 389659"/>
              <a:gd name="connsiteX93" fmla="*/ 414915 w 415636"/>
              <a:gd name="connsiteY93" fmla="*/ 31029 h 389659"/>
              <a:gd name="connsiteX94" fmla="*/ 415275 w 415636"/>
              <a:gd name="connsiteY94" fmla="*/ 34997 h 389659"/>
              <a:gd name="connsiteX95" fmla="*/ 415636 w 415636"/>
              <a:gd name="connsiteY95" fmla="*/ 38966 h 389659"/>
              <a:gd name="connsiteX96" fmla="*/ 415636 w 415636"/>
              <a:gd name="connsiteY96" fmla="*/ 298739 h 389659"/>
              <a:gd name="connsiteX97" fmla="*/ 415275 w 415636"/>
              <a:gd name="connsiteY97" fmla="*/ 302707 h 389659"/>
              <a:gd name="connsiteX98" fmla="*/ 414915 w 415636"/>
              <a:gd name="connsiteY98" fmla="*/ 306676 h 389659"/>
              <a:gd name="connsiteX99" fmla="*/ 414193 w 415636"/>
              <a:gd name="connsiteY99" fmla="*/ 310284 h 389659"/>
              <a:gd name="connsiteX100" fmla="*/ 412389 w 415636"/>
              <a:gd name="connsiteY100" fmla="*/ 313892 h 389659"/>
              <a:gd name="connsiteX101" fmla="*/ 410946 w 415636"/>
              <a:gd name="connsiteY101" fmla="*/ 317139 h 389659"/>
              <a:gd name="connsiteX102" fmla="*/ 409142 w 415636"/>
              <a:gd name="connsiteY102" fmla="*/ 320386 h 389659"/>
              <a:gd name="connsiteX103" fmla="*/ 406616 w 415636"/>
              <a:gd name="connsiteY103" fmla="*/ 323273 h 389659"/>
              <a:gd name="connsiteX104" fmla="*/ 404452 w 415636"/>
              <a:gd name="connsiteY104" fmla="*/ 326520 h 389659"/>
              <a:gd name="connsiteX105" fmla="*/ 401565 w 415636"/>
              <a:gd name="connsiteY105" fmla="*/ 328685 h 389659"/>
              <a:gd name="connsiteX106" fmla="*/ 398318 w 415636"/>
              <a:gd name="connsiteY106" fmla="*/ 331210 h 389659"/>
              <a:gd name="connsiteX107" fmla="*/ 395432 w 415636"/>
              <a:gd name="connsiteY107" fmla="*/ 333014 h 389659"/>
              <a:gd name="connsiteX108" fmla="*/ 391824 w 415636"/>
              <a:gd name="connsiteY108" fmla="*/ 334457 h 389659"/>
              <a:gd name="connsiteX109" fmla="*/ 388216 w 415636"/>
              <a:gd name="connsiteY109" fmla="*/ 335901 h 389659"/>
              <a:gd name="connsiteX110" fmla="*/ 384608 w 415636"/>
              <a:gd name="connsiteY110" fmla="*/ 336983 h 389659"/>
              <a:gd name="connsiteX111" fmla="*/ 381000 w 415636"/>
              <a:gd name="connsiteY111" fmla="*/ 337344 h 389659"/>
              <a:gd name="connsiteX112" fmla="*/ 376670 w 415636"/>
              <a:gd name="connsiteY112" fmla="*/ 337705 h 389659"/>
              <a:gd name="connsiteX113" fmla="*/ 246784 w 415636"/>
              <a:gd name="connsiteY113" fmla="*/ 337705 h 389659"/>
              <a:gd name="connsiteX114" fmla="*/ 246784 w 415636"/>
              <a:gd name="connsiteY114" fmla="*/ 353219 h 389659"/>
              <a:gd name="connsiteX115" fmla="*/ 327963 w 415636"/>
              <a:gd name="connsiteY115" fmla="*/ 363682 h 389659"/>
              <a:gd name="connsiteX116" fmla="*/ 329767 w 415636"/>
              <a:gd name="connsiteY116" fmla="*/ 364764 h 389659"/>
              <a:gd name="connsiteX117" fmla="*/ 331932 w 415636"/>
              <a:gd name="connsiteY117" fmla="*/ 365847 h 389659"/>
              <a:gd name="connsiteX118" fmla="*/ 333375 w 415636"/>
              <a:gd name="connsiteY118" fmla="*/ 366929 h 389659"/>
              <a:gd name="connsiteX119" fmla="*/ 334818 w 415636"/>
              <a:gd name="connsiteY119" fmla="*/ 368372 h 389659"/>
              <a:gd name="connsiteX120" fmla="*/ 336261 w 415636"/>
              <a:gd name="connsiteY120" fmla="*/ 370537 h 389659"/>
              <a:gd name="connsiteX121" fmla="*/ 336983 w 415636"/>
              <a:gd name="connsiteY121" fmla="*/ 372341 h 389659"/>
              <a:gd name="connsiteX122" fmla="*/ 337704 w 415636"/>
              <a:gd name="connsiteY122" fmla="*/ 374506 h 389659"/>
              <a:gd name="connsiteX123" fmla="*/ 337704 w 415636"/>
              <a:gd name="connsiteY123" fmla="*/ 376671 h 389659"/>
              <a:gd name="connsiteX124" fmla="*/ 337344 w 415636"/>
              <a:gd name="connsiteY124" fmla="*/ 378835 h 389659"/>
              <a:gd name="connsiteX125" fmla="*/ 336622 w 415636"/>
              <a:gd name="connsiteY125" fmla="*/ 381722 h 389659"/>
              <a:gd name="connsiteX126" fmla="*/ 335540 w 415636"/>
              <a:gd name="connsiteY126" fmla="*/ 383526 h 389659"/>
              <a:gd name="connsiteX127" fmla="*/ 333736 w 415636"/>
              <a:gd name="connsiteY127" fmla="*/ 385690 h 389659"/>
              <a:gd name="connsiteX128" fmla="*/ 331932 w 415636"/>
              <a:gd name="connsiteY128" fmla="*/ 387134 h 389659"/>
              <a:gd name="connsiteX129" fmla="*/ 329767 w 415636"/>
              <a:gd name="connsiteY129" fmla="*/ 388216 h 389659"/>
              <a:gd name="connsiteX130" fmla="*/ 327241 w 415636"/>
              <a:gd name="connsiteY130" fmla="*/ 389298 h 389659"/>
              <a:gd name="connsiteX131" fmla="*/ 324716 w 415636"/>
              <a:gd name="connsiteY131" fmla="*/ 389659 h 389659"/>
              <a:gd name="connsiteX132" fmla="*/ 90921 w 415636"/>
              <a:gd name="connsiteY132" fmla="*/ 389659 h 389659"/>
              <a:gd name="connsiteX133" fmla="*/ 88395 w 415636"/>
              <a:gd name="connsiteY133" fmla="*/ 389298 h 389659"/>
              <a:gd name="connsiteX134" fmla="*/ 85869 w 415636"/>
              <a:gd name="connsiteY134" fmla="*/ 388216 h 389659"/>
              <a:gd name="connsiteX135" fmla="*/ 83705 w 415636"/>
              <a:gd name="connsiteY135" fmla="*/ 387134 h 389659"/>
              <a:gd name="connsiteX136" fmla="*/ 81540 w 415636"/>
              <a:gd name="connsiteY136" fmla="*/ 385690 h 389659"/>
              <a:gd name="connsiteX137" fmla="*/ 80097 w 415636"/>
              <a:gd name="connsiteY137" fmla="*/ 383526 h 389659"/>
              <a:gd name="connsiteX138" fmla="*/ 79014 w 415636"/>
              <a:gd name="connsiteY138" fmla="*/ 381722 h 389659"/>
              <a:gd name="connsiteX139" fmla="*/ 78293 w 415636"/>
              <a:gd name="connsiteY139" fmla="*/ 378835 h 389659"/>
              <a:gd name="connsiteX140" fmla="*/ 77932 w 415636"/>
              <a:gd name="connsiteY140" fmla="*/ 376671 h 389659"/>
              <a:gd name="connsiteX141" fmla="*/ 78293 w 415636"/>
              <a:gd name="connsiteY141" fmla="*/ 374506 h 389659"/>
              <a:gd name="connsiteX142" fmla="*/ 78654 w 415636"/>
              <a:gd name="connsiteY142" fmla="*/ 372341 h 389659"/>
              <a:gd name="connsiteX143" fmla="*/ 79375 w 415636"/>
              <a:gd name="connsiteY143" fmla="*/ 370537 h 389659"/>
              <a:gd name="connsiteX144" fmla="*/ 80458 w 415636"/>
              <a:gd name="connsiteY144" fmla="*/ 368372 h 389659"/>
              <a:gd name="connsiteX145" fmla="*/ 81901 w 415636"/>
              <a:gd name="connsiteY145" fmla="*/ 366929 h 389659"/>
              <a:gd name="connsiteX146" fmla="*/ 83705 w 415636"/>
              <a:gd name="connsiteY146" fmla="*/ 365847 h 389659"/>
              <a:gd name="connsiteX147" fmla="*/ 85509 w 415636"/>
              <a:gd name="connsiteY147" fmla="*/ 364764 h 389659"/>
              <a:gd name="connsiteX148" fmla="*/ 88034 w 415636"/>
              <a:gd name="connsiteY148" fmla="*/ 363682 h 389659"/>
              <a:gd name="connsiteX149" fmla="*/ 168852 w 415636"/>
              <a:gd name="connsiteY149" fmla="*/ 353219 h 389659"/>
              <a:gd name="connsiteX150" fmla="*/ 168852 w 415636"/>
              <a:gd name="connsiteY150" fmla="*/ 337705 h 389659"/>
              <a:gd name="connsiteX151" fmla="*/ 38966 w 415636"/>
              <a:gd name="connsiteY151" fmla="*/ 337705 h 389659"/>
              <a:gd name="connsiteX152" fmla="*/ 34997 w 415636"/>
              <a:gd name="connsiteY152" fmla="*/ 337344 h 389659"/>
              <a:gd name="connsiteX153" fmla="*/ 31029 w 415636"/>
              <a:gd name="connsiteY153" fmla="*/ 336983 h 389659"/>
              <a:gd name="connsiteX154" fmla="*/ 27060 w 415636"/>
              <a:gd name="connsiteY154" fmla="*/ 335901 h 389659"/>
              <a:gd name="connsiteX155" fmla="*/ 23452 w 415636"/>
              <a:gd name="connsiteY155" fmla="*/ 334457 h 389659"/>
              <a:gd name="connsiteX156" fmla="*/ 20205 w 415636"/>
              <a:gd name="connsiteY156" fmla="*/ 333014 h 389659"/>
              <a:gd name="connsiteX157" fmla="*/ 16958 w 415636"/>
              <a:gd name="connsiteY157" fmla="*/ 331210 h 389659"/>
              <a:gd name="connsiteX158" fmla="*/ 14432 w 415636"/>
              <a:gd name="connsiteY158" fmla="*/ 328685 h 389659"/>
              <a:gd name="connsiteX159" fmla="*/ 11546 w 415636"/>
              <a:gd name="connsiteY159" fmla="*/ 326520 h 389659"/>
              <a:gd name="connsiteX160" fmla="*/ 8659 w 415636"/>
              <a:gd name="connsiteY160" fmla="*/ 323273 h 389659"/>
              <a:gd name="connsiteX161" fmla="*/ 6495 w 415636"/>
              <a:gd name="connsiteY161" fmla="*/ 320386 h 389659"/>
              <a:gd name="connsiteX162" fmla="*/ 4691 w 415636"/>
              <a:gd name="connsiteY162" fmla="*/ 317139 h 389659"/>
              <a:gd name="connsiteX163" fmla="*/ 2887 w 415636"/>
              <a:gd name="connsiteY163" fmla="*/ 313892 h 389659"/>
              <a:gd name="connsiteX164" fmla="*/ 1804 w 415636"/>
              <a:gd name="connsiteY164" fmla="*/ 310284 h 389659"/>
              <a:gd name="connsiteX165" fmla="*/ 722 w 415636"/>
              <a:gd name="connsiteY165" fmla="*/ 306676 h 389659"/>
              <a:gd name="connsiteX166" fmla="*/ 361 w 415636"/>
              <a:gd name="connsiteY166" fmla="*/ 302707 h 389659"/>
              <a:gd name="connsiteX167" fmla="*/ 0 w 415636"/>
              <a:gd name="connsiteY167" fmla="*/ 298739 h 389659"/>
              <a:gd name="connsiteX168" fmla="*/ 0 w 415636"/>
              <a:gd name="connsiteY168" fmla="*/ 38966 h 389659"/>
              <a:gd name="connsiteX169" fmla="*/ 361 w 415636"/>
              <a:gd name="connsiteY169" fmla="*/ 34997 h 389659"/>
              <a:gd name="connsiteX170" fmla="*/ 722 w 415636"/>
              <a:gd name="connsiteY170" fmla="*/ 31029 h 389659"/>
              <a:gd name="connsiteX171" fmla="*/ 1804 w 415636"/>
              <a:gd name="connsiteY171" fmla="*/ 27421 h 389659"/>
              <a:gd name="connsiteX172" fmla="*/ 2887 w 415636"/>
              <a:gd name="connsiteY172" fmla="*/ 23813 h 389659"/>
              <a:gd name="connsiteX173" fmla="*/ 4691 w 415636"/>
              <a:gd name="connsiteY173" fmla="*/ 20565 h 389659"/>
              <a:gd name="connsiteX174" fmla="*/ 6495 w 415636"/>
              <a:gd name="connsiteY174" fmla="*/ 16958 h 389659"/>
              <a:gd name="connsiteX175" fmla="*/ 8659 w 415636"/>
              <a:gd name="connsiteY175" fmla="*/ 14432 h 389659"/>
              <a:gd name="connsiteX176" fmla="*/ 11546 w 415636"/>
              <a:gd name="connsiteY176" fmla="*/ 11546 h 389659"/>
              <a:gd name="connsiteX177" fmla="*/ 14432 w 415636"/>
              <a:gd name="connsiteY177" fmla="*/ 8659 h 389659"/>
              <a:gd name="connsiteX178" fmla="*/ 16958 w 415636"/>
              <a:gd name="connsiteY178" fmla="*/ 6494 h 389659"/>
              <a:gd name="connsiteX179" fmla="*/ 20566 w 415636"/>
              <a:gd name="connsiteY179" fmla="*/ 4690 h 389659"/>
              <a:gd name="connsiteX180" fmla="*/ 23452 w 415636"/>
              <a:gd name="connsiteY180" fmla="*/ 2886 h 389659"/>
              <a:gd name="connsiteX181" fmla="*/ 27421 w 415636"/>
              <a:gd name="connsiteY181" fmla="*/ 1804 h 389659"/>
              <a:gd name="connsiteX182" fmla="*/ 31029 w 415636"/>
              <a:gd name="connsiteY182" fmla="*/ 722 h 389659"/>
              <a:gd name="connsiteX183" fmla="*/ 34997 w 415636"/>
              <a:gd name="connsiteY183" fmla="*/ 361 h 38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415636" h="389659">
                <a:moveTo>
                  <a:pt x="64944" y="65280"/>
                </a:moveTo>
                <a:lnTo>
                  <a:pt x="64944" y="246806"/>
                </a:lnTo>
                <a:lnTo>
                  <a:pt x="350694" y="246806"/>
                </a:lnTo>
                <a:lnTo>
                  <a:pt x="350694" y="65280"/>
                </a:lnTo>
                <a:close/>
                <a:moveTo>
                  <a:pt x="350694" y="51954"/>
                </a:moveTo>
                <a:lnTo>
                  <a:pt x="353219" y="52314"/>
                </a:lnTo>
                <a:lnTo>
                  <a:pt x="355745" y="53395"/>
                </a:lnTo>
                <a:lnTo>
                  <a:pt x="357910" y="54475"/>
                </a:lnTo>
                <a:lnTo>
                  <a:pt x="360074" y="55916"/>
                </a:lnTo>
                <a:lnTo>
                  <a:pt x="361517" y="57717"/>
                </a:lnTo>
                <a:lnTo>
                  <a:pt x="362600" y="60238"/>
                </a:lnTo>
                <a:lnTo>
                  <a:pt x="363321" y="62399"/>
                </a:lnTo>
                <a:lnTo>
                  <a:pt x="363682" y="65280"/>
                </a:lnTo>
                <a:lnTo>
                  <a:pt x="363682" y="246446"/>
                </a:lnTo>
                <a:lnTo>
                  <a:pt x="363321" y="249327"/>
                </a:lnTo>
                <a:lnTo>
                  <a:pt x="362600" y="251488"/>
                </a:lnTo>
                <a:lnTo>
                  <a:pt x="361517" y="254009"/>
                </a:lnTo>
                <a:lnTo>
                  <a:pt x="360074" y="255810"/>
                </a:lnTo>
                <a:lnTo>
                  <a:pt x="357910" y="257611"/>
                </a:lnTo>
                <a:lnTo>
                  <a:pt x="355745" y="258692"/>
                </a:lnTo>
                <a:lnTo>
                  <a:pt x="353219" y="259412"/>
                </a:lnTo>
                <a:lnTo>
                  <a:pt x="350694" y="259772"/>
                </a:lnTo>
                <a:lnTo>
                  <a:pt x="64944" y="259772"/>
                </a:lnTo>
                <a:lnTo>
                  <a:pt x="62058" y="259412"/>
                </a:lnTo>
                <a:lnTo>
                  <a:pt x="59893" y="258692"/>
                </a:lnTo>
                <a:lnTo>
                  <a:pt x="57367" y="257611"/>
                </a:lnTo>
                <a:lnTo>
                  <a:pt x="55563" y="255810"/>
                </a:lnTo>
                <a:lnTo>
                  <a:pt x="54120" y="254009"/>
                </a:lnTo>
                <a:lnTo>
                  <a:pt x="52677" y="251488"/>
                </a:lnTo>
                <a:lnTo>
                  <a:pt x="51955" y="249327"/>
                </a:lnTo>
                <a:lnTo>
                  <a:pt x="51955" y="246446"/>
                </a:lnTo>
                <a:lnTo>
                  <a:pt x="51955" y="65280"/>
                </a:lnTo>
                <a:lnTo>
                  <a:pt x="51955" y="62399"/>
                </a:lnTo>
                <a:lnTo>
                  <a:pt x="52677" y="60238"/>
                </a:lnTo>
                <a:lnTo>
                  <a:pt x="54120" y="57717"/>
                </a:lnTo>
                <a:lnTo>
                  <a:pt x="55563" y="55916"/>
                </a:lnTo>
                <a:lnTo>
                  <a:pt x="57367" y="54475"/>
                </a:lnTo>
                <a:lnTo>
                  <a:pt x="59893" y="53395"/>
                </a:lnTo>
                <a:lnTo>
                  <a:pt x="62058" y="52314"/>
                </a:lnTo>
                <a:lnTo>
                  <a:pt x="64944" y="52314"/>
                </a:lnTo>
                <a:close/>
                <a:moveTo>
                  <a:pt x="38966" y="25977"/>
                </a:moveTo>
                <a:lnTo>
                  <a:pt x="36441" y="26338"/>
                </a:lnTo>
                <a:lnTo>
                  <a:pt x="33915" y="27060"/>
                </a:lnTo>
                <a:lnTo>
                  <a:pt x="31750" y="28142"/>
                </a:lnTo>
                <a:lnTo>
                  <a:pt x="29946" y="29946"/>
                </a:lnTo>
                <a:lnTo>
                  <a:pt x="28142" y="31750"/>
                </a:lnTo>
                <a:lnTo>
                  <a:pt x="27060" y="33915"/>
                </a:lnTo>
                <a:lnTo>
                  <a:pt x="26338" y="36440"/>
                </a:lnTo>
                <a:lnTo>
                  <a:pt x="25977" y="38966"/>
                </a:lnTo>
                <a:lnTo>
                  <a:pt x="25977" y="298739"/>
                </a:lnTo>
                <a:lnTo>
                  <a:pt x="26338" y="301625"/>
                </a:lnTo>
                <a:lnTo>
                  <a:pt x="27060" y="303790"/>
                </a:lnTo>
                <a:lnTo>
                  <a:pt x="28142" y="306315"/>
                </a:lnTo>
                <a:lnTo>
                  <a:pt x="29946" y="307759"/>
                </a:lnTo>
                <a:lnTo>
                  <a:pt x="31750" y="309563"/>
                </a:lnTo>
                <a:lnTo>
                  <a:pt x="33915" y="310645"/>
                </a:lnTo>
                <a:lnTo>
                  <a:pt x="36441" y="311727"/>
                </a:lnTo>
                <a:lnTo>
                  <a:pt x="38966" y="311727"/>
                </a:lnTo>
                <a:lnTo>
                  <a:pt x="155864" y="311727"/>
                </a:lnTo>
                <a:lnTo>
                  <a:pt x="259773" y="311727"/>
                </a:lnTo>
                <a:lnTo>
                  <a:pt x="376670" y="311727"/>
                </a:lnTo>
                <a:lnTo>
                  <a:pt x="379557" y="311727"/>
                </a:lnTo>
                <a:lnTo>
                  <a:pt x="381721" y="310645"/>
                </a:lnTo>
                <a:lnTo>
                  <a:pt x="384247" y="309563"/>
                </a:lnTo>
                <a:lnTo>
                  <a:pt x="386051" y="307759"/>
                </a:lnTo>
                <a:lnTo>
                  <a:pt x="387494" y="306315"/>
                </a:lnTo>
                <a:lnTo>
                  <a:pt x="388577" y="303790"/>
                </a:lnTo>
                <a:lnTo>
                  <a:pt x="389659" y="301625"/>
                </a:lnTo>
                <a:lnTo>
                  <a:pt x="389659" y="298739"/>
                </a:lnTo>
                <a:lnTo>
                  <a:pt x="389659" y="38966"/>
                </a:lnTo>
                <a:lnTo>
                  <a:pt x="389659" y="36440"/>
                </a:lnTo>
                <a:lnTo>
                  <a:pt x="388577" y="33915"/>
                </a:lnTo>
                <a:lnTo>
                  <a:pt x="387494" y="31750"/>
                </a:lnTo>
                <a:lnTo>
                  <a:pt x="386051" y="29946"/>
                </a:lnTo>
                <a:lnTo>
                  <a:pt x="384247" y="28142"/>
                </a:lnTo>
                <a:lnTo>
                  <a:pt x="381721" y="27060"/>
                </a:lnTo>
                <a:lnTo>
                  <a:pt x="379557" y="26338"/>
                </a:lnTo>
                <a:lnTo>
                  <a:pt x="376670" y="25977"/>
                </a:lnTo>
                <a:close/>
                <a:moveTo>
                  <a:pt x="38966" y="0"/>
                </a:moveTo>
                <a:lnTo>
                  <a:pt x="376670" y="0"/>
                </a:lnTo>
                <a:lnTo>
                  <a:pt x="380639" y="361"/>
                </a:lnTo>
                <a:lnTo>
                  <a:pt x="384608" y="722"/>
                </a:lnTo>
                <a:lnTo>
                  <a:pt x="388216" y="1804"/>
                </a:lnTo>
                <a:lnTo>
                  <a:pt x="391824" y="2886"/>
                </a:lnTo>
                <a:lnTo>
                  <a:pt x="395432" y="4690"/>
                </a:lnTo>
                <a:lnTo>
                  <a:pt x="398318" y="6494"/>
                </a:lnTo>
                <a:lnTo>
                  <a:pt x="401565" y="8659"/>
                </a:lnTo>
                <a:lnTo>
                  <a:pt x="404452" y="11546"/>
                </a:lnTo>
                <a:lnTo>
                  <a:pt x="406616" y="14432"/>
                </a:lnTo>
                <a:lnTo>
                  <a:pt x="409142" y="16958"/>
                </a:lnTo>
                <a:lnTo>
                  <a:pt x="410946" y="20565"/>
                </a:lnTo>
                <a:lnTo>
                  <a:pt x="412389" y="23813"/>
                </a:lnTo>
                <a:lnTo>
                  <a:pt x="413832" y="27421"/>
                </a:lnTo>
                <a:lnTo>
                  <a:pt x="414915" y="31029"/>
                </a:lnTo>
                <a:lnTo>
                  <a:pt x="415275" y="34997"/>
                </a:lnTo>
                <a:lnTo>
                  <a:pt x="415636" y="38966"/>
                </a:lnTo>
                <a:lnTo>
                  <a:pt x="415636" y="298739"/>
                </a:lnTo>
                <a:lnTo>
                  <a:pt x="415275" y="302707"/>
                </a:lnTo>
                <a:lnTo>
                  <a:pt x="414915" y="306676"/>
                </a:lnTo>
                <a:lnTo>
                  <a:pt x="414193" y="310284"/>
                </a:lnTo>
                <a:lnTo>
                  <a:pt x="412389" y="313892"/>
                </a:lnTo>
                <a:lnTo>
                  <a:pt x="410946" y="317139"/>
                </a:lnTo>
                <a:lnTo>
                  <a:pt x="409142" y="320386"/>
                </a:lnTo>
                <a:lnTo>
                  <a:pt x="406616" y="323273"/>
                </a:lnTo>
                <a:lnTo>
                  <a:pt x="404452" y="326520"/>
                </a:lnTo>
                <a:lnTo>
                  <a:pt x="401565" y="328685"/>
                </a:lnTo>
                <a:lnTo>
                  <a:pt x="398318" y="331210"/>
                </a:lnTo>
                <a:lnTo>
                  <a:pt x="395432" y="333014"/>
                </a:lnTo>
                <a:lnTo>
                  <a:pt x="391824" y="334457"/>
                </a:lnTo>
                <a:lnTo>
                  <a:pt x="388216" y="335901"/>
                </a:lnTo>
                <a:lnTo>
                  <a:pt x="384608" y="336983"/>
                </a:lnTo>
                <a:lnTo>
                  <a:pt x="381000" y="337344"/>
                </a:lnTo>
                <a:lnTo>
                  <a:pt x="376670" y="337705"/>
                </a:lnTo>
                <a:lnTo>
                  <a:pt x="246784" y="337705"/>
                </a:lnTo>
                <a:lnTo>
                  <a:pt x="246784" y="353219"/>
                </a:lnTo>
                <a:lnTo>
                  <a:pt x="327963" y="363682"/>
                </a:lnTo>
                <a:lnTo>
                  <a:pt x="329767" y="364764"/>
                </a:lnTo>
                <a:lnTo>
                  <a:pt x="331932" y="365847"/>
                </a:lnTo>
                <a:lnTo>
                  <a:pt x="333375" y="366929"/>
                </a:lnTo>
                <a:lnTo>
                  <a:pt x="334818" y="368372"/>
                </a:lnTo>
                <a:lnTo>
                  <a:pt x="336261" y="370537"/>
                </a:lnTo>
                <a:lnTo>
                  <a:pt x="336983" y="372341"/>
                </a:lnTo>
                <a:lnTo>
                  <a:pt x="337704" y="374506"/>
                </a:lnTo>
                <a:lnTo>
                  <a:pt x="337704" y="376671"/>
                </a:lnTo>
                <a:lnTo>
                  <a:pt x="337344" y="378835"/>
                </a:lnTo>
                <a:lnTo>
                  <a:pt x="336622" y="381722"/>
                </a:lnTo>
                <a:lnTo>
                  <a:pt x="335540" y="383526"/>
                </a:lnTo>
                <a:lnTo>
                  <a:pt x="333736" y="385690"/>
                </a:lnTo>
                <a:lnTo>
                  <a:pt x="331932" y="387134"/>
                </a:lnTo>
                <a:lnTo>
                  <a:pt x="329767" y="388216"/>
                </a:lnTo>
                <a:lnTo>
                  <a:pt x="327241" y="389298"/>
                </a:lnTo>
                <a:lnTo>
                  <a:pt x="324716" y="389659"/>
                </a:lnTo>
                <a:lnTo>
                  <a:pt x="90921" y="389659"/>
                </a:lnTo>
                <a:lnTo>
                  <a:pt x="88395" y="389298"/>
                </a:lnTo>
                <a:lnTo>
                  <a:pt x="85869" y="388216"/>
                </a:lnTo>
                <a:lnTo>
                  <a:pt x="83705" y="387134"/>
                </a:lnTo>
                <a:lnTo>
                  <a:pt x="81540" y="385690"/>
                </a:lnTo>
                <a:lnTo>
                  <a:pt x="80097" y="383526"/>
                </a:lnTo>
                <a:lnTo>
                  <a:pt x="79014" y="381722"/>
                </a:lnTo>
                <a:lnTo>
                  <a:pt x="78293" y="378835"/>
                </a:lnTo>
                <a:lnTo>
                  <a:pt x="77932" y="376671"/>
                </a:lnTo>
                <a:lnTo>
                  <a:pt x="78293" y="374506"/>
                </a:lnTo>
                <a:lnTo>
                  <a:pt x="78654" y="372341"/>
                </a:lnTo>
                <a:lnTo>
                  <a:pt x="79375" y="370537"/>
                </a:lnTo>
                <a:lnTo>
                  <a:pt x="80458" y="368372"/>
                </a:lnTo>
                <a:lnTo>
                  <a:pt x="81901" y="366929"/>
                </a:lnTo>
                <a:lnTo>
                  <a:pt x="83705" y="365847"/>
                </a:lnTo>
                <a:lnTo>
                  <a:pt x="85509" y="364764"/>
                </a:lnTo>
                <a:lnTo>
                  <a:pt x="88034" y="363682"/>
                </a:lnTo>
                <a:lnTo>
                  <a:pt x="168852" y="353219"/>
                </a:lnTo>
                <a:lnTo>
                  <a:pt x="168852" y="337705"/>
                </a:lnTo>
                <a:lnTo>
                  <a:pt x="38966" y="337705"/>
                </a:lnTo>
                <a:lnTo>
                  <a:pt x="34997" y="337344"/>
                </a:lnTo>
                <a:lnTo>
                  <a:pt x="31029" y="336983"/>
                </a:lnTo>
                <a:lnTo>
                  <a:pt x="27060" y="335901"/>
                </a:lnTo>
                <a:lnTo>
                  <a:pt x="23452" y="334457"/>
                </a:lnTo>
                <a:lnTo>
                  <a:pt x="20205" y="333014"/>
                </a:lnTo>
                <a:lnTo>
                  <a:pt x="16958" y="331210"/>
                </a:lnTo>
                <a:lnTo>
                  <a:pt x="14432" y="328685"/>
                </a:lnTo>
                <a:lnTo>
                  <a:pt x="11546" y="326520"/>
                </a:lnTo>
                <a:lnTo>
                  <a:pt x="8659" y="323273"/>
                </a:lnTo>
                <a:lnTo>
                  <a:pt x="6495" y="320386"/>
                </a:lnTo>
                <a:lnTo>
                  <a:pt x="4691" y="317139"/>
                </a:lnTo>
                <a:lnTo>
                  <a:pt x="2887" y="313892"/>
                </a:lnTo>
                <a:lnTo>
                  <a:pt x="1804" y="310284"/>
                </a:lnTo>
                <a:lnTo>
                  <a:pt x="722" y="306676"/>
                </a:lnTo>
                <a:lnTo>
                  <a:pt x="361" y="302707"/>
                </a:lnTo>
                <a:lnTo>
                  <a:pt x="0" y="298739"/>
                </a:lnTo>
                <a:lnTo>
                  <a:pt x="0" y="38966"/>
                </a:lnTo>
                <a:lnTo>
                  <a:pt x="361" y="34997"/>
                </a:lnTo>
                <a:lnTo>
                  <a:pt x="722" y="31029"/>
                </a:lnTo>
                <a:lnTo>
                  <a:pt x="1804" y="27421"/>
                </a:lnTo>
                <a:lnTo>
                  <a:pt x="2887" y="23813"/>
                </a:lnTo>
                <a:lnTo>
                  <a:pt x="4691" y="20565"/>
                </a:lnTo>
                <a:lnTo>
                  <a:pt x="6495" y="16958"/>
                </a:lnTo>
                <a:lnTo>
                  <a:pt x="8659" y="14432"/>
                </a:lnTo>
                <a:lnTo>
                  <a:pt x="11546" y="11546"/>
                </a:lnTo>
                <a:lnTo>
                  <a:pt x="14432" y="8659"/>
                </a:lnTo>
                <a:lnTo>
                  <a:pt x="16958" y="6494"/>
                </a:lnTo>
                <a:lnTo>
                  <a:pt x="20566" y="4690"/>
                </a:lnTo>
                <a:lnTo>
                  <a:pt x="23452" y="2886"/>
                </a:lnTo>
                <a:lnTo>
                  <a:pt x="27421" y="1804"/>
                </a:lnTo>
                <a:lnTo>
                  <a:pt x="31029" y="722"/>
                </a:lnTo>
                <a:lnTo>
                  <a:pt x="34997" y="361"/>
                </a:lnTo>
                <a:close/>
              </a:path>
            </a:pathLst>
          </a:custGeom>
          <a:solidFill>
            <a:sysClr val="window" lastClr="FFFFFF"/>
          </a:solidFill>
          <a:ln>
            <a:noFill/>
          </a:ln>
          <a:extLst>
            <a:ext uri="{91240B29-F687-4F45-9708-019B960494DF}">
              <a14:hiddenLine xmlns="" xmlns:a14="http://schemas.microsoft.com/office/drawing/2010/main" w="9525">
                <a:solidFill>
                  <a:srgbClr val="000000"/>
                </a:solidFill>
                <a:round/>
              </a14:hiddenLine>
            </a:ext>
          </a:extLst>
        </p:spPr>
        <p:txBody>
          <a:bodyPr wrap="square" anchor="ctr">
            <a:noAutofit/>
          </a:bodyP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48" name="任意多边形: 形状 47"/>
          <p:cNvSpPr/>
          <p:nvPr>
            <p:custDataLst>
              <p:tags r:id="rId15"/>
            </p:custDataLst>
          </p:nvPr>
        </p:nvSpPr>
        <p:spPr bwMode="auto">
          <a:xfrm>
            <a:off x="3470179" y="1693022"/>
            <a:ext cx="371874" cy="278906"/>
          </a:xfrm>
          <a:custGeom>
            <a:avLst/>
            <a:gdLst>
              <a:gd name="connsiteX0" fmla="*/ 203850 w 415636"/>
              <a:gd name="connsiteY0" fmla="*/ 168853 h 415636"/>
              <a:gd name="connsiteX1" fmla="*/ 199881 w 415636"/>
              <a:gd name="connsiteY1" fmla="*/ 169935 h 415636"/>
              <a:gd name="connsiteX2" fmla="*/ 196273 w 415636"/>
              <a:gd name="connsiteY2" fmla="*/ 170657 h 415636"/>
              <a:gd name="connsiteX3" fmla="*/ 193026 w 415636"/>
              <a:gd name="connsiteY3" fmla="*/ 171739 h 415636"/>
              <a:gd name="connsiteX4" fmla="*/ 189418 w 415636"/>
              <a:gd name="connsiteY4" fmla="*/ 173543 h 415636"/>
              <a:gd name="connsiteX5" fmla="*/ 186171 w 415636"/>
              <a:gd name="connsiteY5" fmla="*/ 175708 h 415636"/>
              <a:gd name="connsiteX6" fmla="*/ 183285 w 415636"/>
              <a:gd name="connsiteY6" fmla="*/ 177512 h 415636"/>
              <a:gd name="connsiteX7" fmla="*/ 180398 w 415636"/>
              <a:gd name="connsiteY7" fmla="*/ 180398 h 415636"/>
              <a:gd name="connsiteX8" fmla="*/ 177512 w 415636"/>
              <a:gd name="connsiteY8" fmla="*/ 182924 h 415636"/>
              <a:gd name="connsiteX9" fmla="*/ 175708 w 415636"/>
              <a:gd name="connsiteY9" fmla="*/ 186171 h 415636"/>
              <a:gd name="connsiteX10" fmla="*/ 173904 w 415636"/>
              <a:gd name="connsiteY10" fmla="*/ 189418 h 415636"/>
              <a:gd name="connsiteX11" fmla="*/ 171739 w 415636"/>
              <a:gd name="connsiteY11" fmla="*/ 192665 h 415636"/>
              <a:gd name="connsiteX12" fmla="*/ 170657 w 415636"/>
              <a:gd name="connsiteY12" fmla="*/ 196273 h 415636"/>
              <a:gd name="connsiteX13" fmla="*/ 169574 w 415636"/>
              <a:gd name="connsiteY13" fmla="*/ 199881 h 415636"/>
              <a:gd name="connsiteX14" fmla="*/ 169214 w 415636"/>
              <a:gd name="connsiteY14" fmla="*/ 203489 h 415636"/>
              <a:gd name="connsiteX15" fmla="*/ 168853 w 415636"/>
              <a:gd name="connsiteY15" fmla="*/ 207819 h 415636"/>
              <a:gd name="connsiteX16" fmla="*/ 169214 w 415636"/>
              <a:gd name="connsiteY16" fmla="*/ 211787 h 415636"/>
              <a:gd name="connsiteX17" fmla="*/ 169574 w 415636"/>
              <a:gd name="connsiteY17" fmla="*/ 215756 h 415636"/>
              <a:gd name="connsiteX18" fmla="*/ 170657 w 415636"/>
              <a:gd name="connsiteY18" fmla="*/ 219364 h 415636"/>
              <a:gd name="connsiteX19" fmla="*/ 171739 w 415636"/>
              <a:gd name="connsiteY19" fmla="*/ 222972 h 415636"/>
              <a:gd name="connsiteX20" fmla="*/ 173904 w 415636"/>
              <a:gd name="connsiteY20" fmla="*/ 226219 h 415636"/>
              <a:gd name="connsiteX21" fmla="*/ 175708 w 415636"/>
              <a:gd name="connsiteY21" fmla="*/ 229827 h 415636"/>
              <a:gd name="connsiteX22" fmla="*/ 177512 w 415636"/>
              <a:gd name="connsiteY22" fmla="*/ 232353 h 415636"/>
              <a:gd name="connsiteX23" fmla="*/ 180398 w 415636"/>
              <a:gd name="connsiteY23" fmla="*/ 235239 h 415636"/>
              <a:gd name="connsiteX24" fmla="*/ 183285 w 415636"/>
              <a:gd name="connsiteY24" fmla="*/ 238125 h 415636"/>
              <a:gd name="connsiteX25" fmla="*/ 186171 w 415636"/>
              <a:gd name="connsiteY25" fmla="*/ 240290 h 415636"/>
              <a:gd name="connsiteX26" fmla="*/ 189418 w 415636"/>
              <a:gd name="connsiteY26" fmla="*/ 242094 h 415636"/>
              <a:gd name="connsiteX27" fmla="*/ 193026 w 415636"/>
              <a:gd name="connsiteY27" fmla="*/ 243898 h 415636"/>
              <a:gd name="connsiteX28" fmla="*/ 196273 w 415636"/>
              <a:gd name="connsiteY28" fmla="*/ 244981 h 415636"/>
              <a:gd name="connsiteX29" fmla="*/ 199881 w 415636"/>
              <a:gd name="connsiteY29" fmla="*/ 246063 h 415636"/>
              <a:gd name="connsiteX30" fmla="*/ 203850 w 415636"/>
              <a:gd name="connsiteY30" fmla="*/ 246424 h 415636"/>
              <a:gd name="connsiteX31" fmla="*/ 207819 w 415636"/>
              <a:gd name="connsiteY31" fmla="*/ 246785 h 415636"/>
              <a:gd name="connsiteX32" fmla="*/ 211787 w 415636"/>
              <a:gd name="connsiteY32" fmla="*/ 246424 h 415636"/>
              <a:gd name="connsiteX33" fmla="*/ 215756 w 415636"/>
              <a:gd name="connsiteY33" fmla="*/ 246063 h 415636"/>
              <a:gd name="connsiteX34" fmla="*/ 219364 w 415636"/>
              <a:gd name="connsiteY34" fmla="*/ 244981 h 415636"/>
              <a:gd name="connsiteX35" fmla="*/ 222972 w 415636"/>
              <a:gd name="connsiteY35" fmla="*/ 243898 h 415636"/>
              <a:gd name="connsiteX36" fmla="*/ 226219 w 415636"/>
              <a:gd name="connsiteY36" fmla="*/ 242094 h 415636"/>
              <a:gd name="connsiteX37" fmla="*/ 229466 w 415636"/>
              <a:gd name="connsiteY37" fmla="*/ 240290 h 415636"/>
              <a:gd name="connsiteX38" fmla="*/ 232714 w 415636"/>
              <a:gd name="connsiteY38" fmla="*/ 238125 h 415636"/>
              <a:gd name="connsiteX39" fmla="*/ 235239 w 415636"/>
              <a:gd name="connsiteY39" fmla="*/ 235239 h 415636"/>
              <a:gd name="connsiteX40" fmla="*/ 238126 w 415636"/>
              <a:gd name="connsiteY40" fmla="*/ 232353 h 415636"/>
              <a:gd name="connsiteX41" fmla="*/ 239930 w 415636"/>
              <a:gd name="connsiteY41" fmla="*/ 229827 h 415636"/>
              <a:gd name="connsiteX42" fmla="*/ 242094 w 415636"/>
              <a:gd name="connsiteY42" fmla="*/ 226219 h 415636"/>
              <a:gd name="connsiteX43" fmla="*/ 243898 w 415636"/>
              <a:gd name="connsiteY43" fmla="*/ 222972 h 415636"/>
              <a:gd name="connsiteX44" fmla="*/ 244981 w 415636"/>
              <a:gd name="connsiteY44" fmla="*/ 219364 h 415636"/>
              <a:gd name="connsiteX45" fmla="*/ 245702 w 415636"/>
              <a:gd name="connsiteY45" fmla="*/ 215756 h 415636"/>
              <a:gd name="connsiteX46" fmla="*/ 246785 w 415636"/>
              <a:gd name="connsiteY46" fmla="*/ 211787 h 415636"/>
              <a:gd name="connsiteX47" fmla="*/ 246785 w 415636"/>
              <a:gd name="connsiteY47" fmla="*/ 207819 h 415636"/>
              <a:gd name="connsiteX48" fmla="*/ 246785 w 415636"/>
              <a:gd name="connsiteY48" fmla="*/ 203489 h 415636"/>
              <a:gd name="connsiteX49" fmla="*/ 245702 w 415636"/>
              <a:gd name="connsiteY49" fmla="*/ 199881 h 415636"/>
              <a:gd name="connsiteX50" fmla="*/ 244981 w 415636"/>
              <a:gd name="connsiteY50" fmla="*/ 196273 h 415636"/>
              <a:gd name="connsiteX51" fmla="*/ 243898 w 415636"/>
              <a:gd name="connsiteY51" fmla="*/ 192665 h 415636"/>
              <a:gd name="connsiteX52" fmla="*/ 242094 w 415636"/>
              <a:gd name="connsiteY52" fmla="*/ 189418 h 415636"/>
              <a:gd name="connsiteX53" fmla="*/ 239930 w 415636"/>
              <a:gd name="connsiteY53" fmla="*/ 186171 h 415636"/>
              <a:gd name="connsiteX54" fmla="*/ 238126 w 415636"/>
              <a:gd name="connsiteY54" fmla="*/ 182924 h 415636"/>
              <a:gd name="connsiteX55" fmla="*/ 235239 w 415636"/>
              <a:gd name="connsiteY55" fmla="*/ 180398 h 415636"/>
              <a:gd name="connsiteX56" fmla="*/ 232714 w 415636"/>
              <a:gd name="connsiteY56" fmla="*/ 177512 h 415636"/>
              <a:gd name="connsiteX57" fmla="*/ 229466 w 415636"/>
              <a:gd name="connsiteY57" fmla="*/ 175708 h 415636"/>
              <a:gd name="connsiteX58" fmla="*/ 226219 w 415636"/>
              <a:gd name="connsiteY58" fmla="*/ 173543 h 415636"/>
              <a:gd name="connsiteX59" fmla="*/ 222972 w 415636"/>
              <a:gd name="connsiteY59" fmla="*/ 171739 h 415636"/>
              <a:gd name="connsiteX60" fmla="*/ 219364 w 415636"/>
              <a:gd name="connsiteY60" fmla="*/ 170657 h 415636"/>
              <a:gd name="connsiteX61" fmla="*/ 215756 w 415636"/>
              <a:gd name="connsiteY61" fmla="*/ 169935 h 415636"/>
              <a:gd name="connsiteX62" fmla="*/ 211787 w 415636"/>
              <a:gd name="connsiteY62" fmla="*/ 168853 h 415636"/>
              <a:gd name="connsiteX63" fmla="*/ 207819 w 415636"/>
              <a:gd name="connsiteY63" fmla="*/ 168853 h 415636"/>
              <a:gd name="connsiteX64" fmla="*/ 207819 w 415636"/>
              <a:gd name="connsiteY64" fmla="*/ 155864 h 415636"/>
              <a:gd name="connsiteX65" fmla="*/ 213231 w 415636"/>
              <a:gd name="connsiteY65" fmla="*/ 156225 h 415636"/>
              <a:gd name="connsiteX66" fmla="*/ 218282 w 415636"/>
              <a:gd name="connsiteY66" fmla="*/ 156946 h 415636"/>
              <a:gd name="connsiteX67" fmla="*/ 223333 w 415636"/>
              <a:gd name="connsiteY67" fmla="*/ 158029 h 415636"/>
              <a:gd name="connsiteX68" fmla="*/ 228023 w 415636"/>
              <a:gd name="connsiteY68" fmla="*/ 160194 h 415636"/>
              <a:gd name="connsiteX69" fmla="*/ 232714 w 415636"/>
              <a:gd name="connsiteY69" fmla="*/ 161998 h 415636"/>
              <a:gd name="connsiteX70" fmla="*/ 237043 w 415636"/>
              <a:gd name="connsiteY70" fmla="*/ 164523 h 415636"/>
              <a:gd name="connsiteX71" fmla="*/ 240651 w 415636"/>
              <a:gd name="connsiteY71" fmla="*/ 167770 h 415636"/>
              <a:gd name="connsiteX72" fmla="*/ 244620 w 415636"/>
              <a:gd name="connsiteY72" fmla="*/ 171017 h 415636"/>
              <a:gd name="connsiteX73" fmla="*/ 247867 w 415636"/>
              <a:gd name="connsiteY73" fmla="*/ 174986 h 415636"/>
              <a:gd name="connsiteX74" fmla="*/ 250753 w 415636"/>
              <a:gd name="connsiteY74" fmla="*/ 178594 h 415636"/>
              <a:gd name="connsiteX75" fmla="*/ 253640 w 415636"/>
              <a:gd name="connsiteY75" fmla="*/ 182924 h 415636"/>
              <a:gd name="connsiteX76" fmla="*/ 255444 w 415636"/>
              <a:gd name="connsiteY76" fmla="*/ 187614 h 415636"/>
              <a:gd name="connsiteX77" fmla="*/ 257608 w 415636"/>
              <a:gd name="connsiteY77" fmla="*/ 192304 h 415636"/>
              <a:gd name="connsiteX78" fmla="*/ 258691 w 415636"/>
              <a:gd name="connsiteY78" fmla="*/ 197356 h 415636"/>
              <a:gd name="connsiteX79" fmla="*/ 259412 w 415636"/>
              <a:gd name="connsiteY79" fmla="*/ 202407 h 415636"/>
              <a:gd name="connsiteX80" fmla="*/ 259773 w 415636"/>
              <a:gd name="connsiteY80" fmla="*/ 207819 h 415636"/>
              <a:gd name="connsiteX81" fmla="*/ 259412 w 415636"/>
              <a:gd name="connsiteY81" fmla="*/ 212870 h 415636"/>
              <a:gd name="connsiteX82" fmla="*/ 258691 w 415636"/>
              <a:gd name="connsiteY82" fmla="*/ 218642 h 415636"/>
              <a:gd name="connsiteX83" fmla="*/ 257608 w 415636"/>
              <a:gd name="connsiteY83" fmla="*/ 222972 h 415636"/>
              <a:gd name="connsiteX84" fmla="*/ 255444 w 415636"/>
              <a:gd name="connsiteY84" fmla="*/ 228384 h 415636"/>
              <a:gd name="connsiteX85" fmla="*/ 253640 w 415636"/>
              <a:gd name="connsiteY85" fmla="*/ 232353 h 415636"/>
              <a:gd name="connsiteX86" fmla="*/ 250753 w 415636"/>
              <a:gd name="connsiteY86" fmla="*/ 236682 h 415636"/>
              <a:gd name="connsiteX87" fmla="*/ 247867 w 415636"/>
              <a:gd name="connsiteY87" fmla="*/ 240651 h 415636"/>
              <a:gd name="connsiteX88" fmla="*/ 244620 w 415636"/>
              <a:gd name="connsiteY88" fmla="*/ 244620 h 415636"/>
              <a:gd name="connsiteX89" fmla="*/ 240651 w 415636"/>
              <a:gd name="connsiteY89" fmla="*/ 248228 h 415636"/>
              <a:gd name="connsiteX90" fmla="*/ 237043 w 415636"/>
              <a:gd name="connsiteY90" fmla="*/ 250753 h 415636"/>
              <a:gd name="connsiteX91" fmla="*/ 232714 w 415636"/>
              <a:gd name="connsiteY91" fmla="*/ 253640 h 415636"/>
              <a:gd name="connsiteX92" fmla="*/ 228023 w 415636"/>
              <a:gd name="connsiteY92" fmla="*/ 255444 h 415636"/>
              <a:gd name="connsiteX93" fmla="*/ 223333 w 415636"/>
              <a:gd name="connsiteY93" fmla="*/ 257608 h 415636"/>
              <a:gd name="connsiteX94" fmla="*/ 218282 w 415636"/>
              <a:gd name="connsiteY94" fmla="*/ 258691 h 415636"/>
              <a:gd name="connsiteX95" fmla="*/ 213231 w 415636"/>
              <a:gd name="connsiteY95" fmla="*/ 259412 h 415636"/>
              <a:gd name="connsiteX96" fmla="*/ 207819 w 415636"/>
              <a:gd name="connsiteY96" fmla="*/ 259773 h 415636"/>
              <a:gd name="connsiteX97" fmla="*/ 202768 w 415636"/>
              <a:gd name="connsiteY97" fmla="*/ 259412 h 415636"/>
              <a:gd name="connsiteX98" fmla="*/ 197356 w 415636"/>
              <a:gd name="connsiteY98" fmla="*/ 258691 h 415636"/>
              <a:gd name="connsiteX99" fmla="*/ 192305 w 415636"/>
              <a:gd name="connsiteY99" fmla="*/ 257608 h 415636"/>
              <a:gd name="connsiteX100" fmla="*/ 187614 w 415636"/>
              <a:gd name="connsiteY100" fmla="*/ 255444 h 415636"/>
              <a:gd name="connsiteX101" fmla="*/ 183285 w 415636"/>
              <a:gd name="connsiteY101" fmla="*/ 253640 h 415636"/>
              <a:gd name="connsiteX102" fmla="*/ 178955 w 415636"/>
              <a:gd name="connsiteY102" fmla="*/ 250753 h 415636"/>
              <a:gd name="connsiteX103" fmla="*/ 174986 w 415636"/>
              <a:gd name="connsiteY103" fmla="*/ 248228 h 415636"/>
              <a:gd name="connsiteX104" fmla="*/ 171018 w 415636"/>
              <a:gd name="connsiteY104" fmla="*/ 244620 h 415636"/>
              <a:gd name="connsiteX105" fmla="*/ 167770 w 415636"/>
              <a:gd name="connsiteY105" fmla="*/ 240651 h 415636"/>
              <a:gd name="connsiteX106" fmla="*/ 164884 w 415636"/>
              <a:gd name="connsiteY106" fmla="*/ 236682 h 415636"/>
              <a:gd name="connsiteX107" fmla="*/ 161998 w 415636"/>
              <a:gd name="connsiteY107" fmla="*/ 232353 h 415636"/>
              <a:gd name="connsiteX108" fmla="*/ 160194 w 415636"/>
              <a:gd name="connsiteY108" fmla="*/ 228384 h 415636"/>
              <a:gd name="connsiteX109" fmla="*/ 158029 w 415636"/>
              <a:gd name="connsiteY109" fmla="*/ 222972 h 415636"/>
              <a:gd name="connsiteX110" fmla="*/ 156947 w 415636"/>
              <a:gd name="connsiteY110" fmla="*/ 218642 h 415636"/>
              <a:gd name="connsiteX111" fmla="*/ 156225 w 415636"/>
              <a:gd name="connsiteY111" fmla="*/ 212870 h 415636"/>
              <a:gd name="connsiteX112" fmla="*/ 155864 w 415636"/>
              <a:gd name="connsiteY112" fmla="*/ 207819 h 415636"/>
              <a:gd name="connsiteX113" fmla="*/ 156225 w 415636"/>
              <a:gd name="connsiteY113" fmla="*/ 202407 h 415636"/>
              <a:gd name="connsiteX114" fmla="*/ 156947 w 415636"/>
              <a:gd name="connsiteY114" fmla="*/ 197356 h 415636"/>
              <a:gd name="connsiteX115" fmla="*/ 158029 w 415636"/>
              <a:gd name="connsiteY115" fmla="*/ 192304 h 415636"/>
              <a:gd name="connsiteX116" fmla="*/ 160194 w 415636"/>
              <a:gd name="connsiteY116" fmla="*/ 187614 h 415636"/>
              <a:gd name="connsiteX117" fmla="*/ 161998 w 415636"/>
              <a:gd name="connsiteY117" fmla="*/ 182924 h 415636"/>
              <a:gd name="connsiteX118" fmla="*/ 164884 w 415636"/>
              <a:gd name="connsiteY118" fmla="*/ 178594 h 415636"/>
              <a:gd name="connsiteX119" fmla="*/ 167770 w 415636"/>
              <a:gd name="connsiteY119" fmla="*/ 174986 h 415636"/>
              <a:gd name="connsiteX120" fmla="*/ 171018 w 415636"/>
              <a:gd name="connsiteY120" fmla="*/ 171017 h 415636"/>
              <a:gd name="connsiteX121" fmla="*/ 174986 w 415636"/>
              <a:gd name="connsiteY121" fmla="*/ 167770 h 415636"/>
              <a:gd name="connsiteX122" fmla="*/ 178955 w 415636"/>
              <a:gd name="connsiteY122" fmla="*/ 164523 h 415636"/>
              <a:gd name="connsiteX123" fmla="*/ 183285 w 415636"/>
              <a:gd name="connsiteY123" fmla="*/ 161998 h 415636"/>
              <a:gd name="connsiteX124" fmla="*/ 187614 w 415636"/>
              <a:gd name="connsiteY124" fmla="*/ 160194 h 415636"/>
              <a:gd name="connsiteX125" fmla="*/ 192305 w 415636"/>
              <a:gd name="connsiteY125" fmla="*/ 158029 h 415636"/>
              <a:gd name="connsiteX126" fmla="*/ 197356 w 415636"/>
              <a:gd name="connsiteY126" fmla="*/ 156946 h 415636"/>
              <a:gd name="connsiteX127" fmla="*/ 202768 w 415636"/>
              <a:gd name="connsiteY127" fmla="*/ 156225 h 415636"/>
              <a:gd name="connsiteX128" fmla="*/ 207819 w 415636"/>
              <a:gd name="connsiteY128" fmla="*/ 128083 h 415636"/>
              <a:gd name="connsiteX129" fmla="*/ 203850 w 415636"/>
              <a:gd name="connsiteY129" fmla="*/ 128443 h 415636"/>
              <a:gd name="connsiteX130" fmla="*/ 199881 w 415636"/>
              <a:gd name="connsiteY130" fmla="*/ 128804 h 415636"/>
              <a:gd name="connsiteX131" fmla="*/ 195552 w 415636"/>
              <a:gd name="connsiteY131" fmla="*/ 129165 h 415636"/>
              <a:gd name="connsiteX132" fmla="*/ 191583 w 415636"/>
              <a:gd name="connsiteY132" fmla="*/ 129887 h 415636"/>
              <a:gd name="connsiteX133" fmla="*/ 184367 w 415636"/>
              <a:gd name="connsiteY133" fmla="*/ 132051 h 415636"/>
              <a:gd name="connsiteX134" fmla="*/ 176790 w 415636"/>
              <a:gd name="connsiteY134" fmla="*/ 134577 h 415636"/>
              <a:gd name="connsiteX135" fmla="*/ 169935 w 415636"/>
              <a:gd name="connsiteY135" fmla="*/ 137824 h 415636"/>
              <a:gd name="connsiteX136" fmla="*/ 163080 w 415636"/>
              <a:gd name="connsiteY136" fmla="*/ 141793 h 415636"/>
              <a:gd name="connsiteX137" fmla="*/ 157307 w 415636"/>
              <a:gd name="connsiteY137" fmla="*/ 146483 h 415636"/>
              <a:gd name="connsiteX138" fmla="*/ 151534 w 415636"/>
              <a:gd name="connsiteY138" fmla="*/ 151534 h 415636"/>
              <a:gd name="connsiteX139" fmla="*/ 146483 w 415636"/>
              <a:gd name="connsiteY139" fmla="*/ 157307 h 415636"/>
              <a:gd name="connsiteX140" fmla="*/ 141793 w 415636"/>
              <a:gd name="connsiteY140" fmla="*/ 163080 h 415636"/>
              <a:gd name="connsiteX141" fmla="*/ 137824 w 415636"/>
              <a:gd name="connsiteY141" fmla="*/ 169935 h 415636"/>
              <a:gd name="connsiteX142" fmla="*/ 134577 w 415636"/>
              <a:gd name="connsiteY142" fmla="*/ 176790 h 415636"/>
              <a:gd name="connsiteX143" fmla="*/ 131690 w 415636"/>
              <a:gd name="connsiteY143" fmla="*/ 184006 h 415636"/>
              <a:gd name="connsiteX144" fmla="*/ 129886 w 415636"/>
              <a:gd name="connsiteY144" fmla="*/ 191583 h 415636"/>
              <a:gd name="connsiteX145" fmla="*/ 129165 w 415636"/>
              <a:gd name="connsiteY145" fmla="*/ 195912 h 415636"/>
              <a:gd name="connsiteX146" fmla="*/ 128443 w 415636"/>
              <a:gd name="connsiteY146" fmla="*/ 199881 h 415636"/>
              <a:gd name="connsiteX147" fmla="*/ 128443 w 415636"/>
              <a:gd name="connsiteY147" fmla="*/ 203489 h 415636"/>
              <a:gd name="connsiteX148" fmla="*/ 128082 w 415636"/>
              <a:gd name="connsiteY148" fmla="*/ 207819 h 415636"/>
              <a:gd name="connsiteX149" fmla="*/ 128443 w 415636"/>
              <a:gd name="connsiteY149" fmla="*/ 211787 h 415636"/>
              <a:gd name="connsiteX150" fmla="*/ 128443 w 415636"/>
              <a:gd name="connsiteY150" fmla="*/ 215756 h 415636"/>
              <a:gd name="connsiteX151" fmla="*/ 129165 w 415636"/>
              <a:gd name="connsiteY151" fmla="*/ 220086 h 415636"/>
              <a:gd name="connsiteX152" fmla="*/ 129886 w 415636"/>
              <a:gd name="connsiteY152" fmla="*/ 224054 h 415636"/>
              <a:gd name="connsiteX153" fmla="*/ 131690 w 415636"/>
              <a:gd name="connsiteY153" fmla="*/ 231270 h 415636"/>
              <a:gd name="connsiteX154" fmla="*/ 134577 w 415636"/>
              <a:gd name="connsiteY154" fmla="*/ 238847 h 415636"/>
              <a:gd name="connsiteX155" fmla="*/ 137824 w 415636"/>
              <a:gd name="connsiteY155" fmla="*/ 245702 h 415636"/>
              <a:gd name="connsiteX156" fmla="*/ 141793 w 415636"/>
              <a:gd name="connsiteY156" fmla="*/ 252196 h 415636"/>
              <a:gd name="connsiteX157" fmla="*/ 146483 w 415636"/>
              <a:gd name="connsiteY157" fmla="*/ 258330 h 415636"/>
              <a:gd name="connsiteX158" fmla="*/ 151534 w 415636"/>
              <a:gd name="connsiteY158" fmla="*/ 264103 h 415636"/>
              <a:gd name="connsiteX159" fmla="*/ 157307 w 415636"/>
              <a:gd name="connsiteY159" fmla="*/ 269154 h 415636"/>
              <a:gd name="connsiteX160" fmla="*/ 163080 w 415636"/>
              <a:gd name="connsiteY160" fmla="*/ 273844 h 415636"/>
              <a:gd name="connsiteX161" fmla="*/ 169935 w 415636"/>
              <a:gd name="connsiteY161" fmla="*/ 277813 h 415636"/>
              <a:gd name="connsiteX162" fmla="*/ 176790 w 415636"/>
              <a:gd name="connsiteY162" fmla="*/ 281060 h 415636"/>
              <a:gd name="connsiteX163" fmla="*/ 184367 w 415636"/>
              <a:gd name="connsiteY163" fmla="*/ 283947 h 415636"/>
              <a:gd name="connsiteX164" fmla="*/ 191583 w 415636"/>
              <a:gd name="connsiteY164" fmla="*/ 285750 h 415636"/>
              <a:gd name="connsiteX165" fmla="*/ 195552 w 415636"/>
              <a:gd name="connsiteY165" fmla="*/ 286111 h 415636"/>
              <a:gd name="connsiteX166" fmla="*/ 199881 w 415636"/>
              <a:gd name="connsiteY166" fmla="*/ 287194 h 415636"/>
              <a:gd name="connsiteX167" fmla="*/ 203850 w 415636"/>
              <a:gd name="connsiteY167" fmla="*/ 287554 h 415636"/>
              <a:gd name="connsiteX168" fmla="*/ 207819 w 415636"/>
              <a:gd name="connsiteY168" fmla="*/ 287554 h 415636"/>
              <a:gd name="connsiteX169" fmla="*/ 211787 w 415636"/>
              <a:gd name="connsiteY169" fmla="*/ 287554 h 415636"/>
              <a:gd name="connsiteX170" fmla="*/ 215756 w 415636"/>
              <a:gd name="connsiteY170" fmla="*/ 287194 h 415636"/>
              <a:gd name="connsiteX171" fmla="*/ 220086 w 415636"/>
              <a:gd name="connsiteY171" fmla="*/ 286111 h 415636"/>
              <a:gd name="connsiteX172" fmla="*/ 224055 w 415636"/>
              <a:gd name="connsiteY172" fmla="*/ 285750 h 415636"/>
              <a:gd name="connsiteX173" fmla="*/ 231270 w 415636"/>
              <a:gd name="connsiteY173" fmla="*/ 283947 h 415636"/>
              <a:gd name="connsiteX174" fmla="*/ 238847 w 415636"/>
              <a:gd name="connsiteY174" fmla="*/ 281060 h 415636"/>
              <a:gd name="connsiteX175" fmla="*/ 245702 w 415636"/>
              <a:gd name="connsiteY175" fmla="*/ 277813 h 415636"/>
              <a:gd name="connsiteX176" fmla="*/ 252557 w 415636"/>
              <a:gd name="connsiteY176" fmla="*/ 273844 h 415636"/>
              <a:gd name="connsiteX177" fmla="*/ 258330 w 415636"/>
              <a:gd name="connsiteY177" fmla="*/ 269154 h 415636"/>
              <a:gd name="connsiteX178" fmla="*/ 264103 w 415636"/>
              <a:gd name="connsiteY178" fmla="*/ 264103 h 415636"/>
              <a:gd name="connsiteX179" fmla="*/ 269154 w 415636"/>
              <a:gd name="connsiteY179" fmla="*/ 258330 h 415636"/>
              <a:gd name="connsiteX180" fmla="*/ 273844 w 415636"/>
              <a:gd name="connsiteY180" fmla="*/ 252196 h 415636"/>
              <a:gd name="connsiteX181" fmla="*/ 277813 w 415636"/>
              <a:gd name="connsiteY181" fmla="*/ 245702 h 415636"/>
              <a:gd name="connsiteX182" fmla="*/ 281421 w 415636"/>
              <a:gd name="connsiteY182" fmla="*/ 238847 h 415636"/>
              <a:gd name="connsiteX183" fmla="*/ 283586 w 415636"/>
              <a:gd name="connsiteY183" fmla="*/ 231270 h 415636"/>
              <a:gd name="connsiteX184" fmla="*/ 285751 w 415636"/>
              <a:gd name="connsiteY184" fmla="*/ 224054 h 415636"/>
              <a:gd name="connsiteX185" fmla="*/ 286472 w 415636"/>
              <a:gd name="connsiteY185" fmla="*/ 220086 h 415636"/>
              <a:gd name="connsiteX186" fmla="*/ 287194 w 415636"/>
              <a:gd name="connsiteY186" fmla="*/ 215756 h 415636"/>
              <a:gd name="connsiteX187" fmla="*/ 287194 w 415636"/>
              <a:gd name="connsiteY187" fmla="*/ 211787 h 415636"/>
              <a:gd name="connsiteX188" fmla="*/ 287555 w 415636"/>
              <a:gd name="connsiteY188" fmla="*/ 207819 h 415636"/>
              <a:gd name="connsiteX189" fmla="*/ 287194 w 415636"/>
              <a:gd name="connsiteY189" fmla="*/ 203489 h 415636"/>
              <a:gd name="connsiteX190" fmla="*/ 287194 w 415636"/>
              <a:gd name="connsiteY190" fmla="*/ 199881 h 415636"/>
              <a:gd name="connsiteX191" fmla="*/ 286472 w 415636"/>
              <a:gd name="connsiteY191" fmla="*/ 195912 h 415636"/>
              <a:gd name="connsiteX192" fmla="*/ 285751 w 415636"/>
              <a:gd name="connsiteY192" fmla="*/ 191583 h 415636"/>
              <a:gd name="connsiteX193" fmla="*/ 283586 w 415636"/>
              <a:gd name="connsiteY193" fmla="*/ 184006 h 415636"/>
              <a:gd name="connsiteX194" fmla="*/ 281421 w 415636"/>
              <a:gd name="connsiteY194" fmla="*/ 176790 h 415636"/>
              <a:gd name="connsiteX195" fmla="*/ 277813 w 415636"/>
              <a:gd name="connsiteY195" fmla="*/ 169935 h 415636"/>
              <a:gd name="connsiteX196" fmla="*/ 273844 w 415636"/>
              <a:gd name="connsiteY196" fmla="*/ 163080 h 415636"/>
              <a:gd name="connsiteX197" fmla="*/ 269154 w 415636"/>
              <a:gd name="connsiteY197" fmla="*/ 157307 h 415636"/>
              <a:gd name="connsiteX198" fmla="*/ 264103 w 415636"/>
              <a:gd name="connsiteY198" fmla="*/ 151534 h 415636"/>
              <a:gd name="connsiteX199" fmla="*/ 258330 w 415636"/>
              <a:gd name="connsiteY199" fmla="*/ 146483 h 415636"/>
              <a:gd name="connsiteX200" fmla="*/ 252557 w 415636"/>
              <a:gd name="connsiteY200" fmla="*/ 141793 h 415636"/>
              <a:gd name="connsiteX201" fmla="*/ 245702 w 415636"/>
              <a:gd name="connsiteY201" fmla="*/ 137824 h 415636"/>
              <a:gd name="connsiteX202" fmla="*/ 238847 w 415636"/>
              <a:gd name="connsiteY202" fmla="*/ 134577 h 415636"/>
              <a:gd name="connsiteX203" fmla="*/ 231270 w 415636"/>
              <a:gd name="connsiteY203" fmla="*/ 132051 h 415636"/>
              <a:gd name="connsiteX204" fmla="*/ 224055 w 415636"/>
              <a:gd name="connsiteY204" fmla="*/ 129887 h 415636"/>
              <a:gd name="connsiteX205" fmla="*/ 220086 w 415636"/>
              <a:gd name="connsiteY205" fmla="*/ 129165 h 415636"/>
              <a:gd name="connsiteX206" fmla="*/ 215756 w 415636"/>
              <a:gd name="connsiteY206" fmla="*/ 128804 h 415636"/>
              <a:gd name="connsiteX207" fmla="*/ 211787 w 415636"/>
              <a:gd name="connsiteY207" fmla="*/ 128443 h 415636"/>
              <a:gd name="connsiteX208" fmla="*/ 207819 w 415636"/>
              <a:gd name="connsiteY208" fmla="*/ 116898 h 415636"/>
              <a:gd name="connsiteX209" fmla="*/ 212509 w 415636"/>
              <a:gd name="connsiteY209" fmla="*/ 117259 h 415636"/>
              <a:gd name="connsiteX210" fmla="*/ 216839 w 415636"/>
              <a:gd name="connsiteY210" fmla="*/ 117259 h 415636"/>
              <a:gd name="connsiteX211" fmla="*/ 221529 w 415636"/>
              <a:gd name="connsiteY211" fmla="*/ 117980 h 415636"/>
              <a:gd name="connsiteX212" fmla="*/ 225859 w 415636"/>
              <a:gd name="connsiteY212" fmla="*/ 118702 h 415636"/>
              <a:gd name="connsiteX213" fmla="*/ 230549 w 415636"/>
              <a:gd name="connsiteY213" fmla="*/ 119784 h 415636"/>
              <a:gd name="connsiteX214" fmla="*/ 234878 w 415636"/>
              <a:gd name="connsiteY214" fmla="*/ 121227 h 415636"/>
              <a:gd name="connsiteX215" fmla="*/ 239208 w 415636"/>
              <a:gd name="connsiteY215" fmla="*/ 122310 h 415636"/>
              <a:gd name="connsiteX216" fmla="*/ 243177 w 415636"/>
              <a:gd name="connsiteY216" fmla="*/ 124114 h 415636"/>
              <a:gd name="connsiteX217" fmla="*/ 247506 w 415636"/>
              <a:gd name="connsiteY217" fmla="*/ 125557 h 415636"/>
              <a:gd name="connsiteX218" fmla="*/ 251475 w 415636"/>
              <a:gd name="connsiteY218" fmla="*/ 127722 h 415636"/>
              <a:gd name="connsiteX219" fmla="*/ 254722 w 415636"/>
              <a:gd name="connsiteY219" fmla="*/ 129887 h 415636"/>
              <a:gd name="connsiteX220" fmla="*/ 258691 w 415636"/>
              <a:gd name="connsiteY220" fmla="*/ 132412 h 415636"/>
              <a:gd name="connsiteX221" fmla="*/ 262299 w 415636"/>
              <a:gd name="connsiteY221" fmla="*/ 134938 h 415636"/>
              <a:gd name="connsiteX222" fmla="*/ 265546 w 415636"/>
              <a:gd name="connsiteY222" fmla="*/ 137824 h 415636"/>
              <a:gd name="connsiteX223" fmla="*/ 268793 w 415636"/>
              <a:gd name="connsiteY223" fmla="*/ 140710 h 415636"/>
              <a:gd name="connsiteX224" fmla="*/ 272040 w 415636"/>
              <a:gd name="connsiteY224" fmla="*/ 143597 h 415636"/>
              <a:gd name="connsiteX225" fmla="*/ 274927 w 415636"/>
              <a:gd name="connsiteY225" fmla="*/ 146844 h 415636"/>
              <a:gd name="connsiteX226" fmla="*/ 277813 w 415636"/>
              <a:gd name="connsiteY226" fmla="*/ 149730 h 415636"/>
              <a:gd name="connsiteX227" fmla="*/ 280699 w 415636"/>
              <a:gd name="connsiteY227" fmla="*/ 153338 h 415636"/>
              <a:gd name="connsiteX228" fmla="*/ 283225 w 415636"/>
              <a:gd name="connsiteY228" fmla="*/ 156946 h 415636"/>
              <a:gd name="connsiteX229" fmla="*/ 285751 w 415636"/>
              <a:gd name="connsiteY229" fmla="*/ 160915 h 415636"/>
              <a:gd name="connsiteX230" fmla="*/ 287915 w 415636"/>
              <a:gd name="connsiteY230" fmla="*/ 164162 h 415636"/>
              <a:gd name="connsiteX231" fmla="*/ 289719 w 415636"/>
              <a:gd name="connsiteY231" fmla="*/ 168131 h 415636"/>
              <a:gd name="connsiteX232" fmla="*/ 291523 w 415636"/>
              <a:gd name="connsiteY232" fmla="*/ 172461 h 415636"/>
              <a:gd name="connsiteX233" fmla="*/ 293327 w 415636"/>
              <a:gd name="connsiteY233" fmla="*/ 176429 h 415636"/>
              <a:gd name="connsiteX234" fmla="*/ 294410 w 415636"/>
              <a:gd name="connsiteY234" fmla="*/ 180759 h 415636"/>
              <a:gd name="connsiteX235" fmla="*/ 295853 w 415636"/>
              <a:gd name="connsiteY235" fmla="*/ 185088 h 415636"/>
              <a:gd name="connsiteX236" fmla="*/ 296935 w 415636"/>
              <a:gd name="connsiteY236" fmla="*/ 189779 h 415636"/>
              <a:gd name="connsiteX237" fmla="*/ 297657 w 415636"/>
              <a:gd name="connsiteY237" fmla="*/ 193748 h 415636"/>
              <a:gd name="connsiteX238" fmla="*/ 298378 w 415636"/>
              <a:gd name="connsiteY238" fmla="*/ 198438 h 415636"/>
              <a:gd name="connsiteX239" fmla="*/ 298378 w 415636"/>
              <a:gd name="connsiteY239" fmla="*/ 203128 h 415636"/>
              <a:gd name="connsiteX240" fmla="*/ 298739 w 415636"/>
              <a:gd name="connsiteY240" fmla="*/ 207819 h 415636"/>
              <a:gd name="connsiteX241" fmla="*/ 298378 w 415636"/>
              <a:gd name="connsiteY241" fmla="*/ 212509 h 415636"/>
              <a:gd name="connsiteX242" fmla="*/ 298378 w 415636"/>
              <a:gd name="connsiteY242" fmla="*/ 216839 h 415636"/>
              <a:gd name="connsiteX243" fmla="*/ 297657 w 415636"/>
              <a:gd name="connsiteY243" fmla="*/ 221529 h 415636"/>
              <a:gd name="connsiteX244" fmla="*/ 296935 w 415636"/>
              <a:gd name="connsiteY244" fmla="*/ 226219 h 415636"/>
              <a:gd name="connsiteX245" fmla="*/ 295853 w 415636"/>
              <a:gd name="connsiteY245" fmla="*/ 230549 h 415636"/>
              <a:gd name="connsiteX246" fmla="*/ 294410 w 415636"/>
              <a:gd name="connsiteY246" fmla="*/ 234878 h 415636"/>
              <a:gd name="connsiteX247" fmla="*/ 293327 w 415636"/>
              <a:gd name="connsiteY247" fmla="*/ 239208 h 415636"/>
              <a:gd name="connsiteX248" fmla="*/ 291523 w 415636"/>
              <a:gd name="connsiteY248" fmla="*/ 243177 h 415636"/>
              <a:gd name="connsiteX249" fmla="*/ 289719 w 415636"/>
              <a:gd name="connsiteY249" fmla="*/ 247145 h 415636"/>
              <a:gd name="connsiteX250" fmla="*/ 287915 w 415636"/>
              <a:gd name="connsiteY250" fmla="*/ 251114 h 415636"/>
              <a:gd name="connsiteX251" fmla="*/ 285751 w 415636"/>
              <a:gd name="connsiteY251" fmla="*/ 255083 h 415636"/>
              <a:gd name="connsiteX252" fmla="*/ 283225 w 415636"/>
              <a:gd name="connsiteY252" fmla="*/ 258691 h 415636"/>
              <a:gd name="connsiteX253" fmla="*/ 280699 w 415636"/>
              <a:gd name="connsiteY253" fmla="*/ 261938 h 415636"/>
              <a:gd name="connsiteX254" fmla="*/ 277813 w 415636"/>
              <a:gd name="connsiteY254" fmla="*/ 265546 h 415636"/>
              <a:gd name="connsiteX255" fmla="*/ 274927 w 415636"/>
              <a:gd name="connsiteY255" fmla="*/ 268793 h 415636"/>
              <a:gd name="connsiteX256" fmla="*/ 272040 w 415636"/>
              <a:gd name="connsiteY256" fmla="*/ 272401 h 415636"/>
              <a:gd name="connsiteX257" fmla="*/ 268793 w 415636"/>
              <a:gd name="connsiteY257" fmla="*/ 274927 h 415636"/>
              <a:gd name="connsiteX258" fmla="*/ 265546 w 415636"/>
              <a:gd name="connsiteY258" fmla="*/ 278174 h 415636"/>
              <a:gd name="connsiteX259" fmla="*/ 262299 w 415636"/>
              <a:gd name="connsiteY259" fmla="*/ 280699 h 415636"/>
              <a:gd name="connsiteX260" fmla="*/ 258691 w 415636"/>
              <a:gd name="connsiteY260" fmla="*/ 283225 h 415636"/>
              <a:gd name="connsiteX261" fmla="*/ 254722 w 415636"/>
              <a:gd name="connsiteY261" fmla="*/ 285390 h 415636"/>
              <a:gd name="connsiteX262" fmla="*/ 251475 w 415636"/>
              <a:gd name="connsiteY262" fmla="*/ 287915 h 415636"/>
              <a:gd name="connsiteX263" fmla="*/ 247506 w 415636"/>
              <a:gd name="connsiteY263" fmla="*/ 289719 h 415636"/>
              <a:gd name="connsiteX264" fmla="*/ 243177 w 415636"/>
              <a:gd name="connsiteY264" fmla="*/ 291884 h 415636"/>
              <a:gd name="connsiteX265" fmla="*/ 239208 w 415636"/>
              <a:gd name="connsiteY265" fmla="*/ 293327 h 415636"/>
              <a:gd name="connsiteX266" fmla="*/ 234878 w 415636"/>
              <a:gd name="connsiteY266" fmla="*/ 294410 h 415636"/>
              <a:gd name="connsiteX267" fmla="*/ 230549 w 415636"/>
              <a:gd name="connsiteY267" fmla="*/ 295853 h 415636"/>
              <a:gd name="connsiteX268" fmla="*/ 225859 w 415636"/>
              <a:gd name="connsiteY268" fmla="*/ 296935 h 415636"/>
              <a:gd name="connsiteX269" fmla="*/ 221529 w 415636"/>
              <a:gd name="connsiteY269" fmla="*/ 297657 h 415636"/>
              <a:gd name="connsiteX270" fmla="*/ 216839 w 415636"/>
              <a:gd name="connsiteY270" fmla="*/ 298378 h 415636"/>
              <a:gd name="connsiteX271" fmla="*/ 212509 w 415636"/>
              <a:gd name="connsiteY271" fmla="*/ 298739 h 415636"/>
              <a:gd name="connsiteX272" fmla="*/ 207819 w 415636"/>
              <a:gd name="connsiteY272" fmla="*/ 298739 h 415636"/>
              <a:gd name="connsiteX273" fmla="*/ 203128 w 415636"/>
              <a:gd name="connsiteY273" fmla="*/ 298739 h 415636"/>
              <a:gd name="connsiteX274" fmla="*/ 198799 w 415636"/>
              <a:gd name="connsiteY274" fmla="*/ 298378 h 415636"/>
              <a:gd name="connsiteX275" fmla="*/ 194109 w 415636"/>
              <a:gd name="connsiteY275" fmla="*/ 297657 h 415636"/>
              <a:gd name="connsiteX276" fmla="*/ 189418 w 415636"/>
              <a:gd name="connsiteY276" fmla="*/ 296935 h 415636"/>
              <a:gd name="connsiteX277" fmla="*/ 185089 w 415636"/>
              <a:gd name="connsiteY277" fmla="*/ 295853 h 415636"/>
              <a:gd name="connsiteX278" fmla="*/ 180759 w 415636"/>
              <a:gd name="connsiteY278" fmla="*/ 294410 h 415636"/>
              <a:gd name="connsiteX279" fmla="*/ 176430 w 415636"/>
              <a:gd name="connsiteY279" fmla="*/ 293327 h 415636"/>
              <a:gd name="connsiteX280" fmla="*/ 172461 w 415636"/>
              <a:gd name="connsiteY280" fmla="*/ 291884 h 415636"/>
              <a:gd name="connsiteX281" fmla="*/ 168131 w 415636"/>
              <a:gd name="connsiteY281" fmla="*/ 289719 h 415636"/>
              <a:gd name="connsiteX282" fmla="*/ 164523 w 415636"/>
              <a:gd name="connsiteY282" fmla="*/ 287915 h 415636"/>
              <a:gd name="connsiteX283" fmla="*/ 160555 w 415636"/>
              <a:gd name="connsiteY283" fmla="*/ 285390 h 415636"/>
              <a:gd name="connsiteX284" fmla="*/ 156947 w 415636"/>
              <a:gd name="connsiteY284" fmla="*/ 283225 h 415636"/>
              <a:gd name="connsiteX285" fmla="*/ 153338 w 415636"/>
              <a:gd name="connsiteY285" fmla="*/ 280699 h 415636"/>
              <a:gd name="connsiteX286" fmla="*/ 150091 w 415636"/>
              <a:gd name="connsiteY286" fmla="*/ 278174 h 415636"/>
              <a:gd name="connsiteX287" fmla="*/ 146844 w 415636"/>
              <a:gd name="connsiteY287" fmla="*/ 274927 h 415636"/>
              <a:gd name="connsiteX288" fmla="*/ 143236 w 415636"/>
              <a:gd name="connsiteY288" fmla="*/ 272401 h 415636"/>
              <a:gd name="connsiteX289" fmla="*/ 140710 w 415636"/>
              <a:gd name="connsiteY289" fmla="*/ 268793 h 415636"/>
              <a:gd name="connsiteX290" fmla="*/ 137463 w 415636"/>
              <a:gd name="connsiteY290" fmla="*/ 265546 h 415636"/>
              <a:gd name="connsiteX291" fmla="*/ 134938 w 415636"/>
              <a:gd name="connsiteY291" fmla="*/ 261938 h 415636"/>
              <a:gd name="connsiteX292" fmla="*/ 132412 w 415636"/>
              <a:gd name="connsiteY292" fmla="*/ 258691 h 415636"/>
              <a:gd name="connsiteX293" fmla="*/ 130247 w 415636"/>
              <a:gd name="connsiteY293" fmla="*/ 255083 h 415636"/>
              <a:gd name="connsiteX294" fmla="*/ 127722 w 415636"/>
              <a:gd name="connsiteY294" fmla="*/ 251114 h 415636"/>
              <a:gd name="connsiteX295" fmla="*/ 125918 w 415636"/>
              <a:gd name="connsiteY295" fmla="*/ 247145 h 415636"/>
              <a:gd name="connsiteX296" fmla="*/ 123753 w 415636"/>
              <a:gd name="connsiteY296" fmla="*/ 243177 h 415636"/>
              <a:gd name="connsiteX297" fmla="*/ 122310 w 415636"/>
              <a:gd name="connsiteY297" fmla="*/ 239208 h 415636"/>
              <a:gd name="connsiteX298" fmla="*/ 121227 w 415636"/>
              <a:gd name="connsiteY298" fmla="*/ 234878 h 415636"/>
              <a:gd name="connsiteX299" fmla="*/ 119423 w 415636"/>
              <a:gd name="connsiteY299" fmla="*/ 230549 h 415636"/>
              <a:gd name="connsiteX300" fmla="*/ 118702 w 415636"/>
              <a:gd name="connsiteY300" fmla="*/ 226219 h 415636"/>
              <a:gd name="connsiteX301" fmla="*/ 117980 w 415636"/>
              <a:gd name="connsiteY301" fmla="*/ 221529 h 415636"/>
              <a:gd name="connsiteX302" fmla="*/ 117259 w 415636"/>
              <a:gd name="connsiteY302" fmla="*/ 216839 h 415636"/>
              <a:gd name="connsiteX303" fmla="*/ 116898 w 415636"/>
              <a:gd name="connsiteY303" fmla="*/ 212509 h 415636"/>
              <a:gd name="connsiteX304" fmla="*/ 116898 w 415636"/>
              <a:gd name="connsiteY304" fmla="*/ 207819 h 415636"/>
              <a:gd name="connsiteX305" fmla="*/ 116898 w 415636"/>
              <a:gd name="connsiteY305" fmla="*/ 203128 h 415636"/>
              <a:gd name="connsiteX306" fmla="*/ 117259 w 415636"/>
              <a:gd name="connsiteY306" fmla="*/ 198438 h 415636"/>
              <a:gd name="connsiteX307" fmla="*/ 117980 w 415636"/>
              <a:gd name="connsiteY307" fmla="*/ 193748 h 415636"/>
              <a:gd name="connsiteX308" fmla="*/ 118702 w 415636"/>
              <a:gd name="connsiteY308" fmla="*/ 189779 h 415636"/>
              <a:gd name="connsiteX309" fmla="*/ 119423 w 415636"/>
              <a:gd name="connsiteY309" fmla="*/ 185088 h 415636"/>
              <a:gd name="connsiteX310" fmla="*/ 121227 w 415636"/>
              <a:gd name="connsiteY310" fmla="*/ 180759 h 415636"/>
              <a:gd name="connsiteX311" fmla="*/ 122310 w 415636"/>
              <a:gd name="connsiteY311" fmla="*/ 176429 h 415636"/>
              <a:gd name="connsiteX312" fmla="*/ 123753 w 415636"/>
              <a:gd name="connsiteY312" fmla="*/ 172461 h 415636"/>
              <a:gd name="connsiteX313" fmla="*/ 125918 w 415636"/>
              <a:gd name="connsiteY313" fmla="*/ 168131 h 415636"/>
              <a:gd name="connsiteX314" fmla="*/ 127722 w 415636"/>
              <a:gd name="connsiteY314" fmla="*/ 164162 h 415636"/>
              <a:gd name="connsiteX315" fmla="*/ 130247 w 415636"/>
              <a:gd name="connsiteY315" fmla="*/ 160915 h 415636"/>
              <a:gd name="connsiteX316" fmla="*/ 132412 w 415636"/>
              <a:gd name="connsiteY316" fmla="*/ 156946 h 415636"/>
              <a:gd name="connsiteX317" fmla="*/ 134938 w 415636"/>
              <a:gd name="connsiteY317" fmla="*/ 153338 h 415636"/>
              <a:gd name="connsiteX318" fmla="*/ 137463 w 415636"/>
              <a:gd name="connsiteY318" fmla="*/ 149730 h 415636"/>
              <a:gd name="connsiteX319" fmla="*/ 140710 w 415636"/>
              <a:gd name="connsiteY319" fmla="*/ 146844 h 415636"/>
              <a:gd name="connsiteX320" fmla="*/ 143236 w 415636"/>
              <a:gd name="connsiteY320" fmla="*/ 143597 h 415636"/>
              <a:gd name="connsiteX321" fmla="*/ 146844 w 415636"/>
              <a:gd name="connsiteY321" fmla="*/ 140710 h 415636"/>
              <a:gd name="connsiteX322" fmla="*/ 150091 w 415636"/>
              <a:gd name="connsiteY322" fmla="*/ 137824 h 415636"/>
              <a:gd name="connsiteX323" fmla="*/ 153338 w 415636"/>
              <a:gd name="connsiteY323" fmla="*/ 134938 h 415636"/>
              <a:gd name="connsiteX324" fmla="*/ 156947 w 415636"/>
              <a:gd name="connsiteY324" fmla="*/ 132412 h 415636"/>
              <a:gd name="connsiteX325" fmla="*/ 160555 w 415636"/>
              <a:gd name="connsiteY325" fmla="*/ 129887 h 415636"/>
              <a:gd name="connsiteX326" fmla="*/ 164523 w 415636"/>
              <a:gd name="connsiteY326" fmla="*/ 127722 h 415636"/>
              <a:gd name="connsiteX327" fmla="*/ 168131 w 415636"/>
              <a:gd name="connsiteY327" fmla="*/ 125557 h 415636"/>
              <a:gd name="connsiteX328" fmla="*/ 172461 w 415636"/>
              <a:gd name="connsiteY328" fmla="*/ 124114 h 415636"/>
              <a:gd name="connsiteX329" fmla="*/ 176430 w 415636"/>
              <a:gd name="connsiteY329" fmla="*/ 122310 h 415636"/>
              <a:gd name="connsiteX330" fmla="*/ 180759 w 415636"/>
              <a:gd name="connsiteY330" fmla="*/ 121227 h 415636"/>
              <a:gd name="connsiteX331" fmla="*/ 185089 w 415636"/>
              <a:gd name="connsiteY331" fmla="*/ 119784 h 415636"/>
              <a:gd name="connsiteX332" fmla="*/ 189418 w 415636"/>
              <a:gd name="connsiteY332" fmla="*/ 118702 h 415636"/>
              <a:gd name="connsiteX333" fmla="*/ 194109 w 415636"/>
              <a:gd name="connsiteY333" fmla="*/ 117980 h 415636"/>
              <a:gd name="connsiteX334" fmla="*/ 198799 w 415636"/>
              <a:gd name="connsiteY334" fmla="*/ 117259 h 415636"/>
              <a:gd name="connsiteX335" fmla="*/ 203128 w 415636"/>
              <a:gd name="connsiteY335" fmla="*/ 117259 h 415636"/>
              <a:gd name="connsiteX336" fmla="*/ 190139 w 415636"/>
              <a:gd name="connsiteY336" fmla="*/ 25977 h 415636"/>
              <a:gd name="connsiteX337" fmla="*/ 182202 w 415636"/>
              <a:gd name="connsiteY337" fmla="*/ 65665 h 415636"/>
              <a:gd name="connsiteX338" fmla="*/ 181119 w 415636"/>
              <a:gd name="connsiteY338" fmla="*/ 69273 h 415636"/>
              <a:gd name="connsiteX339" fmla="*/ 180037 w 415636"/>
              <a:gd name="connsiteY339" fmla="*/ 72520 h 415636"/>
              <a:gd name="connsiteX340" fmla="*/ 178594 w 415636"/>
              <a:gd name="connsiteY340" fmla="*/ 75045 h 415636"/>
              <a:gd name="connsiteX341" fmla="*/ 176429 w 415636"/>
              <a:gd name="connsiteY341" fmla="*/ 77932 h 415636"/>
              <a:gd name="connsiteX342" fmla="*/ 173903 w 415636"/>
              <a:gd name="connsiteY342" fmla="*/ 80096 h 415636"/>
              <a:gd name="connsiteX343" fmla="*/ 171378 w 415636"/>
              <a:gd name="connsiteY343" fmla="*/ 82261 h 415636"/>
              <a:gd name="connsiteX344" fmla="*/ 168131 w 415636"/>
              <a:gd name="connsiteY344" fmla="*/ 84065 h 415636"/>
              <a:gd name="connsiteX345" fmla="*/ 165244 w 415636"/>
              <a:gd name="connsiteY345" fmla="*/ 85148 h 415636"/>
              <a:gd name="connsiteX346" fmla="*/ 161636 w 415636"/>
              <a:gd name="connsiteY346" fmla="*/ 86230 h 415636"/>
              <a:gd name="connsiteX347" fmla="*/ 158029 w 415636"/>
              <a:gd name="connsiteY347" fmla="*/ 88034 h 415636"/>
              <a:gd name="connsiteX348" fmla="*/ 154781 w 415636"/>
              <a:gd name="connsiteY348" fmla="*/ 89477 h 415636"/>
              <a:gd name="connsiteX349" fmla="*/ 151173 w 415636"/>
              <a:gd name="connsiteY349" fmla="*/ 90920 h 415636"/>
              <a:gd name="connsiteX350" fmla="*/ 148287 w 415636"/>
              <a:gd name="connsiteY350" fmla="*/ 92363 h 415636"/>
              <a:gd name="connsiteX351" fmla="*/ 145761 w 415636"/>
              <a:gd name="connsiteY351" fmla="*/ 93085 h 415636"/>
              <a:gd name="connsiteX352" fmla="*/ 142875 w 415636"/>
              <a:gd name="connsiteY352" fmla="*/ 93446 h 415636"/>
              <a:gd name="connsiteX353" fmla="*/ 139988 w 415636"/>
              <a:gd name="connsiteY353" fmla="*/ 93807 h 415636"/>
              <a:gd name="connsiteX354" fmla="*/ 136380 w 415636"/>
              <a:gd name="connsiteY354" fmla="*/ 93446 h 415636"/>
              <a:gd name="connsiteX355" fmla="*/ 132412 w 415636"/>
              <a:gd name="connsiteY355" fmla="*/ 92724 h 415636"/>
              <a:gd name="connsiteX356" fmla="*/ 128804 w 415636"/>
              <a:gd name="connsiteY356" fmla="*/ 90920 h 415636"/>
              <a:gd name="connsiteX357" fmla="*/ 125556 w 415636"/>
              <a:gd name="connsiteY357" fmla="*/ 89116 h 415636"/>
              <a:gd name="connsiteX358" fmla="*/ 92003 w 415636"/>
              <a:gd name="connsiteY358" fmla="*/ 66747 h 415636"/>
              <a:gd name="connsiteX359" fmla="*/ 66747 w 415636"/>
              <a:gd name="connsiteY359" fmla="*/ 92003 h 415636"/>
              <a:gd name="connsiteX360" fmla="*/ 89116 w 415636"/>
              <a:gd name="connsiteY360" fmla="*/ 125196 h 415636"/>
              <a:gd name="connsiteX361" fmla="*/ 91281 w 415636"/>
              <a:gd name="connsiteY361" fmla="*/ 128443 h 415636"/>
              <a:gd name="connsiteX362" fmla="*/ 92363 w 415636"/>
              <a:gd name="connsiteY362" fmla="*/ 131690 h 415636"/>
              <a:gd name="connsiteX363" fmla="*/ 93085 w 415636"/>
              <a:gd name="connsiteY363" fmla="*/ 134577 h 415636"/>
              <a:gd name="connsiteX364" fmla="*/ 93446 w 415636"/>
              <a:gd name="connsiteY364" fmla="*/ 138184 h 415636"/>
              <a:gd name="connsiteX365" fmla="*/ 93446 w 415636"/>
              <a:gd name="connsiteY365" fmla="*/ 141432 h 415636"/>
              <a:gd name="connsiteX366" fmla="*/ 93085 w 415636"/>
              <a:gd name="connsiteY366" fmla="*/ 144679 h 415636"/>
              <a:gd name="connsiteX367" fmla="*/ 92363 w 415636"/>
              <a:gd name="connsiteY367" fmla="*/ 147926 h 415636"/>
              <a:gd name="connsiteX368" fmla="*/ 91281 w 415636"/>
              <a:gd name="connsiteY368" fmla="*/ 151534 h 415636"/>
              <a:gd name="connsiteX369" fmla="*/ 89477 w 415636"/>
              <a:gd name="connsiteY369" fmla="*/ 154420 h 415636"/>
              <a:gd name="connsiteX370" fmla="*/ 88034 w 415636"/>
              <a:gd name="connsiteY370" fmla="*/ 158028 h 415636"/>
              <a:gd name="connsiteX371" fmla="*/ 86591 w 415636"/>
              <a:gd name="connsiteY371" fmla="*/ 161636 h 415636"/>
              <a:gd name="connsiteX372" fmla="*/ 85147 w 415636"/>
              <a:gd name="connsiteY372" fmla="*/ 165244 h 415636"/>
              <a:gd name="connsiteX373" fmla="*/ 83704 w 415636"/>
              <a:gd name="connsiteY373" fmla="*/ 168131 h 415636"/>
              <a:gd name="connsiteX374" fmla="*/ 82261 w 415636"/>
              <a:gd name="connsiteY374" fmla="*/ 171378 h 415636"/>
              <a:gd name="connsiteX375" fmla="*/ 80096 w 415636"/>
              <a:gd name="connsiteY375" fmla="*/ 173903 h 415636"/>
              <a:gd name="connsiteX376" fmla="*/ 77932 w 415636"/>
              <a:gd name="connsiteY376" fmla="*/ 176429 h 415636"/>
              <a:gd name="connsiteX377" fmla="*/ 75045 w 415636"/>
              <a:gd name="connsiteY377" fmla="*/ 178233 h 415636"/>
              <a:gd name="connsiteX378" fmla="*/ 72159 w 415636"/>
              <a:gd name="connsiteY378" fmla="*/ 180037 h 415636"/>
              <a:gd name="connsiteX379" fmla="*/ 68912 w 415636"/>
              <a:gd name="connsiteY379" fmla="*/ 181480 h 415636"/>
              <a:gd name="connsiteX380" fmla="*/ 65664 w 415636"/>
              <a:gd name="connsiteY380" fmla="*/ 182202 h 415636"/>
              <a:gd name="connsiteX381" fmla="*/ 25977 w 415636"/>
              <a:gd name="connsiteY381" fmla="*/ 190139 h 415636"/>
              <a:gd name="connsiteX382" fmla="*/ 25977 w 415636"/>
              <a:gd name="connsiteY382" fmla="*/ 225497 h 415636"/>
              <a:gd name="connsiteX383" fmla="*/ 65664 w 415636"/>
              <a:gd name="connsiteY383" fmla="*/ 233435 h 415636"/>
              <a:gd name="connsiteX384" fmla="*/ 68912 w 415636"/>
              <a:gd name="connsiteY384" fmla="*/ 234517 h 415636"/>
              <a:gd name="connsiteX385" fmla="*/ 72159 w 415636"/>
              <a:gd name="connsiteY385" fmla="*/ 235599 h 415636"/>
              <a:gd name="connsiteX386" fmla="*/ 75045 w 415636"/>
              <a:gd name="connsiteY386" fmla="*/ 237043 h 415636"/>
              <a:gd name="connsiteX387" fmla="*/ 77932 w 415636"/>
              <a:gd name="connsiteY387" fmla="*/ 239568 h 415636"/>
              <a:gd name="connsiteX388" fmla="*/ 80096 w 415636"/>
              <a:gd name="connsiteY388" fmla="*/ 241733 h 415636"/>
              <a:gd name="connsiteX389" fmla="*/ 82261 w 415636"/>
              <a:gd name="connsiteY389" fmla="*/ 244258 h 415636"/>
              <a:gd name="connsiteX390" fmla="*/ 83704 w 415636"/>
              <a:gd name="connsiteY390" fmla="*/ 247145 h 415636"/>
              <a:gd name="connsiteX391" fmla="*/ 85147 w 415636"/>
              <a:gd name="connsiteY391" fmla="*/ 250392 h 415636"/>
              <a:gd name="connsiteX392" fmla="*/ 86591 w 415636"/>
              <a:gd name="connsiteY392" fmla="*/ 254000 h 415636"/>
              <a:gd name="connsiteX393" fmla="*/ 88034 w 415636"/>
              <a:gd name="connsiteY393" fmla="*/ 257608 h 415636"/>
              <a:gd name="connsiteX394" fmla="*/ 89477 w 415636"/>
              <a:gd name="connsiteY394" fmla="*/ 260855 h 415636"/>
              <a:gd name="connsiteX395" fmla="*/ 91281 w 415636"/>
              <a:gd name="connsiteY395" fmla="*/ 264463 h 415636"/>
              <a:gd name="connsiteX396" fmla="*/ 92363 w 415636"/>
              <a:gd name="connsiteY396" fmla="*/ 267710 h 415636"/>
              <a:gd name="connsiteX397" fmla="*/ 93085 w 415636"/>
              <a:gd name="connsiteY397" fmla="*/ 270596 h 415636"/>
              <a:gd name="connsiteX398" fmla="*/ 93446 w 415636"/>
              <a:gd name="connsiteY398" fmla="*/ 274204 h 415636"/>
              <a:gd name="connsiteX399" fmla="*/ 93446 w 415636"/>
              <a:gd name="connsiteY399" fmla="*/ 277452 h 415636"/>
              <a:gd name="connsiteX400" fmla="*/ 93085 w 415636"/>
              <a:gd name="connsiteY400" fmla="*/ 280699 h 415636"/>
              <a:gd name="connsiteX401" fmla="*/ 92363 w 415636"/>
              <a:gd name="connsiteY401" fmla="*/ 283946 h 415636"/>
              <a:gd name="connsiteX402" fmla="*/ 91281 w 415636"/>
              <a:gd name="connsiteY402" fmla="*/ 287193 h 415636"/>
              <a:gd name="connsiteX403" fmla="*/ 89116 w 415636"/>
              <a:gd name="connsiteY403" fmla="*/ 290079 h 415636"/>
              <a:gd name="connsiteX404" fmla="*/ 66747 w 415636"/>
              <a:gd name="connsiteY404" fmla="*/ 323994 h 415636"/>
              <a:gd name="connsiteX405" fmla="*/ 92003 w 415636"/>
              <a:gd name="connsiteY405" fmla="*/ 348889 h 415636"/>
              <a:gd name="connsiteX406" fmla="*/ 125556 w 415636"/>
              <a:gd name="connsiteY406" fmla="*/ 326520 h 415636"/>
              <a:gd name="connsiteX407" fmla="*/ 128804 w 415636"/>
              <a:gd name="connsiteY407" fmla="*/ 324355 h 415636"/>
              <a:gd name="connsiteX408" fmla="*/ 132412 w 415636"/>
              <a:gd name="connsiteY408" fmla="*/ 322912 h 415636"/>
              <a:gd name="connsiteX409" fmla="*/ 136380 w 415636"/>
              <a:gd name="connsiteY409" fmla="*/ 322190 h 415636"/>
              <a:gd name="connsiteX410" fmla="*/ 139988 w 415636"/>
              <a:gd name="connsiteY410" fmla="*/ 322190 h 415636"/>
              <a:gd name="connsiteX411" fmla="*/ 142875 w 415636"/>
              <a:gd name="connsiteY411" fmla="*/ 322190 h 415636"/>
              <a:gd name="connsiteX412" fmla="*/ 145761 w 415636"/>
              <a:gd name="connsiteY412" fmla="*/ 322551 h 415636"/>
              <a:gd name="connsiteX413" fmla="*/ 148287 w 415636"/>
              <a:gd name="connsiteY413" fmla="*/ 323273 h 415636"/>
              <a:gd name="connsiteX414" fmla="*/ 151173 w 415636"/>
              <a:gd name="connsiteY414" fmla="*/ 324355 h 415636"/>
              <a:gd name="connsiteX415" fmla="*/ 154781 w 415636"/>
              <a:gd name="connsiteY415" fmla="*/ 326159 h 415636"/>
              <a:gd name="connsiteX416" fmla="*/ 158029 w 415636"/>
              <a:gd name="connsiteY416" fmla="*/ 327602 h 415636"/>
              <a:gd name="connsiteX417" fmla="*/ 161636 w 415636"/>
              <a:gd name="connsiteY417" fmla="*/ 329045 h 415636"/>
              <a:gd name="connsiteX418" fmla="*/ 165244 w 415636"/>
              <a:gd name="connsiteY418" fmla="*/ 330128 h 415636"/>
              <a:gd name="connsiteX419" fmla="*/ 168131 w 415636"/>
              <a:gd name="connsiteY419" fmla="*/ 331932 h 415636"/>
              <a:gd name="connsiteX420" fmla="*/ 171378 w 415636"/>
              <a:gd name="connsiteY420" fmla="*/ 333375 h 415636"/>
              <a:gd name="connsiteX421" fmla="*/ 174264 w 415636"/>
              <a:gd name="connsiteY421" fmla="*/ 335540 h 415636"/>
              <a:gd name="connsiteX422" fmla="*/ 176429 w 415636"/>
              <a:gd name="connsiteY422" fmla="*/ 337704 h 415636"/>
              <a:gd name="connsiteX423" fmla="*/ 178594 w 415636"/>
              <a:gd name="connsiteY423" fmla="*/ 340591 h 415636"/>
              <a:gd name="connsiteX424" fmla="*/ 180037 w 415636"/>
              <a:gd name="connsiteY424" fmla="*/ 343477 h 415636"/>
              <a:gd name="connsiteX425" fmla="*/ 181119 w 415636"/>
              <a:gd name="connsiteY425" fmla="*/ 346724 h 415636"/>
              <a:gd name="connsiteX426" fmla="*/ 182202 w 415636"/>
              <a:gd name="connsiteY426" fmla="*/ 349611 h 415636"/>
              <a:gd name="connsiteX427" fmla="*/ 190139 w 415636"/>
              <a:gd name="connsiteY427" fmla="*/ 389659 h 415636"/>
              <a:gd name="connsiteX428" fmla="*/ 225497 w 415636"/>
              <a:gd name="connsiteY428" fmla="*/ 389659 h 415636"/>
              <a:gd name="connsiteX429" fmla="*/ 233435 w 415636"/>
              <a:gd name="connsiteY429" fmla="*/ 349611 h 415636"/>
              <a:gd name="connsiteX430" fmla="*/ 234517 w 415636"/>
              <a:gd name="connsiteY430" fmla="*/ 346724 h 415636"/>
              <a:gd name="connsiteX431" fmla="*/ 235599 w 415636"/>
              <a:gd name="connsiteY431" fmla="*/ 343477 h 415636"/>
              <a:gd name="connsiteX432" fmla="*/ 237403 w 415636"/>
              <a:gd name="connsiteY432" fmla="*/ 340591 h 415636"/>
              <a:gd name="connsiteX433" fmla="*/ 239207 w 415636"/>
              <a:gd name="connsiteY433" fmla="*/ 337704 h 415636"/>
              <a:gd name="connsiteX434" fmla="*/ 241733 w 415636"/>
              <a:gd name="connsiteY434" fmla="*/ 335540 h 415636"/>
              <a:gd name="connsiteX435" fmla="*/ 244259 w 415636"/>
              <a:gd name="connsiteY435" fmla="*/ 333375 h 415636"/>
              <a:gd name="connsiteX436" fmla="*/ 247506 w 415636"/>
              <a:gd name="connsiteY436" fmla="*/ 331932 h 415636"/>
              <a:gd name="connsiteX437" fmla="*/ 250392 w 415636"/>
              <a:gd name="connsiteY437" fmla="*/ 330128 h 415636"/>
              <a:gd name="connsiteX438" fmla="*/ 254000 w 415636"/>
              <a:gd name="connsiteY438" fmla="*/ 329045 h 415636"/>
              <a:gd name="connsiteX439" fmla="*/ 257608 w 415636"/>
              <a:gd name="connsiteY439" fmla="*/ 327602 h 415636"/>
              <a:gd name="connsiteX440" fmla="*/ 261216 w 415636"/>
              <a:gd name="connsiteY440" fmla="*/ 326159 h 415636"/>
              <a:gd name="connsiteX441" fmla="*/ 264463 w 415636"/>
              <a:gd name="connsiteY441" fmla="*/ 324355 h 415636"/>
              <a:gd name="connsiteX442" fmla="*/ 267349 w 415636"/>
              <a:gd name="connsiteY442" fmla="*/ 323273 h 415636"/>
              <a:gd name="connsiteX443" fmla="*/ 269875 w 415636"/>
              <a:gd name="connsiteY443" fmla="*/ 322551 h 415636"/>
              <a:gd name="connsiteX444" fmla="*/ 272761 w 415636"/>
              <a:gd name="connsiteY444" fmla="*/ 322190 h 415636"/>
              <a:gd name="connsiteX445" fmla="*/ 276009 w 415636"/>
              <a:gd name="connsiteY445" fmla="*/ 322190 h 415636"/>
              <a:gd name="connsiteX446" fmla="*/ 279256 w 415636"/>
              <a:gd name="connsiteY446" fmla="*/ 322190 h 415636"/>
              <a:gd name="connsiteX447" fmla="*/ 283224 w 415636"/>
              <a:gd name="connsiteY447" fmla="*/ 322912 h 415636"/>
              <a:gd name="connsiteX448" fmla="*/ 286832 w 415636"/>
              <a:gd name="connsiteY448" fmla="*/ 324355 h 415636"/>
              <a:gd name="connsiteX449" fmla="*/ 290440 w 415636"/>
              <a:gd name="connsiteY449" fmla="*/ 326520 h 415636"/>
              <a:gd name="connsiteX450" fmla="*/ 323633 w 415636"/>
              <a:gd name="connsiteY450" fmla="*/ 348889 h 415636"/>
              <a:gd name="connsiteX451" fmla="*/ 348889 w 415636"/>
              <a:gd name="connsiteY451" fmla="*/ 323994 h 415636"/>
              <a:gd name="connsiteX452" fmla="*/ 326520 w 415636"/>
              <a:gd name="connsiteY452" fmla="*/ 290079 h 415636"/>
              <a:gd name="connsiteX453" fmla="*/ 324716 w 415636"/>
              <a:gd name="connsiteY453" fmla="*/ 287193 h 415636"/>
              <a:gd name="connsiteX454" fmla="*/ 323273 w 415636"/>
              <a:gd name="connsiteY454" fmla="*/ 283946 h 415636"/>
              <a:gd name="connsiteX455" fmla="*/ 322551 w 415636"/>
              <a:gd name="connsiteY455" fmla="*/ 280699 h 415636"/>
              <a:gd name="connsiteX456" fmla="*/ 322190 w 415636"/>
              <a:gd name="connsiteY456" fmla="*/ 277452 h 415636"/>
              <a:gd name="connsiteX457" fmla="*/ 322190 w 415636"/>
              <a:gd name="connsiteY457" fmla="*/ 274204 h 415636"/>
              <a:gd name="connsiteX458" fmla="*/ 322551 w 415636"/>
              <a:gd name="connsiteY458" fmla="*/ 270596 h 415636"/>
              <a:gd name="connsiteX459" fmla="*/ 323273 w 415636"/>
              <a:gd name="connsiteY459" fmla="*/ 267710 h 415636"/>
              <a:gd name="connsiteX460" fmla="*/ 324716 w 415636"/>
              <a:gd name="connsiteY460" fmla="*/ 264463 h 415636"/>
              <a:gd name="connsiteX461" fmla="*/ 326159 w 415636"/>
              <a:gd name="connsiteY461" fmla="*/ 260855 h 415636"/>
              <a:gd name="connsiteX462" fmla="*/ 327602 w 415636"/>
              <a:gd name="connsiteY462" fmla="*/ 257608 h 415636"/>
              <a:gd name="connsiteX463" fmla="*/ 329406 w 415636"/>
              <a:gd name="connsiteY463" fmla="*/ 254000 h 415636"/>
              <a:gd name="connsiteX464" fmla="*/ 330489 w 415636"/>
              <a:gd name="connsiteY464" fmla="*/ 250392 h 415636"/>
              <a:gd name="connsiteX465" fmla="*/ 331571 w 415636"/>
              <a:gd name="connsiteY465" fmla="*/ 247145 h 415636"/>
              <a:gd name="connsiteX466" fmla="*/ 333375 w 415636"/>
              <a:gd name="connsiteY466" fmla="*/ 244258 h 415636"/>
              <a:gd name="connsiteX467" fmla="*/ 335540 w 415636"/>
              <a:gd name="connsiteY467" fmla="*/ 241733 h 415636"/>
              <a:gd name="connsiteX468" fmla="*/ 337704 w 415636"/>
              <a:gd name="connsiteY468" fmla="*/ 239568 h 415636"/>
              <a:gd name="connsiteX469" fmla="*/ 340591 w 415636"/>
              <a:gd name="connsiteY469" fmla="*/ 237043 h 415636"/>
              <a:gd name="connsiteX470" fmla="*/ 343116 w 415636"/>
              <a:gd name="connsiteY470" fmla="*/ 235599 h 415636"/>
              <a:gd name="connsiteX471" fmla="*/ 346364 w 415636"/>
              <a:gd name="connsiteY471" fmla="*/ 234517 h 415636"/>
              <a:gd name="connsiteX472" fmla="*/ 349972 w 415636"/>
              <a:gd name="connsiteY472" fmla="*/ 233435 h 415636"/>
              <a:gd name="connsiteX473" fmla="*/ 389659 w 415636"/>
              <a:gd name="connsiteY473" fmla="*/ 225497 h 415636"/>
              <a:gd name="connsiteX474" fmla="*/ 389659 w 415636"/>
              <a:gd name="connsiteY474" fmla="*/ 190139 h 415636"/>
              <a:gd name="connsiteX475" fmla="*/ 349972 w 415636"/>
              <a:gd name="connsiteY475" fmla="*/ 182202 h 415636"/>
              <a:gd name="connsiteX476" fmla="*/ 346364 w 415636"/>
              <a:gd name="connsiteY476" fmla="*/ 181480 h 415636"/>
              <a:gd name="connsiteX477" fmla="*/ 343116 w 415636"/>
              <a:gd name="connsiteY477" fmla="*/ 180037 h 415636"/>
              <a:gd name="connsiteX478" fmla="*/ 340591 w 415636"/>
              <a:gd name="connsiteY478" fmla="*/ 178233 h 415636"/>
              <a:gd name="connsiteX479" fmla="*/ 337704 w 415636"/>
              <a:gd name="connsiteY479" fmla="*/ 176429 h 415636"/>
              <a:gd name="connsiteX480" fmla="*/ 335540 w 415636"/>
              <a:gd name="connsiteY480" fmla="*/ 173903 h 415636"/>
              <a:gd name="connsiteX481" fmla="*/ 333375 w 415636"/>
              <a:gd name="connsiteY481" fmla="*/ 171378 h 415636"/>
              <a:gd name="connsiteX482" fmla="*/ 331571 w 415636"/>
              <a:gd name="connsiteY482" fmla="*/ 168131 h 415636"/>
              <a:gd name="connsiteX483" fmla="*/ 330489 w 415636"/>
              <a:gd name="connsiteY483" fmla="*/ 165244 h 415636"/>
              <a:gd name="connsiteX484" fmla="*/ 329406 w 415636"/>
              <a:gd name="connsiteY484" fmla="*/ 161636 h 415636"/>
              <a:gd name="connsiteX485" fmla="*/ 327602 w 415636"/>
              <a:gd name="connsiteY485" fmla="*/ 158028 h 415636"/>
              <a:gd name="connsiteX486" fmla="*/ 326159 w 415636"/>
              <a:gd name="connsiteY486" fmla="*/ 154420 h 415636"/>
              <a:gd name="connsiteX487" fmla="*/ 324716 w 415636"/>
              <a:gd name="connsiteY487" fmla="*/ 151173 h 415636"/>
              <a:gd name="connsiteX488" fmla="*/ 323273 w 415636"/>
              <a:gd name="connsiteY488" fmla="*/ 147926 h 415636"/>
              <a:gd name="connsiteX489" fmla="*/ 322551 w 415636"/>
              <a:gd name="connsiteY489" fmla="*/ 144679 h 415636"/>
              <a:gd name="connsiteX490" fmla="*/ 322190 w 415636"/>
              <a:gd name="connsiteY490" fmla="*/ 141432 h 415636"/>
              <a:gd name="connsiteX491" fmla="*/ 322190 w 415636"/>
              <a:gd name="connsiteY491" fmla="*/ 138184 h 415636"/>
              <a:gd name="connsiteX492" fmla="*/ 322551 w 415636"/>
              <a:gd name="connsiteY492" fmla="*/ 134577 h 415636"/>
              <a:gd name="connsiteX493" fmla="*/ 323273 w 415636"/>
              <a:gd name="connsiteY493" fmla="*/ 131690 h 415636"/>
              <a:gd name="connsiteX494" fmla="*/ 324716 w 415636"/>
              <a:gd name="connsiteY494" fmla="*/ 128443 h 415636"/>
              <a:gd name="connsiteX495" fmla="*/ 326520 w 415636"/>
              <a:gd name="connsiteY495" fmla="*/ 125196 h 415636"/>
              <a:gd name="connsiteX496" fmla="*/ 348889 w 415636"/>
              <a:gd name="connsiteY496" fmla="*/ 92003 h 415636"/>
              <a:gd name="connsiteX497" fmla="*/ 323633 w 415636"/>
              <a:gd name="connsiteY497" fmla="*/ 66747 h 415636"/>
              <a:gd name="connsiteX498" fmla="*/ 290440 w 415636"/>
              <a:gd name="connsiteY498" fmla="*/ 89116 h 415636"/>
              <a:gd name="connsiteX499" fmla="*/ 286832 w 415636"/>
              <a:gd name="connsiteY499" fmla="*/ 90920 h 415636"/>
              <a:gd name="connsiteX500" fmla="*/ 283224 w 415636"/>
              <a:gd name="connsiteY500" fmla="*/ 92724 h 415636"/>
              <a:gd name="connsiteX501" fmla="*/ 279256 w 415636"/>
              <a:gd name="connsiteY501" fmla="*/ 93446 h 415636"/>
              <a:gd name="connsiteX502" fmla="*/ 276009 w 415636"/>
              <a:gd name="connsiteY502" fmla="*/ 93807 h 415636"/>
              <a:gd name="connsiteX503" fmla="*/ 272761 w 415636"/>
              <a:gd name="connsiteY503" fmla="*/ 93446 h 415636"/>
              <a:gd name="connsiteX504" fmla="*/ 269875 w 415636"/>
              <a:gd name="connsiteY504" fmla="*/ 93085 h 415636"/>
              <a:gd name="connsiteX505" fmla="*/ 267349 w 415636"/>
              <a:gd name="connsiteY505" fmla="*/ 92363 h 415636"/>
              <a:gd name="connsiteX506" fmla="*/ 264102 w 415636"/>
              <a:gd name="connsiteY506" fmla="*/ 90920 h 415636"/>
              <a:gd name="connsiteX507" fmla="*/ 261216 w 415636"/>
              <a:gd name="connsiteY507" fmla="*/ 89477 h 415636"/>
              <a:gd name="connsiteX508" fmla="*/ 257608 w 415636"/>
              <a:gd name="connsiteY508" fmla="*/ 88034 h 415636"/>
              <a:gd name="connsiteX509" fmla="*/ 254000 w 415636"/>
              <a:gd name="connsiteY509" fmla="*/ 86230 h 415636"/>
              <a:gd name="connsiteX510" fmla="*/ 250392 w 415636"/>
              <a:gd name="connsiteY510" fmla="*/ 85148 h 415636"/>
              <a:gd name="connsiteX511" fmla="*/ 247506 w 415636"/>
              <a:gd name="connsiteY511" fmla="*/ 84065 h 415636"/>
              <a:gd name="connsiteX512" fmla="*/ 244259 w 415636"/>
              <a:gd name="connsiteY512" fmla="*/ 82261 h 415636"/>
              <a:gd name="connsiteX513" fmla="*/ 241733 w 415636"/>
              <a:gd name="connsiteY513" fmla="*/ 80096 h 415636"/>
              <a:gd name="connsiteX514" fmla="*/ 239207 w 415636"/>
              <a:gd name="connsiteY514" fmla="*/ 77932 h 415636"/>
              <a:gd name="connsiteX515" fmla="*/ 237403 w 415636"/>
              <a:gd name="connsiteY515" fmla="*/ 75045 h 415636"/>
              <a:gd name="connsiteX516" fmla="*/ 235599 w 415636"/>
              <a:gd name="connsiteY516" fmla="*/ 72520 h 415636"/>
              <a:gd name="connsiteX517" fmla="*/ 234156 w 415636"/>
              <a:gd name="connsiteY517" fmla="*/ 69273 h 415636"/>
              <a:gd name="connsiteX518" fmla="*/ 233435 w 415636"/>
              <a:gd name="connsiteY518" fmla="*/ 65665 h 415636"/>
              <a:gd name="connsiteX519" fmla="*/ 225497 w 415636"/>
              <a:gd name="connsiteY519" fmla="*/ 25977 h 415636"/>
              <a:gd name="connsiteX520" fmla="*/ 190139 w 415636"/>
              <a:gd name="connsiteY520" fmla="*/ 0 h 415636"/>
              <a:gd name="connsiteX521" fmla="*/ 225497 w 415636"/>
              <a:gd name="connsiteY521" fmla="*/ 0 h 415636"/>
              <a:gd name="connsiteX522" fmla="*/ 228023 w 415636"/>
              <a:gd name="connsiteY522" fmla="*/ 361 h 415636"/>
              <a:gd name="connsiteX523" fmla="*/ 229827 w 415636"/>
              <a:gd name="connsiteY523" fmla="*/ 361 h 415636"/>
              <a:gd name="connsiteX524" fmla="*/ 232352 w 415636"/>
              <a:gd name="connsiteY524" fmla="*/ 1082 h 415636"/>
              <a:gd name="connsiteX525" fmla="*/ 234156 w 415636"/>
              <a:gd name="connsiteY525" fmla="*/ 1443 h 415636"/>
              <a:gd name="connsiteX526" fmla="*/ 238486 w 415636"/>
              <a:gd name="connsiteY526" fmla="*/ 3247 h 415636"/>
              <a:gd name="connsiteX527" fmla="*/ 242094 w 415636"/>
              <a:gd name="connsiteY527" fmla="*/ 5773 h 415636"/>
              <a:gd name="connsiteX528" fmla="*/ 244980 w 415636"/>
              <a:gd name="connsiteY528" fmla="*/ 8659 h 415636"/>
              <a:gd name="connsiteX529" fmla="*/ 247867 w 415636"/>
              <a:gd name="connsiteY529" fmla="*/ 12267 h 415636"/>
              <a:gd name="connsiteX530" fmla="*/ 248588 w 415636"/>
              <a:gd name="connsiteY530" fmla="*/ 14432 h 415636"/>
              <a:gd name="connsiteX531" fmla="*/ 249670 w 415636"/>
              <a:gd name="connsiteY531" fmla="*/ 16597 h 415636"/>
              <a:gd name="connsiteX532" fmla="*/ 250392 w 415636"/>
              <a:gd name="connsiteY532" fmla="*/ 18400 h 415636"/>
              <a:gd name="connsiteX533" fmla="*/ 250753 w 415636"/>
              <a:gd name="connsiteY533" fmla="*/ 20926 h 415636"/>
              <a:gd name="connsiteX534" fmla="*/ 259051 w 415636"/>
              <a:gd name="connsiteY534" fmla="*/ 60614 h 415636"/>
              <a:gd name="connsiteX535" fmla="*/ 263381 w 415636"/>
              <a:gd name="connsiteY535" fmla="*/ 62057 h 415636"/>
              <a:gd name="connsiteX536" fmla="*/ 267349 w 415636"/>
              <a:gd name="connsiteY536" fmla="*/ 63861 h 415636"/>
              <a:gd name="connsiteX537" fmla="*/ 271679 w 415636"/>
              <a:gd name="connsiteY537" fmla="*/ 65665 h 415636"/>
              <a:gd name="connsiteX538" fmla="*/ 276009 w 415636"/>
              <a:gd name="connsiteY538" fmla="*/ 67829 h 415636"/>
              <a:gd name="connsiteX539" fmla="*/ 309202 w 415636"/>
              <a:gd name="connsiteY539" fmla="*/ 45099 h 415636"/>
              <a:gd name="connsiteX540" fmla="*/ 312810 w 415636"/>
              <a:gd name="connsiteY540" fmla="*/ 43295 h 415636"/>
              <a:gd name="connsiteX541" fmla="*/ 316418 w 415636"/>
              <a:gd name="connsiteY541" fmla="*/ 41852 h 415636"/>
              <a:gd name="connsiteX542" fmla="*/ 320386 w 415636"/>
              <a:gd name="connsiteY542" fmla="*/ 41131 h 415636"/>
              <a:gd name="connsiteX543" fmla="*/ 323633 w 415636"/>
              <a:gd name="connsiteY543" fmla="*/ 40770 h 415636"/>
              <a:gd name="connsiteX544" fmla="*/ 326520 w 415636"/>
              <a:gd name="connsiteY544" fmla="*/ 40770 h 415636"/>
              <a:gd name="connsiteX545" fmla="*/ 328685 w 415636"/>
              <a:gd name="connsiteY545" fmla="*/ 41131 h 415636"/>
              <a:gd name="connsiteX546" fmla="*/ 331210 w 415636"/>
              <a:gd name="connsiteY546" fmla="*/ 41852 h 415636"/>
              <a:gd name="connsiteX547" fmla="*/ 333736 w 415636"/>
              <a:gd name="connsiteY547" fmla="*/ 42574 h 415636"/>
              <a:gd name="connsiteX548" fmla="*/ 335901 w 415636"/>
              <a:gd name="connsiteY548" fmla="*/ 44017 h 415636"/>
              <a:gd name="connsiteX549" fmla="*/ 338065 w 415636"/>
              <a:gd name="connsiteY549" fmla="*/ 45099 h 415636"/>
              <a:gd name="connsiteX550" fmla="*/ 340230 w 415636"/>
              <a:gd name="connsiteY550" fmla="*/ 46543 h 415636"/>
              <a:gd name="connsiteX551" fmla="*/ 342034 w 415636"/>
              <a:gd name="connsiteY551" fmla="*/ 48346 h 415636"/>
              <a:gd name="connsiteX552" fmla="*/ 367290 w 415636"/>
              <a:gd name="connsiteY552" fmla="*/ 73602 h 415636"/>
              <a:gd name="connsiteX553" fmla="*/ 369094 w 415636"/>
              <a:gd name="connsiteY553" fmla="*/ 75045 h 415636"/>
              <a:gd name="connsiteX554" fmla="*/ 370176 w 415636"/>
              <a:gd name="connsiteY554" fmla="*/ 76849 h 415636"/>
              <a:gd name="connsiteX555" fmla="*/ 371258 w 415636"/>
              <a:gd name="connsiteY555" fmla="*/ 78653 h 415636"/>
              <a:gd name="connsiteX556" fmla="*/ 372341 w 415636"/>
              <a:gd name="connsiteY556" fmla="*/ 80457 h 415636"/>
              <a:gd name="connsiteX557" fmla="*/ 374145 w 415636"/>
              <a:gd name="connsiteY557" fmla="*/ 84787 h 415636"/>
              <a:gd name="connsiteX558" fmla="*/ 374866 w 415636"/>
              <a:gd name="connsiteY558" fmla="*/ 89116 h 415636"/>
              <a:gd name="connsiteX559" fmla="*/ 374866 w 415636"/>
              <a:gd name="connsiteY559" fmla="*/ 93446 h 415636"/>
              <a:gd name="connsiteX560" fmla="*/ 374145 w 415636"/>
              <a:gd name="connsiteY560" fmla="*/ 98136 h 415636"/>
              <a:gd name="connsiteX561" fmla="*/ 373784 w 415636"/>
              <a:gd name="connsiteY561" fmla="*/ 99940 h 415636"/>
              <a:gd name="connsiteX562" fmla="*/ 372702 w 415636"/>
              <a:gd name="connsiteY562" fmla="*/ 102105 h 415636"/>
              <a:gd name="connsiteX563" fmla="*/ 371619 w 415636"/>
              <a:gd name="connsiteY563" fmla="*/ 104270 h 415636"/>
              <a:gd name="connsiteX564" fmla="*/ 370537 w 415636"/>
              <a:gd name="connsiteY564" fmla="*/ 106074 h 415636"/>
              <a:gd name="connsiteX565" fmla="*/ 347807 w 415636"/>
              <a:gd name="connsiteY565" fmla="*/ 139628 h 415636"/>
              <a:gd name="connsiteX566" fmla="*/ 349972 w 415636"/>
              <a:gd name="connsiteY566" fmla="*/ 143957 h 415636"/>
              <a:gd name="connsiteX567" fmla="*/ 351775 w 415636"/>
              <a:gd name="connsiteY567" fmla="*/ 148287 h 415636"/>
              <a:gd name="connsiteX568" fmla="*/ 353219 w 415636"/>
              <a:gd name="connsiteY568" fmla="*/ 152255 h 415636"/>
              <a:gd name="connsiteX569" fmla="*/ 355023 w 415636"/>
              <a:gd name="connsiteY569" fmla="*/ 156585 h 415636"/>
              <a:gd name="connsiteX570" fmla="*/ 394710 w 415636"/>
              <a:gd name="connsiteY570" fmla="*/ 164523 h 415636"/>
              <a:gd name="connsiteX571" fmla="*/ 396875 w 415636"/>
              <a:gd name="connsiteY571" fmla="*/ 165244 h 415636"/>
              <a:gd name="connsiteX572" fmla="*/ 399040 w 415636"/>
              <a:gd name="connsiteY572" fmla="*/ 165966 h 415636"/>
              <a:gd name="connsiteX573" fmla="*/ 401204 w 415636"/>
              <a:gd name="connsiteY573" fmla="*/ 167048 h 415636"/>
              <a:gd name="connsiteX574" fmla="*/ 403369 w 415636"/>
              <a:gd name="connsiteY574" fmla="*/ 167770 h 415636"/>
              <a:gd name="connsiteX575" fmla="*/ 406616 w 415636"/>
              <a:gd name="connsiteY575" fmla="*/ 170656 h 415636"/>
              <a:gd name="connsiteX576" fmla="*/ 409864 w 415636"/>
              <a:gd name="connsiteY576" fmla="*/ 173543 h 415636"/>
              <a:gd name="connsiteX577" fmla="*/ 412389 w 415636"/>
              <a:gd name="connsiteY577" fmla="*/ 177150 h 415636"/>
              <a:gd name="connsiteX578" fmla="*/ 414193 w 415636"/>
              <a:gd name="connsiteY578" fmla="*/ 181480 h 415636"/>
              <a:gd name="connsiteX579" fmla="*/ 414554 w 415636"/>
              <a:gd name="connsiteY579" fmla="*/ 183284 h 415636"/>
              <a:gd name="connsiteX580" fmla="*/ 415275 w 415636"/>
              <a:gd name="connsiteY580" fmla="*/ 185810 h 415636"/>
              <a:gd name="connsiteX581" fmla="*/ 415275 w 415636"/>
              <a:gd name="connsiteY581" fmla="*/ 187614 h 415636"/>
              <a:gd name="connsiteX582" fmla="*/ 415636 w 415636"/>
              <a:gd name="connsiteY582" fmla="*/ 190139 h 415636"/>
              <a:gd name="connsiteX583" fmla="*/ 415636 w 415636"/>
              <a:gd name="connsiteY583" fmla="*/ 225497 h 415636"/>
              <a:gd name="connsiteX584" fmla="*/ 415275 w 415636"/>
              <a:gd name="connsiteY584" fmla="*/ 227662 h 415636"/>
              <a:gd name="connsiteX585" fmla="*/ 415275 w 415636"/>
              <a:gd name="connsiteY585" fmla="*/ 230187 h 415636"/>
              <a:gd name="connsiteX586" fmla="*/ 414554 w 415636"/>
              <a:gd name="connsiteY586" fmla="*/ 231991 h 415636"/>
              <a:gd name="connsiteX587" fmla="*/ 414193 w 415636"/>
              <a:gd name="connsiteY587" fmla="*/ 234517 h 415636"/>
              <a:gd name="connsiteX588" fmla="*/ 412389 w 415636"/>
              <a:gd name="connsiteY588" fmla="*/ 238486 h 415636"/>
              <a:gd name="connsiteX589" fmla="*/ 409864 w 415636"/>
              <a:gd name="connsiteY589" fmla="*/ 241733 h 415636"/>
              <a:gd name="connsiteX590" fmla="*/ 406616 w 415636"/>
              <a:gd name="connsiteY590" fmla="*/ 244980 h 415636"/>
              <a:gd name="connsiteX591" fmla="*/ 403369 w 415636"/>
              <a:gd name="connsiteY591" fmla="*/ 247866 h 415636"/>
              <a:gd name="connsiteX592" fmla="*/ 401204 w 415636"/>
              <a:gd name="connsiteY592" fmla="*/ 248949 h 415636"/>
              <a:gd name="connsiteX593" fmla="*/ 399040 w 415636"/>
              <a:gd name="connsiteY593" fmla="*/ 249670 h 415636"/>
              <a:gd name="connsiteX594" fmla="*/ 396875 w 415636"/>
              <a:gd name="connsiteY594" fmla="*/ 250392 h 415636"/>
              <a:gd name="connsiteX595" fmla="*/ 394710 w 415636"/>
              <a:gd name="connsiteY595" fmla="*/ 250753 h 415636"/>
              <a:gd name="connsiteX596" fmla="*/ 355023 w 415636"/>
              <a:gd name="connsiteY596" fmla="*/ 259051 h 415636"/>
              <a:gd name="connsiteX597" fmla="*/ 353219 w 415636"/>
              <a:gd name="connsiteY597" fmla="*/ 263381 h 415636"/>
              <a:gd name="connsiteX598" fmla="*/ 351775 w 415636"/>
              <a:gd name="connsiteY598" fmla="*/ 267710 h 415636"/>
              <a:gd name="connsiteX599" fmla="*/ 349972 w 415636"/>
              <a:gd name="connsiteY599" fmla="*/ 271318 h 415636"/>
              <a:gd name="connsiteX600" fmla="*/ 347807 w 415636"/>
              <a:gd name="connsiteY600" fmla="*/ 275648 h 415636"/>
              <a:gd name="connsiteX601" fmla="*/ 370537 w 415636"/>
              <a:gd name="connsiteY601" fmla="*/ 309562 h 415636"/>
              <a:gd name="connsiteX602" fmla="*/ 371619 w 415636"/>
              <a:gd name="connsiteY602" fmla="*/ 311727 h 415636"/>
              <a:gd name="connsiteX603" fmla="*/ 372702 w 415636"/>
              <a:gd name="connsiteY603" fmla="*/ 313531 h 415636"/>
              <a:gd name="connsiteX604" fmla="*/ 373784 w 415636"/>
              <a:gd name="connsiteY604" fmla="*/ 315335 h 415636"/>
              <a:gd name="connsiteX605" fmla="*/ 374145 w 415636"/>
              <a:gd name="connsiteY605" fmla="*/ 317861 h 415636"/>
              <a:gd name="connsiteX606" fmla="*/ 374866 w 415636"/>
              <a:gd name="connsiteY606" fmla="*/ 322190 h 415636"/>
              <a:gd name="connsiteX607" fmla="*/ 374866 w 415636"/>
              <a:gd name="connsiteY607" fmla="*/ 326520 h 415636"/>
              <a:gd name="connsiteX608" fmla="*/ 374145 w 415636"/>
              <a:gd name="connsiteY608" fmla="*/ 330849 h 415636"/>
              <a:gd name="connsiteX609" fmla="*/ 372341 w 415636"/>
              <a:gd name="connsiteY609" fmla="*/ 334818 h 415636"/>
              <a:gd name="connsiteX610" fmla="*/ 371258 w 415636"/>
              <a:gd name="connsiteY610" fmla="*/ 336983 h 415636"/>
              <a:gd name="connsiteX611" fmla="*/ 370176 w 415636"/>
              <a:gd name="connsiteY611" fmla="*/ 338787 h 415636"/>
              <a:gd name="connsiteX612" fmla="*/ 369094 w 415636"/>
              <a:gd name="connsiteY612" fmla="*/ 340591 h 415636"/>
              <a:gd name="connsiteX613" fmla="*/ 367290 w 415636"/>
              <a:gd name="connsiteY613" fmla="*/ 342395 h 415636"/>
              <a:gd name="connsiteX614" fmla="*/ 342034 w 415636"/>
              <a:gd name="connsiteY614" fmla="*/ 367290 h 415636"/>
              <a:gd name="connsiteX615" fmla="*/ 340230 w 415636"/>
              <a:gd name="connsiteY615" fmla="*/ 368733 h 415636"/>
              <a:gd name="connsiteX616" fmla="*/ 338065 w 415636"/>
              <a:gd name="connsiteY616" fmla="*/ 370537 h 415636"/>
              <a:gd name="connsiteX617" fmla="*/ 335901 w 415636"/>
              <a:gd name="connsiteY617" fmla="*/ 371980 h 415636"/>
              <a:gd name="connsiteX618" fmla="*/ 333736 w 415636"/>
              <a:gd name="connsiteY618" fmla="*/ 372702 h 415636"/>
              <a:gd name="connsiteX619" fmla="*/ 331210 w 415636"/>
              <a:gd name="connsiteY619" fmla="*/ 373784 h 415636"/>
              <a:gd name="connsiteX620" fmla="*/ 328685 w 415636"/>
              <a:gd name="connsiteY620" fmla="*/ 374505 h 415636"/>
              <a:gd name="connsiteX621" fmla="*/ 326520 w 415636"/>
              <a:gd name="connsiteY621" fmla="*/ 374866 h 415636"/>
              <a:gd name="connsiteX622" fmla="*/ 323633 w 415636"/>
              <a:gd name="connsiteY622" fmla="*/ 374866 h 415636"/>
              <a:gd name="connsiteX623" fmla="*/ 320386 w 415636"/>
              <a:gd name="connsiteY623" fmla="*/ 374866 h 415636"/>
              <a:gd name="connsiteX624" fmla="*/ 316418 w 415636"/>
              <a:gd name="connsiteY624" fmla="*/ 373784 h 415636"/>
              <a:gd name="connsiteX625" fmla="*/ 312810 w 415636"/>
              <a:gd name="connsiteY625" fmla="*/ 372341 h 415636"/>
              <a:gd name="connsiteX626" fmla="*/ 309202 w 415636"/>
              <a:gd name="connsiteY626" fmla="*/ 370537 h 415636"/>
              <a:gd name="connsiteX627" fmla="*/ 276009 w 415636"/>
              <a:gd name="connsiteY627" fmla="*/ 347807 h 415636"/>
              <a:gd name="connsiteX628" fmla="*/ 271679 w 415636"/>
              <a:gd name="connsiteY628" fmla="*/ 349611 h 415636"/>
              <a:gd name="connsiteX629" fmla="*/ 267349 w 415636"/>
              <a:gd name="connsiteY629" fmla="*/ 351775 h 415636"/>
              <a:gd name="connsiteX630" fmla="*/ 263381 w 415636"/>
              <a:gd name="connsiteY630" fmla="*/ 353219 h 415636"/>
              <a:gd name="connsiteX631" fmla="*/ 259051 w 415636"/>
              <a:gd name="connsiteY631" fmla="*/ 355023 h 415636"/>
              <a:gd name="connsiteX632" fmla="*/ 250753 w 415636"/>
              <a:gd name="connsiteY632" fmla="*/ 394710 h 415636"/>
              <a:gd name="connsiteX633" fmla="*/ 250392 w 415636"/>
              <a:gd name="connsiteY633" fmla="*/ 396875 h 415636"/>
              <a:gd name="connsiteX634" fmla="*/ 249670 w 415636"/>
              <a:gd name="connsiteY634" fmla="*/ 399400 h 415636"/>
              <a:gd name="connsiteX635" fmla="*/ 248588 w 415636"/>
              <a:gd name="connsiteY635" fmla="*/ 401204 h 415636"/>
              <a:gd name="connsiteX636" fmla="*/ 247867 w 415636"/>
              <a:gd name="connsiteY636" fmla="*/ 403008 h 415636"/>
              <a:gd name="connsiteX637" fmla="*/ 244980 w 415636"/>
              <a:gd name="connsiteY637" fmla="*/ 406616 h 415636"/>
              <a:gd name="connsiteX638" fmla="*/ 242094 w 415636"/>
              <a:gd name="connsiteY638" fmla="*/ 409863 h 415636"/>
              <a:gd name="connsiteX639" fmla="*/ 238486 w 415636"/>
              <a:gd name="connsiteY639" fmla="*/ 412028 h 415636"/>
              <a:gd name="connsiteX640" fmla="*/ 234156 w 415636"/>
              <a:gd name="connsiteY640" fmla="*/ 414193 h 415636"/>
              <a:gd name="connsiteX641" fmla="*/ 232352 w 415636"/>
              <a:gd name="connsiteY641" fmla="*/ 414915 h 415636"/>
              <a:gd name="connsiteX642" fmla="*/ 229827 w 415636"/>
              <a:gd name="connsiteY642" fmla="*/ 415275 h 415636"/>
              <a:gd name="connsiteX643" fmla="*/ 228023 w 415636"/>
              <a:gd name="connsiteY643" fmla="*/ 415636 h 415636"/>
              <a:gd name="connsiteX644" fmla="*/ 225497 w 415636"/>
              <a:gd name="connsiteY644" fmla="*/ 415636 h 415636"/>
              <a:gd name="connsiteX645" fmla="*/ 190139 w 415636"/>
              <a:gd name="connsiteY645" fmla="*/ 415636 h 415636"/>
              <a:gd name="connsiteX646" fmla="*/ 187614 w 415636"/>
              <a:gd name="connsiteY646" fmla="*/ 415636 h 415636"/>
              <a:gd name="connsiteX647" fmla="*/ 185449 w 415636"/>
              <a:gd name="connsiteY647" fmla="*/ 415275 h 415636"/>
              <a:gd name="connsiteX648" fmla="*/ 183645 w 415636"/>
              <a:gd name="connsiteY648" fmla="*/ 414915 h 415636"/>
              <a:gd name="connsiteX649" fmla="*/ 181119 w 415636"/>
              <a:gd name="connsiteY649" fmla="*/ 414193 h 415636"/>
              <a:gd name="connsiteX650" fmla="*/ 177151 w 415636"/>
              <a:gd name="connsiteY650" fmla="*/ 412028 h 415636"/>
              <a:gd name="connsiteX651" fmla="*/ 173903 w 415636"/>
              <a:gd name="connsiteY651" fmla="*/ 409863 h 415636"/>
              <a:gd name="connsiteX652" fmla="*/ 170656 w 415636"/>
              <a:gd name="connsiteY652" fmla="*/ 406616 h 415636"/>
              <a:gd name="connsiteX653" fmla="*/ 167770 w 415636"/>
              <a:gd name="connsiteY653" fmla="*/ 403008 h 415636"/>
              <a:gd name="connsiteX654" fmla="*/ 166688 w 415636"/>
              <a:gd name="connsiteY654" fmla="*/ 401204 h 415636"/>
              <a:gd name="connsiteX655" fmla="*/ 165966 w 415636"/>
              <a:gd name="connsiteY655" fmla="*/ 399400 h 415636"/>
              <a:gd name="connsiteX656" fmla="*/ 165244 w 415636"/>
              <a:gd name="connsiteY656" fmla="*/ 396875 h 415636"/>
              <a:gd name="connsiteX657" fmla="*/ 164884 w 415636"/>
              <a:gd name="connsiteY657" fmla="*/ 394710 h 415636"/>
              <a:gd name="connsiteX658" fmla="*/ 156585 w 415636"/>
              <a:gd name="connsiteY658" fmla="*/ 355023 h 415636"/>
              <a:gd name="connsiteX659" fmla="*/ 152255 w 415636"/>
              <a:gd name="connsiteY659" fmla="*/ 353219 h 415636"/>
              <a:gd name="connsiteX660" fmla="*/ 147926 w 415636"/>
              <a:gd name="connsiteY660" fmla="*/ 351775 h 415636"/>
              <a:gd name="connsiteX661" fmla="*/ 144318 w 415636"/>
              <a:gd name="connsiteY661" fmla="*/ 349611 h 415636"/>
              <a:gd name="connsiteX662" fmla="*/ 139988 w 415636"/>
              <a:gd name="connsiteY662" fmla="*/ 347807 h 415636"/>
              <a:gd name="connsiteX663" fmla="*/ 106434 w 415636"/>
              <a:gd name="connsiteY663" fmla="*/ 370537 h 415636"/>
              <a:gd name="connsiteX664" fmla="*/ 102826 w 415636"/>
              <a:gd name="connsiteY664" fmla="*/ 372341 h 415636"/>
              <a:gd name="connsiteX665" fmla="*/ 99218 w 415636"/>
              <a:gd name="connsiteY665" fmla="*/ 373784 h 415636"/>
              <a:gd name="connsiteX666" fmla="*/ 95610 w 415636"/>
              <a:gd name="connsiteY666" fmla="*/ 374866 h 415636"/>
              <a:gd name="connsiteX667" fmla="*/ 92003 w 415636"/>
              <a:gd name="connsiteY667" fmla="*/ 374866 h 415636"/>
              <a:gd name="connsiteX668" fmla="*/ 89116 w 415636"/>
              <a:gd name="connsiteY668" fmla="*/ 374866 h 415636"/>
              <a:gd name="connsiteX669" fmla="*/ 86951 w 415636"/>
              <a:gd name="connsiteY669" fmla="*/ 374505 h 415636"/>
              <a:gd name="connsiteX670" fmla="*/ 84065 w 415636"/>
              <a:gd name="connsiteY670" fmla="*/ 373784 h 415636"/>
              <a:gd name="connsiteX671" fmla="*/ 81900 w 415636"/>
              <a:gd name="connsiteY671" fmla="*/ 372702 h 415636"/>
              <a:gd name="connsiteX672" fmla="*/ 79375 w 415636"/>
              <a:gd name="connsiteY672" fmla="*/ 371980 h 415636"/>
              <a:gd name="connsiteX673" fmla="*/ 77571 w 415636"/>
              <a:gd name="connsiteY673" fmla="*/ 370537 h 415636"/>
              <a:gd name="connsiteX674" fmla="*/ 75045 w 415636"/>
              <a:gd name="connsiteY674" fmla="*/ 368733 h 415636"/>
              <a:gd name="connsiteX675" fmla="*/ 73241 w 415636"/>
              <a:gd name="connsiteY675" fmla="*/ 367290 h 415636"/>
              <a:gd name="connsiteX676" fmla="*/ 48346 w 415636"/>
              <a:gd name="connsiteY676" fmla="*/ 342395 h 415636"/>
              <a:gd name="connsiteX677" fmla="*/ 46903 w 415636"/>
              <a:gd name="connsiteY677" fmla="*/ 340591 h 415636"/>
              <a:gd name="connsiteX678" fmla="*/ 45460 w 415636"/>
              <a:gd name="connsiteY678" fmla="*/ 338787 h 415636"/>
              <a:gd name="connsiteX679" fmla="*/ 44378 w 415636"/>
              <a:gd name="connsiteY679" fmla="*/ 336983 h 415636"/>
              <a:gd name="connsiteX680" fmla="*/ 43295 w 415636"/>
              <a:gd name="connsiteY680" fmla="*/ 334818 h 415636"/>
              <a:gd name="connsiteX681" fmla="*/ 41491 w 415636"/>
              <a:gd name="connsiteY681" fmla="*/ 330849 h 415636"/>
              <a:gd name="connsiteX682" fmla="*/ 40770 w 415636"/>
              <a:gd name="connsiteY682" fmla="*/ 326520 h 415636"/>
              <a:gd name="connsiteX683" fmla="*/ 40770 w 415636"/>
              <a:gd name="connsiteY683" fmla="*/ 322190 h 415636"/>
              <a:gd name="connsiteX684" fmla="*/ 41491 w 415636"/>
              <a:gd name="connsiteY684" fmla="*/ 317861 h 415636"/>
              <a:gd name="connsiteX685" fmla="*/ 42213 w 415636"/>
              <a:gd name="connsiteY685" fmla="*/ 315335 h 415636"/>
              <a:gd name="connsiteX686" fmla="*/ 42934 w 415636"/>
              <a:gd name="connsiteY686" fmla="*/ 313531 h 415636"/>
              <a:gd name="connsiteX687" fmla="*/ 44017 w 415636"/>
              <a:gd name="connsiteY687" fmla="*/ 311727 h 415636"/>
              <a:gd name="connsiteX688" fmla="*/ 45099 w 415636"/>
              <a:gd name="connsiteY688" fmla="*/ 309562 h 415636"/>
              <a:gd name="connsiteX689" fmla="*/ 67829 w 415636"/>
              <a:gd name="connsiteY689" fmla="*/ 275648 h 415636"/>
              <a:gd name="connsiteX690" fmla="*/ 65664 w 415636"/>
              <a:gd name="connsiteY690" fmla="*/ 271318 h 415636"/>
              <a:gd name="connsiteX691" fmla="*/ 63860 w 415636"/>
              <a:gd name="connsiteY691" fmla="*/ 267710 h 415636"/>
              <a:gd name="connsiteX692" fmla="*/ 62417 w 415636"/>
              <a:gd name="connsiteY692" fmla="*/ 263381 h 415636"/>
              <a:gd name="connsiteX693" fmla="*/ 60613 w 415636"/>
              <a:gd name="connsiteY693" fmla="*/ 259051 h 415636"/>
              <a:gd name="connsiteX694" fmla="*/ 20926 w 415636"/>
              <a:gd name="connsiteY694" fmla="*/ 250753 h 415636"/>
              <a:gd name="connsiteX695" fmla="*/ 18761 w 415636"/>
              <a:gd name="connsiteY695" fmla="*/ 250392 h 415636"/>
              <a:gd name="connsiteX696" fmla="*/ 16236 w 415636"/>
              <a:gd name="connsiteY696" fmla="*/ 249670 h 415636"/>
              <a:gd name="connsiteX697" fmla="*/ 14432 w 415636"/>
              <a:gd name="connsiteY697" fmla="*/ 248949 h 415636"/>
              <a:gd name="connsiteX698" fmla="*/ 12267 w 415636"/>
              <a:gd name="connsiteY698" fmla="*/ 247866 h 415636"/>
              <a:gd name="connsiteX699" fmla="*/ 9020 w 415636"/>
              <a:gd name="connsiteY699" fmla="*/ 244980 h 415636"/>
              <a:gd name="connsiteX700" fmla="*/ 5772 w 415636"/>
              <a:gd name="connsiteY700" fmla="*/ 241733 h 415636"/>
              <a:gd name="connsiteX701" fmla="*/ 3608 w 415636"/>
              <a:gd name="connsiteY701" fmla="*/ 238486 h 415636"/>
              <a:gd name="connsiteX702" fmla="*/ 1443 w 415636"/>
              <a:gd name="connsiteY702" fmla="*/ 234517 h 415636"/>
              <a:gd name="connsiteX703" fmla="*/ 721 w 415636"/>
              <a:gd name="connsiteY703" fmla="*/ 231991 h 415636"/>
              <a:gd name="connsiteX704" fmla="*/ 361 w 415636"/>
              <a:gd name="connsiteY704" fmla="*/ 230187 h 415636"/>
              <a:gd name="connsiteX705" fmla="*/ 0 w 415636"/>
              <a:gd name="connsiteY705" fmla="*/ 227662 h 415636"/>
              <a:gd name="connsiteX706" fmla="*/ 0 w 415636"/>
              <a:gd name="connsiteY706" fmla="*/ 225497 h 415636"/>
              <a:gd name="connsiteX707" fmla="*/ 0 w 415636"/>
              <a:gd name="connsiteY707" fmla="*/ 190139 h 415636"/>
              <a:gd name="connsiteX708" fmla="*/ 0 w 415636"/>
              <a:gd name="connsiteY708" fmla="*/ 187614 h 415636"/>
              <a:gd name="connsiteX709" fmla="*/ 361 w 415636"/>
              <a:gd name="connsiteY709" fmla="*/ 185810 h 415636"/>
              <a:gd name="connsiteX710" fmla="*/ 721 w 415636"/>
              <a:gd name="connsiteY710" fmla="*/ 183284 h 415636"/>
              <a:gd name="connsiteX711" fmla="*/ 1443 w 415636"/>
              <a:gd name="connsiteY711" fmla="*/ 181480 h 415636"/>
              <a:gd name="connsiteX712" fmla="*/ 3608 w 415636"/>
              <a:gd name="connsiteY712" fmla="*/ 177150 h 415636"/>
              <a:gd name="connsiteX713" fmla="*/ 5772 w 415636"/>
              <a:gd name="connsiteY713" fmla="*/ 173543 h 415636"/>
              <a:gd name="connsiteX714" fmla="*/ 9020 w 415636"/>
              <a:gd name="connsiteY714" fmla="*/ 170656 h 415636"/>
              <a:gd name="connsiteX715" fmla="*/ 12267 w 415636"/>
              <a:gd name="connsiteY715" fmla="*/ 167770 h 415636"/>
              <a:gd name="connsiteX716" fmla="*/ 14432 w 415636"/>
              <a:gd name="connsiteY716" fmla="*/ 167048 h 415636"/>
              <a:gd name="connsiteX717" fmla="*/ 16236 w 415636"/>
              <a:gd name="connsiteY717" fmla="*/ 165966 h 415636"/>
              <a:gd name="connsiteX718" fmla="*/ 18761 w 415636"/>
              <a:gd name="connsiteY718" fmla="*/ 165244 h 415636"/>
              <a:gd name="connsiteX719" fmla="*/ 20926 w 415636"/>
              <a:gd name="connsiteY719" fmla="*/ 164523 h 415636"/>
              <a:gd name="connsiteX720" fmla="*/ 60613 w 415636"/>
              <a:gd name="connsiteY720" fmla="*/ 156585 h 415636"/>
              <a:gd name="connsiteX721" fmla="*/ 62417 w 415636"/>
              <a:gd name="connsiteY721" fmla="*/ 152255 h 415636"/>
              <a:gd name="connsiteX722" fmla="*/ 63860 w 415636"/>
              <a:gd name="connsiteY722" fmla="*/ 148287 h 415636"/>
              <a:gd name="connsiteX723" fmla="*/ 65664 w 415636"/>
              <a:gd name="connsiteY723" fmla="*/ 143957 h 415636"/>
              <a:gd name="connsiteX724" fmla="*/ 67829 w 415636"/>
              <a:gd name="connsiteY724" fmla="*/ 139628 h 415636"/>
              <a:gd name="connsiteX725" fmla="*/ 45099 w 415636"/>
              <a:gd name="connsiteY725" fmla="*/ 106074 h 415636"/>
              <a:gd name="connsiteX726" fmla="*/ 44017 w 415636"/>
              <a:gd name="connsiteY726" fmla="*/ 104270 h 415636"/>
              <a:gd name="connsiteX727" fmla="*/ 42934 w 415636"/>
              <a:gd name="connsiteY727" fmla="*/ 102105 h 415636"/>
              <a:gd name="connsiteX728" fmla="*/ 42213 w 415636"/>
              <a:gd name="connsiteY728" fmla="*/ 99940 h 415636"/>
              <a:gd name="connsiteX729" fmla="*/ 41491 w 415636"/>
              <a:gd name="connsiteY729" fmla="*/ 98136 h 415636"/>
              <a:gd name="connsiteX730" fmla="*/ 40770 w 415636"/>
              <a:gd name="connsiteY730" fmla="*/ 93446 h 415636"/>
              <a:gd name="connsiteX731" fmla="*/ 40770 w 415636"/>
              <a:gd name="connsiteY731" fmla="*/ 89116 h 415636"/>
              <a:gd name="connsiteX732" fmla="*/ 41491 w 415636"/>
              <a:gd name="connsiteY732" fmla="*/ 84787 h 415636"/>
              <a:gd name="connsiteX733" fmla="*/ 43295 w 415636"/>
              <a:gd name="connsiteY733" fmla="*/ 80457 h 415636"/>
              <a:gd name="connsiteX734" fmla="*/ 44378 w 415636"/>
              <a:gd name="connsiteY734" fmla="*/ 78653 h 415636"/>
              <a:gd name="connsiteX735" fmla="*/ 45460 w 415636"/>
              <a:gd name="connsiteY735" fmla="*/ 76849 h 415636"/>
              <a:gd name="connsiteX736" fmla="*/ 46903 w 415636"/>
              <a:gd name="connsiteY736" fmla="*/ 75045 h 415636"/>
              <a:gd name="connsiteX737" fmla="*/ 48346 w 415636"/>
              <a:gd name="connsiteY737" fmla="*/ 73602 h 415636"/>
              <a:gd name="connsiteX738" fmla="*/ 73241 w 415636"/>
              <a:gd name="connsiteY738" fmla="*/ 48346 h 415636"/>
              <a:gd name="connsiteX739" fmla="*/ 75045 w 415636"/>
              <a:gd name="connsiteY739" fmla="*/ 46543 h 415636"/>
              <a:gd name="connsiteX740" fmla="*/ 77571 w 415636"/>
              <a:gd name="connsiteY740" fmla="*/ 45099 h 415636"/>
              <a:gd name="connsiteX741" fmla="*/ 79375 w 415636"/>
              <a:gd name="connsiteY741" fmla="*/ 44017 h 415636"/>
              <a:gd name="connsiteX742" fmla="*/ 81900 w 415636"/>
              <a:gd name="connsiteY742" fmla="*/ 42574 h 415636"/>
              <a:gd name="connsiteX743" fmla="*/ 84065 w 415636"/>
              <a:gd name="connsiteY743" fmla="*/ 41852 h 415636"/>
              <a:gd name="connsiteX744" fmla="*/ 86951 w 415636"/>
              <a:gd name="connsiteY744" fmla="*/ 41131 h 415636"/>
              <a:gd name="connsiteX745" fmla="*/ 89116 w 415636"/>
              <a:gd name="connsiteY745" fmla="*/ 40770 h 415636"/>
              <a:gd name="connsiteX746" fmla="*/ 92003 w 415636"/>
              <a:gd name="connsiteY746" fmla="*/ 40770 h 415636"/>
              <a:gd name="connsiteX747" fmla="*/ 95610 w 415636"/>
              <a:gd name="connsiteY747" fmla="*/ 41131 h 415636"/>
              <a:gd name="connsiteX748" fmla="*/ 99218 w 415636"/>
              <a:gd name="connsiteY748" fmla="*/ 41852 h 415636"/>
              <a:gd name="connsiteX749" fmla="*/ 102826 w 415636"/>
              <a:gd name="connsiteY749" fmla="*/ 43295 h 415636"/>
              <a:gd name="connsiteX750" fmla="*/ 106434 w 415636"/>
              <a:gd name="connsiteY750" fmla="*/ 45099 h 415636"/>
              <a:gd name="connsiteX751" fmla="*/ 139988 w 415636"/>
              <a:gd name="connsiteY751" fmla="*/ 67829 h 415636"/>
              <a:gd name="connsiteX752" fmla="*/ 144318 w 415636"/>
              <a:gd name="connsiteY752" fmla="*/ 65665 h 415636"/>
              <a:gd name="connsiteX753" fmla="*/ 147926 w 415636"/>
              <a:gd name="connsiteY753" fmla="*/ 63861 h 415636"/>
              <a:gd name="connsiteX754" fmla="*/ 152255 w 415636"/>
              <a:gd name="connsiteY754" fmla="*/ 62057 h 415636"/>
              <a:gd name="connsiteX755" fmla="*/ 156585 w 415636"/>
              <a:gd name="connsiteY755" fmla="*/ 60614 h 415636"/>
              <a:gd name="connsiteX756" fmla="*/ 164884 w 415636"/>
              <a:gd name="connsiteY756" fmla="*/ 20926 h 415636"/>
              <a:gd name="connsiteX757" fmla="*/ 165244 w 415636"/>
              <a:gd name="connsiteY757" fmla="*/ 18400 h 415636"/>
              <a:gd name="connsiteX758" fmla="*/ 165966 w 415636"/>
              <a:gd name="connsiteY758" fmla="*/ 16597 h 415636"/>
              <a:gd name="connsiteX759" fmla="*/ 166688 w 415636"/>
              <a:gd name="connsiteY759" fmla="*/ 14432 h 415636"/>
              <a:gd name="connsiteX760" fmla="*/ 167770 w 415636"/>
              <a:gd name="connsiteY760" fmla="*/ 12267 h 415636"/>
              <a:gd name="connsiteX761" fmla="*/ 170656 w 415636"/>
              <a:gd name="connsiteY761" fmla="*/ 8659 h 415636"/>
              <a:gd name="connsiteX762" fmla="*/ 173903 w 415636"/>
              <a:gd name="connsiteY762" fmla="*/ 5773 h 415636"/>
              <a:gd name="connsiteX763" fmla="*/ 177151 w 415636"/>
              <a:gd name="connsiteY763" fmla="*/ 3247 h 415636"/>
              <a:gd name="connsiteX764" fmla="*/ 181119 w 415636"/>
              <a:gd name="connsiteY764" fmla="*/ 1443 h 415636"/>
              <a:gd name="connsiteX765" fmla="*/ 183645 w 415636"/>
              <a:gd name="connsiteY765" fmla="*/ 1082 h 415636"/>
              <a:gd name="connsiteX766" fmla="*/ 185449 w 415636"/>
              <a:gd name="connsiteY766" fmla="*/ 361 h 415636"/>
              <a:gd name="connsiteX767" fmla="*/ 187614 w 415636"/>
              <a:gd name="connsiteY767" fmla="*/ 361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Lst>
            <a:rect l="l" t="t" r="r" b="b"/>
            <a:pathLst>
              <a:path w="415636" h="415636">
                <a:moveTo>
                  <a:pt x="203850" y="168853"/>
                </a:moveTo>
                <a:lnTo>
                  <a:pt x="199881" y="169935"/>
                </a:lnTo>
                <a:lnTo>
                  <a:pt x="196273" y="170657"/>
                </a:lnTo>
                <a:lnTo>
                  <a:pt x="193026" y="171739"/>
                </a:lnTo>
                <a:lnTo>
                  <a:pt x="189418" y="173543"/>
                </a:lnTo>
                <a:lnTo>
                  <a:pt x="186171" y="175708"/>
                </a:lnTo>
                <a:lnTo>
                  <a:pt x="183285" y="177512"/>
                </a:lnTo>
                <a:lnTo>
                  <a:pt x="180398" y="180398"/>
                </a:lnTo>
                <a:lnTo>
                  <a:pt x="177512" y="182924"/>
                </a:lnTo>
                <a:lnTo>
                  <a:pt x="175708" y="186171"/>
                </a:lnTo>
                <a:lnTo>
                  <a:pt x="173904" y="189418"/>
                </a:lnTo>
                <a:lnTo>
                  <a:pt x="171739" y="192665"/>
                </a:lnTo>
                <a:lnTo>
                  <a:pt x="170657" y="196273"/>
                </a:lnTo>
                <a:lnTo>
                  <a:pt x="169574" y="199881"/>
                </a:lnTo>
                <a:lnTo>
                  <a:pt x="169214" y="203489"/>
                </a:lnTo>
                <a:lnTo>
                  <a:pt x="168853" y="207819"/>
                </a:lnTo>
                <a:lnTo>
                  <a:pt x="169214" y="211787"/>
                </a:lnTo>
                <a:lnTo>
                  <a:pt x="169574" y="215756"/>
                </a:lnTo>
                <a:lnTo>
                  <a:pt x="170657" y="219364"/>
                </a:lnTo>
                <a:lnTo>
                  <a:pt x="171739" y="222972"/>
                </a:lnTo>
                <a:lnTo>
                  <a:pt x="173904" y="226219"/>
                </a:lnTo>
                <a:lnTo>
                  <a:pt x="175708" y="229827"/>
                </a:lnTo>
                <a:lnTo>
                  <a:pt x="177512" y="232353"/>
                </a:lnTo>
                <a:lnTo>
                  <a:pt x="180398" y="235239"/>
                </a:lnTo>
                <a:lnTo>
                  <a:pt x="183285" y="238125"/>
                </a:lnTo>
                <a:lnTo>
                  <a:pt x="186171" y="240290"/>
                </a:lnTo>
                <a:lnTo>
                  <a:pt x="189418" y="242094"/>
                </a:lnTo>
                <a:lnTo>
                  <a:pt x="193026" y="243898"/>
                </a:lnTo>
                <a:lnTo>
                  <a:pt x="196273" y="244981"/>
                </a:lnTo>
                <a:lnTo>
                  <a:pt x="199881" y="246063"/>
                </a:lnTo>
                <a:lnTo>
                  <a:pt x="203850" y="246424"/>
                </a:lnTo>
                <a:lnTo>
                  <a:pt x="207819" y="246785"/>
                </a:lnTo>
                <a:lnTo>
                  <a:pt x="211787" y="246424"/>
                </a:lnTo>
                <a:lnTo>
                  <a:pt x="215756" y="246063"/>
                </a:lnTo>
                <a:lnTo>
                  <a:pt x="219364" y="244981"/>
                </a:lnTo>
                <a:lnTo>
                  <a:pt x="222972" y="243898"/>
                </a:lnTo>
                <a:lnTo>
                  <a:pt x="226219" y="242094"/>
                </a:lnTo>
                <a:lnTo>
                  <a:pt x="229466" y="240290"/>
                </a:lnTo>
                <a:lnTo>
                  <a:pt x="232714" y="238125"/>
                </a:lnTo>
                <a:lnTo>
                  <a:pt x="235239" y="235239"/>
                </a:lnTo>
                <a:lnTo>
                  <a:pt x="238126" y="232353"/>
                </a:lnTo>
                <a:lnTo>
                  <a:pt x="239930" y="229827"/>
                </a:lnTo>
                <a:lnTo>
                  <a:pt x="242094" y="226219"/>
                </a:lnTo>
                <a:lnTo>
                  <a:pt x="243898" y="222972"/>
                </a:lnTo>
                <a:lnTo>
                  <a:pt x="244981" y="219364"/>
                </a:lnTo>
                <a:lnTo>
                  <a:pt x="245702" y="215756"/>
                </a:lnTo>
                <a:lnTo>
                  <a:pt x="246785" y="211787"/>
                </a:lnTo>
                <a:lnTo>
                  <a:pt x="246785" y="207819"/>
                </a:lnTo>
                <a:lnTo>
                  <a:pt x="246785" y="203489"/>
                </a:lnTo>
                <a:lnTo>
                  <a:pt x="245702" y="199881"/>
                </a:lnTo>
                <a:lnTo>
                  <a:pt x="244981" y="196273"/>
                </a:lnTo>
                <a:lnTo>
                  <a:pt x="243898" y="192665"/>
                </a:lnTo>
                <a:lnTo>
                  <a:pt x="242094" y="189418"/>
                </a:lnTo>
                <a:lnTo>
                  <a:pt x="239930" y="186171"/>
                </a:lnTo>
                <a:lnTo>
                  <a:pt x="238126" y="182924"/>
                </a:lnTo>
                <a:lnTo>
                  <a:pt x="235239" y="180398"/>
                </a:lnTo>
                <a:lnTo>
                  <a:pt x="232714" y="177512"/>
                </a:lnTo>
                <a:lnTo>
                  <a:pt x="229466" y="175708"/>
                </a:lnTo>
                <a:lnTo>
                  <a:pt x="226219" y="173543"/>
                </a:lnTo>
                <a:lnTo>
                  <a:pt x="222972" y="171739"/>
                </a:lnTo>
                <a:lnTo>
                  <a:pt x="219364" y="170657"/>
                </a:lnTo>
                <a:lnTo>
                  <a:pt x="215756" y="169935"/>
                </a:lnTo>
                <a:lnTo>
                  <a:pt x="211787" y="168853"/>
                </a:lnTo>
                <a:lnTo>
                  <a:pt x="207819" y="168853"/>
                </a:lnTo>
                <a:close/>
                <a:moveTo>
                  <a:pt x="207819" y="155864"/>
                </a:moveTo>
                <a:lnTo>
                  <a:pt x="213231" y="156225"/>
                </a:lnTo>
                <a:lnTo>
                  <a:pt x="218282" y="156946"/>
                </a:lnTo>
                <a:lnTo>
                  <a:pt x="223333" y="158029"/>
                </a:lnTo>
                <a:lnTo>
                  <a:pt x="228023" y="160194"/>
                </a:lnTo>
                <a:lnTo>
                  <a:pt x="232714" y="161998"/>
                </a:lnTo>
                <a:lnTo>
                  <a:pt x="237043" y="164523"/>
                </a:lnTo>
                <a:lnTo>
                  <a:pt x="240651" y="167770"/>
                </a:lnTo>
                <a:lnTo>
                  <a:pt x="244620" y="171017"/>
                </a:lnTo>
                <a:lnTo>
                  <a:pt x="247867" y="174986"/>
                </a:lnTo>
                <a:lnTo>
                  <a:pt x="250753" y="178594"/>
                </a:lnTo>
                <a:lnTo>
                  <a:pt x="253640" y="182924"/>
                </a:lnTo>
                <a:lnTo>
                  <a:pt x="255444" y="187614"/>
                </a:lnTo>
                <a:lnTo>
                  <a:pt x="257608" y="192304"/>
                </a:lnTo>
                <a:lnTo>
                  <a:pt x="258691" y="197356"/>
                </a:lnTo>
                <a:lnTo>
                  <a:pt x="259412" y="202407"/>
                </a:lnTo>
                <a:lnTo>
                  <a:pt x="259773" y="207819"/>
                </a:lnTo>
                <a:lnTo>
                  <a:pt x="259412" y="212870"/>
                </a:lnTo>
                <a:lnTo>
                  <a:pt x="258691" y="218642"/>
                </a:lnTo>
                <a:lnTo>
                  <a:pt x="257608" y="222972"/>
                </a:lnTo>
                <a:lnTo>
                  <a:pt x="255444" y="228384"/>
                </a:lnTo>
                <a:lnTo>
                  <a:pt x="253640" y="232353"/>
                </a:lnTo>
                <a:lnTo>
                  <a:pt x="250753" y="236682"/>
                </a:lnTo>
                <a:lnTo>
                  <a:pt x="247867" y="240651"/>
                </a:lnTo>
                <a:lnTo>
                  <a:pt x="244620" y="244620"/>
                </a:lnTo>
                <a:lnTo>
                  <a:pt x="240651" y="248228"/>
                </a:lnTo>
                <a:lnTo>
                  <a:pt x="237043" y="250753"/>
                </a:lnTo>
                <a:lnTo>
                  <a:pt x="232714" y="253640"/>
                </a:lnTo>
                <a:lnTo>
                  <a:pt x="228023" y="255444"/>
                </a:lnTo>
                <a:lnTo>
                  <a:pt x="223333" y="257608"/>
                </a:lnTo>
                <a:lnTo>
                  <a:pt x="218282" y="258691"/>
                </a:lnTo>
                <a:lnTo>
                  <a:pt x="213231" y="259412"/>
                </a:lnTo>
                <a:lnTo>
                  <a:pt x="207819" y="259773"/>
                </a:lnTo>
                <a:lnTo>
                  <a:pt x="202768" y="259412"/>
                </a:lnTo>
                <a:lnTo>
                  <a:pt x="197356" y="258691"/>
                </a:lnTo>
                <a:lnTo>
                  <a:pt x="192305" y="257608"/>
                </a:lnTo>
                <a:lnTo>
                  <a:pt x="187614" y="255444"/>
                </a:lnTo>
                <a:lnTo>
                  <a:pt x="183285" y="253640"/>
                </a:lnTo>
                <a:lnTo>
                  <a:pt x="178955" y="250753"/>
                </a:lnTo>
                <a:lnTo>
                  <a:pt x="174986" y="248228"/>
                </a:lnTo>
                <a:lnTo>
                  <a:pt x="171018" y="244620"/>
                </a:lnTo>
                <a:lnTo>
                  <a:pt x="167770" y="240651"/>
                </a:lnTo>
                <a:lnTo>
                  <a:pt x="164884" y="236682"/>
                </a:lnTo>
                <a:lnTo>
                  <a:pt x="161998" y="232353"/>
                </a:lnTo>
                <a:lnTo>
                  <a:pt x="160194" y="228384"/>
                </a:lnTo>
                <a:lnTo>
                  <a:pt x="158029" y="222972"/>
                </a:lnTo>
                <a:lnTo>
                  <a:pt x="156947" y="218642"/>
                </a:lnTo>
                <a:lnTo>
                  <a:pt x="156225" y="212870"/>
                </a:lnTo>
                <a:lnTo>
                  <a:pt x="155864" y="207819"/>
                </a:lnTo>
                <a:lnTo>
                  <a:pt x="156225" y="202407"/>
                </a:lnTo>
                <a:lnTo>
                  <a:pt x="156947" y="197356"/>
                </a:lnTo>
                <a:lnTo>
                  <a:pt x="158029" y="192304"/>
                </a:lnTo>
                <a:lnTo>
                  <a:pt x="160194" y="187614"/>
                </a:lnTo>
                <a:lnTo>
                  <a:pt x="161998" y="182924"/>
                </a:lnTo>
                <a:lnTo>
                  <a:pt x="164884" y="178594"/>
                </a:lnTo>
                <a:lnTo>
                  <a:pt x="167770" y="174986"/>
                </a:lnTo>
                <a:lnTo>
                  <a:pt x="171018" y="171017"/>
                </a:lnTo>
                <a:lnTo>
                  <a:pt x="174986" y="167770"/>
                </a:lnTo>
                <a:lnTo>
                  <a:pt x="178955" y="164523"/>
                </a:lnTo>
                <a:lnTo>
                  <a:pt x="183285" y="161998"/>
                </a:lnTo>
                <a:lnTo>
                  <a:pt x="187614" y="160194"/>
                </a:lnTo>
                <a:lnTo>
                  <a:pt x="192305" y="158029"/>
                </a:lnTo>
                <a:lnTo>
                  <a:pt x="197356" y="156946"/>
                </a:lnTo>
                <a:lnTo>
                  <a:pt x="202768" y="156225"/>
                </a:lnTo>
                <a:close/>
                <a:moveTo>
                  <a:pt x="207819" y="128083"/>
                </a:moveTo>
                <a:lnTo>
                  <a:pt x="203850" y="128443"/>
                </a:lnTo>
                <a:lnTo>
                  <a:pt x="199881" y="128804"/>
                </a:lnTo>
                <a:lnTo>
                  <a:pt x="195552" y="129165"/>
                </a:lnTo>
                <a:lnTo>
                  <a:pt x="191583" y="129887"/>
                </a:lnTo>
                <a:lnTo>
                  <a:pt x="184367" y="132051"/>
                </a:lnTo>
                <a:lnTo>
                  <a:pt x="176790" y="134577"/>
                </a:lnTo>
                <a:lnTo>
                  <a:pt x="169935" y="137824"/>
                </a:lnTo>
                <a:lnTo>
                  <a:pt x="163080" y="141793"/>
                </a:lnTo>
                <a:lnTo>
                  <a:pt x="157307" y="146483"/>
                </a:lnTo>
                <a:lnTo>
                  <a:pt x="151534" y="151534"/>
                </a:lnTo>
                <a:lnTo>
                  <a:pt x="146483" y="157307"/>
                </a:lnTo>
                <a:lnTo>
                  <a:pt x="141793" y="163080"/>
                </a:lnTo>
                <a:lnTo>
                  <a:pt x="137824" y="169935"/>
                </a:lnTo>
                <a:lnTo>
                  <a:pt x="134577" y="176790"/>
                </a:lnTo>
                <a:lnTo>
                  <a:pt x="131690" y="184006"/>
                </a:lnTo>
                <a:lnTo>
                  <a:pt x="129886" y="191583"/>
                </a:lnTo>
                <a:lnTo>
                  <a:pt x="129165" y="195912"/>
                </a:lnTo>
                <a:lnTo>
                  <a:pt x="128443" y="199881"/>
                </a:lnTo>
                <a:lnTo>
                  <a:pt x="128443" y="203489"/>
                </a:lnTo>
                <a:lnTo>
                  <a:pt x="128082" y="207819"/>
                </a:lnTo>
                <a:lnTo>
                  <a:pt x="128443" y="211787"/>
                </a:lnTo>
                <a:lnTo>
                  <a:pt x="128443" y="215756"/>
                </a:lnTo>
                <a:lnTo>
                  <a:pt x="129165" y="220086"/>
                </a:lnTo>
                <a:lnTo>
                  <a:pt x="129886" y="224054"/>
                </a:lnTo>
                <a:lnTo>
                  <a:pt x="131690" y="231270"/>
                </a:lnTo>
                <a:lnTo>
                  <a:pt x="134577" y="238847"/>
                </a:lnTo>
                <a:lnTo>
                  <a:pt x="137824" y="245702"/>
                </a:lnTo>
                <a:lnTo>
                  <a:pt x="141793" y="252196"/>
                </a:lnTo>
                <a:lnTo>
                  <a:pt x="146483" y="258330"/>
                </a:lnTo>
                <a:lnTo>
                  <a:pt x="151534" y="264103"/>
                </a:lnTo>
                <a:lnTo>
                  <a:pt x="157307" y="269154"/>
                </a:lnTo>
                <a:lnTo>
                  <a:pt x="163080" y="273844"/>
                </a:lnTo>
                <a:lnTo>
                  <a:pt x="169935" y="277813"/>
                </a:lnTo>
                <a:lnTo>
                  <a:pt x="176790" y="281060"/>
                </a:lnTo>
                <a:lnTo>
                  <a:pt x="184367" y="283947"/>
                </a:lnTo>
                <a:lnTo>
                  <a:pt x="191583" y="285750"/>
                </a:lnTo>
                <a:lnTo>
                  <a:pt x="195552" y="286111"/>
                </a:lnTo>
                <a:lnTo>
                  <a:pt x="199881" y="287194"/>
                </a:lnTo>
                <a:lnTo>
                  <a:pt x="203850" y="287554"/>
                </a:lnTo>
                <a:lnTo>
                  <a:pt x="207819" y="287554"/>
                </a:lnTo>
                <a:lnTo>
                  <a:pt x="211787" y="287554"/>
                </a:lnTo>
                <a:lnTo>
                  <a:pt x="215756" y="287194"/>
                </a:lnTo>
                <a:lnTo>
                  <a:pt x="220086" y="286111"/>
                </a:lnTo>
                <a:lnTo>
                  <a:pt x="224055" y="285750"/>
                </a:lnTo>
                <a:lnTo>
                  <a:pt x="231270" y="283947"/>
                </a:lnTo>
                <a:lnTo>
                  <a:pt x="238847" y="281060"/>
                </a:lnTo>
                <a:lnTo>
                  <a:pt x="245702" y="277813"/>
                </a:lnTo>
                <a:lnTo>
                  <a:pt x="252557" y="273844"/>
                </a:lnTo>
                <a:lnTo>
                  <a:pt x="258330" y="269154"/>
                </a:lnTo>
                <a:lnTo>
                  <a:pt x="264103" y="264103"/>
                </a:lnTo>
                <a:lnTo>
                  <a:pt x="269154" y="258330"/>
                </a:lnTo>
                <a:lnTo>
                  <a:pt x="273844" y="252196"/>
                </a:lnTo>
                <a:lnTo>
                  <a:pt x="277813" y="245702"/>
                </a:lnTo>
                <a:lnTo>
                  <a:pt x="281421" y="238847"/>
                </a:lnTo>
                <a:lnTo>
                  <a:pt x="283586" y="231270"/>
                </a:lnTo>
                <a:lnTo>
                  <a:pt x="285751" y="224054"/>
                </a:lnTo>
                <a:lnTo>
                  <a:pt x="286472" y="220086"/>
                </a:lnTo>
                <a:lnTo>
                  <a:pt x="287194" y="215756"/>
                </a:lnTo>
                <a:lnTo>
                  <a:pt x="287194" y="211787"/>
                </a:lnTo>
                <a:lnTo>
                  <a:pt x="287555" y="207819"/>
                </a:lnTo>
                <a:lnTo>
                  <a:pt x="287194" y="203489"/>
                </a:lnTo>
                <a:lnTo>
                  <a:pt x="287194" y="199881"/>
                </a:lnTo>
                <a:lnTo>
                  <a:pt x="286472" y="195912"/>
                </a:lnTo>
                <a:lnTo>
                  <a:pt x="285751" y="191583"/>
                </a:lnTo>
                <a:lnTo>
                  <a:pt x="283586" y="184006"/>
                </a:lnTo>
                <a:lnTo>
                  <a:pt x="281421" y="176790"/>
                </a:lnTo>
                <a:lnTo>
                  <a:pt x="277813" y="169935"/>
                </a:lnTo>
                <a:lnTo>
                  <a:pt x="273844" y="163080"/>
                </a:lnTo>
                <a:lnTo>
                  <a:pt x="269154" y="157307"/>
                </a:lnTo>
                <a:lnTo>
                  <a:pt x="264103" y="151534"/>
                </a:lnTo>
                <a:lnTo>
                  <a:pt x="258330" y="146483"/>
                </a:lnTo>
                <a:lnTo>
                  <a:pt x="252557" y="141793"/>
                </a:lnTo>
                <a:lnTo>
                  <a:pt x="245702" y="137824"/>
                </a:lnTo>
                <a:lnTo>
                  <a:pt x="238847" y="134577"/>
                </a:lnTo>
                <a:lnTo>
                  <a:pt x="231270" y="132051"/>
                </a:lnTo>
                <a:lnTo>
                  <a:pt x="224055" y="129887"/>
                </a:lnTo>
                <a:lnTo>
                  <a:pt x="220086" y="129165"/>
                </a:lnTo>
                <a:lnTo>
                  <a:pt x="215756" y="128804"/>
                </a:lnTo>
                <a:lnTo>
                  <a:pt x="211787" y="128443"/>
                </a:lnTo>
                <a:close/>
                <a:moveTo>
                  <a:pt x="207819" y="116898"/>
                </a:moveTo>
                <a:lnTo>
                  <a:pt x="212509" y="117259"/>
                </a:lnTo>
                <a:lnTo>
                  <a:pt x="216839" y="117259"/>
                </a:lnTo>
                <a:lnTo>
                  <a:pt x="221529" y="117980"/>
                </a:lnTo>
                <a:lnTo>
                  <a:pt x="225859" y="118702"/>
                </a:lnTo>
                <a:lnTo>
                  <a:pt x="230549" y="119784"/>
                </a:lnTo>
                <a:lnTo>
                  <a:pt x="234878" y="121227"/>
                </a:lnTo>
                <a:lnTo>
                  <a:pt x="239208" y="122310"/>
                </a:lnTo>
                <a:lnTo>
                  <a:pt x="243177" y="124114"/>
                </a:lnTo>
                <a:lnTo>
                  <a:pt x="247506" y="125557"/>
                </a:lnTo>
                <a:lnTo>
                  <a:pt x="251475" y="127722"/>
                </a:lnTo>
                <a:lnTo>
                  <a:pt x="254722" y="129887"/>
                </a:lnTo>
                <a:lnTo>
                  <a:pt x="258691" y="132412"/>
                </a:lnTo>
                <a:lnTo>
                  <a:pt x="262299" y="134938"/>
                </a:lnTo>
                <a:lnTo>
                  <a:pt x="265546" y="137824"/>
                </a:lnTo>
                <a:lnTo>
                  <a:pt x="268793" y="140710"/>
                </a:lnTo>
                <a:lnTo>
                  <a:pt x="272040" y="143597"/>
                </a:lnTo>
                <a:lnTo>
                  <a:pt x="274927" y="146844"/>
                </a:lnTo>
                <a:lnTo>
                  <a:pt x="277813" y="149730"/>
                </a:lnTo>
                <a:lnTo>
                  <a:pt x="280699" y="153338"/>
                </a:lnTo>
                <a:lnTo>
                  <a:pt x="283225" y="156946"/>
                </a:lnTo>
                <a:lnTo>
                  <a:pt x="285751" y="160915"/>
                </a:lnTo>
                <a:lnTo>
                  <a:pt x="287915" y="164162"/>
                </a:lnTo>
                <a:lnTo>
                  <a:pt x="289719" y="168131"/>
                </a:lnTo>
                <a:lnTo>
                  <a:pt x="291523" y="172461"/>
                </a:lnTo>
                <a:lnTo>
                  <a:pt x="293327" y="176429"/>
                </a:lnTo>
                <a:lnTo>
                  <a:pt x="294410" y="180759"/>
                </a:lnTo>
                <a:lnTo>
                  <a:pt x="295853" y="185088"/>
                </a:lnTo>
                <a:lnTo>
                  <a:pt x="296935" y="189779"/>
                </a:lnTo>
                <a:lnTo>
                  <a:pt x="297657" y="193748"/>
                </a:lnTo>
                <a:lnTo>
                  <a:pt x="298378" y="198438"/>
                </a:lnTo>
                <a:lnTo>
                  <a:pt x="298378" y="203128"/>
                </a:lnTo>
                <a:lnTo>
                  <a:pt x="298739" y="207819"/>
                </a:lnTo>
                <a:lnTo>
                  <a:pt x="298378" y="212509"/>
                </a:lnTo>
                <a:lnTo>
                  <a:pt x="298378" y="216839"/>
                </a:lnTo>
                <a:lnTo>
                  <a:pt x="297657" y="221529"/>
                </a:lnTo>
                <a:lnTo>
                  <a:pt x="296935" y="226219"/>
                </a:lnTo>
                <a:lnTo>
                  <a:pt x="295853" y="230549"/>
                </a:lnTo>
                <a:lnTo>
                  <a:pt x="294410" y="234878"/>
                </a:lnTo>
                <a:lnTo>
                  <a:pt x="293327" y="239208"/>
                </a:lnTo>
                <a:lnTo>
                  <a:pt x="291523" y="243177"/>
                </a:lnTo>
                <a:lnTo>
                  <a:pt x="289719" y="247145"/>
                </a:lnTo>
                <a:lnTo>
                  <a:pt x="287915" y="251114"/>
                </a:lnTo>
                <a:lnTo>
                  <a:pt x="285751" y="255083"/>
                </a:lnTo>
                <a:lnTo>
                  <a:pt x="283225" y="258691"/>
                </a:lnTo>
                <a:lnTo>
                  <a:pt x="280699" y="261938"/>
                </a:lnTo>
                <a:lnTo>
                  <a:pt x="277813" y="265546"/>
                </a:lnTo>
                <a:lnTo>
                  <a:pt x="274927" y="268793"/>
                </a:lnTo>
                <a:lnTo>
                  <a:pt x="272040" y="272401"/>
                </a:lnTo>
                <a:lnTo>
                  <a:pt x="268793" y="274927"/>
                </a:lnTo>
                <a:lnTo>
                  <a:pt x="265546" y="278174"/>
                </a:lnTo>
                <a:lnTo>
                  <a:pt x="262299" y="280699"/>
                </a:lnTo>
                <a:lnTo>
                  <a:pt x="258691" y="283225"/>
                </a:lnTo>
                <a:lnTo>
                  <a:pt x="254722" y="285390"/>
                </a:lnTo>
                <a:lnTo>
                  <a:pt x="251475" y="287915"/>
                </a:lnTo>
                <a:lnTo>
                  <a:pt x="247506" y="289719"/>
                </a:lnTo>
                <a:lnTo>
                  <a:pt x="243177" y="291884"/>
                </a:lnTo>
                <a:lnTo>
                  <a:pt x="239208" y="293327"/>
                </a:lnTo>
                <a:lnTo>
                  <a:pt x="234878" y="294410"/>
                </a:lnTo>
                <a:lnTo>
                  <a:pt x="230549" y="295853"/>
                </a:lnTo>
                <a:lnTo>
                  <a:pt x="225859" y="296935"/>
                </a:lnTo>
                <a:lnTo>
                  <a:pt x="221529" y="297657"/>
                </a:lnTo>
                <a:lnTo>
                  <a:pt x="216839" y="298378"/>
                </a:lnTo>
                <a:lnTo>
                  <a:pt x="212509" y="298739"/>
                </a:lnTo>
                <a:lnTo>
                  <a:pt x="207819" y="298739"/>
                </a:lnTo>
                <a:lnTo>
                  <a:pt x="203128" y="298739"/>
                </a:lnTo>
                <a:lnTo>
                  <a:pt x="198799" y="298378"/>
                </a:lnTo>
                <a:lnTo>
                  <a:pt x="194109" y="297657"/>
                </a:lnTo>
                <a:lnTo>
                  <a:pt x="189418" y="296935"/>
                </a:lnTo>
                <a:lnTo>
                  <a:pt x="185089" y="295853"/>
                </a:lnTo>
                <a:lnTo>
                  <a:pt x="180759" y="294410"/>
                </a:lnTo>
                <a:lnTo>
                  <a:pt x="176430" y="293327"/>
                </a:lnTo>
                <a:lnTo>
                  <a:pt x="172461" y="291884"/>
                </a:lnTo>
                <a:lnTo>
                  <a:pt x="168131" y="289719"/>
                </a:lnTo>
                <a:lnTo>
                  <a:pt x="164523" y="287915"/>
                </a:lnTo>
                <a:lnTo>
                  <a:pt x="160555" y="285390"/>
                </a:lnTo>
                <a:lnTo>
                  <a:pt x="156947" y="283225"/>
                </a:lnTo>
                <a:lnTo>
                  <a:pt x="153338" y="280699"/>
                </a:lnTo>
                <a:lnTo>
                  <a:pt x="150091" y="278174"/>
                </a:lnTo>
                <a:lnTo>
                  <a:pt x="146844" y="274927"/>
                </a:lnTo>
                <a:lnTo>
                  <a:pt x="143236" y="272401"/>
                </a:lnTo>
                <a:lnTo>
                  <a:pt x="140710" y="268793"/>
                </a:lnTo>
                <a:lnTo>
                  <a:pt x="137463" y="265546"/>
                </a:lnTo>
                <a:lnTo>
                  <a:pt x="134938" y="261938"/>
                </a:lnTo>
                <a:lnTo>
                  <a:pt x="132412" y="258691"/>
                </a:lnTo>
                <a:lnTo>
                  <a:pt x="130247" y="255083"/>
                </a:lnTo>
                <a:lnTo>
                  <a:pt x="127722" y="251114"/>
                </a:lnTo>
                <a:lnTo>
                  <a:pt x="125918" y="247145"/>
                </a:lnTo>
                <a:lnTo>
                  <a:pt x="123753" y="243177"/>
                </a:lnTo>
                <a:lnTo>
                  <a:pt x="122310" y="239208"/>
                </a:lnTo>
                <a:lnTo>
                  <a:pt x="121227" y="234878"/>
                </a:lnTo>
                <a:lnTo>
                  <a:pt x="119423" y="230549"/>
                </a:lnTo>
                <a:lnTo>
                  <a:pt x="118702" y="226219"/>
                </a:lnTo>
                <a:lnTo>
                  <a:pt x="117980" y="221529"/>
                </a:lnTo>
                <a:lnTo>
                  <a:pt x="117259" y="216839"/>
                </a:lnTo>
                <a:lnTo>
                  <a:pt x="116898" y="212509"/>
                </a:lnTo>
                <a:lnTo>
                  <a:pt x="116898" y="207819"/>
                </a:lnTo>
                <a:lnTo>
                  <a:pt x="116898" y="203128"/>
                </a:lnTo>
                <a:lnTo>
                  <a:pt x="117259" y="198438"/>
                </a:lnTo>
                <a:lnTo>
                  <a:pt x="117980" y="193748"/>
                </a:lnTo>
                <a:lnTo>
                  <a:pt x="118702" y="189779"/>
                </a:lnTo>
                <a:lnTo>
                  <a:pt x="119423" y="185088"/>
                </a:lnTo>
                <a:lnTo>
                  <a:pt x="121227" y="180759"/>
                </a:lnTo>
                <a:lnTo>
                  <a:pt x="122310" y="176429"/>
                </a:lnTo>
                <a:lnTo>
                  <a:pt x="123753" y="172461"/>
                </a:lnTo>
                <a:lnTo>
                  <a:pt x="125918" y="168131"/>
                </a:lnTo>
                <a:lnTo>
                  <a:pt x="127722" y="164162"/>
                </a:lnTo>
                <a:lnTo>
                  <a:pt x="130247" y="160915"/>
                </a:lnTo>
                <a:lnTo>
                  <a:pt x="132412" y="156946"/>
                </a:lnTo>
                <a:lnTo>
                  <a:pt x="134938" y="153338"/>
                </a:lnTo>
                <a:lnTo>
                  <a:pt x="137463" y="149730"/>
                </a:lnTo>
                <a:lnTo>
                  <a:pt x="140710" y="146844"/>
                </a:lnTo>
                <a:lnTo>
                  <a:pt x="143236" y="143597"/>
                </a:lnTo>
                <a:lnTo>
                  <a:pt x="146844" y="140710"/>
                </a:lnTo>
                <a:lnTo>
                  <a:pt x="150091" y="137824"/>
                </a:lnTo>
                <a:lnTo>
                  <a:pt x="153338" y="134938"/>
                </a:lnTo>
                <a:lnTo>
                  <a:pt x="156947" y="132412"/>
                </a:lnTo>
                <a:lnTo>
                  <a:pt x="160555" y="129887"/>
                </a:lnTo>
                <a:lnTo>
                  <a:pt x="164523" y="127722"/>
                </a:lnTo>
                <a:lnTo>
                  <a:pt x="168131" y="125557"/>
                </a:lnTo>
                <a:lnTo>
                  <a:pt x="172461" y="124114"/>
                </a:lnTo>
                <a:lnTo>
                  <a:pt x="176430" y="122310"/>
                </a:lnTo>
                <a:lnTo>
                  <a:pt x="180759" y="121227"/>
                </a:lnTo>
                <a:lnTo>
                  <a:pt x="185089" y="119784"/>
                </a:lnTo>
                <a:lnTo>
                  <a:pt x="189418" y="118702"/>
                </a:lnTo>
                <a:lnTo>
                  <a:pt x="194109" y="117980"/>
                </a:lnTo>
                <a:lnTo>
                  <a:pt x="198799" y="117259"/>
                </a:lnTo>
                <a:lnTo>
                  <a:pt x="203128" y="117259"/>
                </a:lnTo>
                <a:close/>
                <a:moveTo>
                  <a:pt x="190139" y="25977"/>
                </a:moveTo>
                <a:lnTo>
                  <a:pt x="182202" y="65665"/>
                </a:lnTo>
                <a:lnTo>
                  <a:pt x="181119" y="69273"/>
                </a:lnTo>
                <a:lnTo>
                  <a:pt x="180037" y="72520"/>
                </a:lnTo>
                <a:lnTo>
                  <a:pt x="178594" y="75045"/>
                </a:lnTo>
                <a:lnTo>
                  <a:pt x="176429" y="77932"/>
                </a:lnTo>
                <a:lnTo>
                  <a:pt x="173903" y="80096"/>
                </a:lnTo>
                <a:lnTo>
                  <a:pt x="171378" y="82261"/>
                </a:lnTo>
                <a:lnTo>
                  <a:pt x="168131" y="84065"/>
                </a:lnTo>
                <a:lnTo>
                  <a:pt x="165244" y="85148"/>
                </a:lnTo>
                <a:lnTo>
                  <a:pt x="161636" y="86230"/>
                </a:lnTo>
                <a:lnTo>
                  <a:pt x="158029" y="88034"/>
                </a:lnTo>
                <a:lnTo>
                  <a:pt x="154781" y="89477"/>
                </a:lnTo>
                <a:lnTo>
                  <a:pt x="151173" y="90920"/>
                </a:lnTo>
                <a:lnTo>
                  <a:pt x="148287" y="92363"/>
                </a:lnTo>
                <a:lnTo>
                  <a:pt x="145761" y="93085"/>
                </a:lnTo>
                <a:lnTo>
                  <a:pt x="142875" y="93446"/>
                </a:lnTo>
                <a:lnTo>
                  <a:pt x="139988" y="93807"/>
                </a:lnTo>
                <a:lnTo>
                  <a:pt x="136380" y="93446"/>
                </a:lnTo>
                <a:lnTo>
                  <a:pt x="132412" y="92724"/>
                </a:lnTo>
                <a:lnTo>
                  <a:pt x="128804" y="90920"/>
                </a:lnTo>
                <a:lnTo>
                  <a:pt x="125556" y="89116"/>
                </a:lnTo>
                <a:lnTo>
                  <a:pt x="92003" y="66747"/>
                </a:lnTo>
                <a:lnTo>
                  <a:pt x="66747" y="92003"/>
                </a:lnTo>
                <a:lnTo>
                  <a:pt x="89116" y="125196"/>
                </a:lnTo>
                <a:lnTo>
                  <a:pt x="91281" y="128443"/>
                </a:lnTo>
                <a:lnTo>
                  <a:pt x="92363" y="131690"/>
                </a:lnTo>
                <a:lnTo>
                  <a:pt x="93085" y="134577"/>
                </a:lnTo>
                <a:lnTo>
                  <a:pt x="93446" y="138184"/>
                </a:lnTo>
                <a:lnTo>
                  <a:pt x="93446" y="141432"/>
                </a:lnTo>
                <a:lnTo>
                  <a:pt x="93085" y="144679"/>
                </a:lnTo>
                <a:lnTo>
                  <a:pt x="92363" y="147926"/>
                </a:lnTo>
                <a:lnTo>
                  <a:pt x="91281" y="151534"/>
                </a:lnTo>
                <a:lnTo>
                  <a:pt x="89477" y="154420"/>
                </a:lnTo>
                <a:lnTo>
                  <a:pt x="88034" y="158028"/>
                </a:lnTo>
                <a:lnTo>
                  <a:pt x="86591" y="161636"/>
                </a:lnTo>
                <a:lnTo>
                  <a:pt x="85147" y="165244"/>
                </a:lnTo>
                <a:lnTo>
                  <a:pt x="83704" y="168131"/>
                </a:lnTo>
                <a:lnTo>
                  <a:pt x="82261" y="171378"/>
                </a:lnTo>
                <a:lnTo>
                  <a:pt x="80096" y="173903"/>
                </a:lnTo>
                <a:lnTo>
                  <a:pt x="77932" y="176429"/>
                </a:lnTo>
                <a:lnTo>
                  <a:pt x="75045" y="178233"/>
                </a:lnTo>
                <a:lnTo>
                  <a:pt x="72159" y="180037"/>
                </a:lnTo>
                <a:lnTo>
                  <a:pt x="68912" y="181480"/>
                </a:lnTo>
                <a:lnTo>
                  <a:pt x="65664" y="182202"/>
                </a:lnTo>
                <a:lnTo>
                  <a:pt x="25977" y="190139"/>
                </a:lnTo>
                <a:lnTo>
                  <a:pt x="25977" y="225497"/>
                </a:lnTo>
                <a:lnTo>
                  <a:pt x="65664" y="233435"/>
                </a:lnTo>
                <a:lnTo>
                  <a:pt x="68912" y="234517"/>
                </a:lnTo>
                <a:lnTo>
                  <a:pt x="72159" y="235599"/>
                </a:lnTo>
                <a:lnTo>
                  <a:pt x="75045" y="237043"/>
                </a:lnTo>
                <a:lnTo>
                  <a:pt x="77932" y="239568"/>
                </a:lnTo>
                <a:lnTo>
                  <a:pt x="80096" y="241733"/>
                </a:lnTo>
                <a:lnTo>
                  <a:pt x="82261" y="244258"/>
                </a:lnTo>
                <a:lnTo>
                  <a:pt x="83704" y="247145"/>
                </a:lnTo>
                <a:lnTo>
                  <a:pt x="85147" y="250392"/>
                </a:lnTo>
                <a:lnTo>
                  <a:pt x="86591" y="254000"/>
                </a:lnTo>
                <a:lnTo>
                  <a:pt x="88034" y="257608"/>
                </a:lnTo>
                <a:lnTo>
                  <a:pt x="89477" y="260855"/>
                </a:lnTo>
                <a:lnTo>
                  <a:pt x="91281" y="264463"/>
                </a:lnTo>
                <a:lnTo>
                  <a:pt x="92363" y="267710"/>
                </a:lnTo>
                <a:lnTo>
                  <a:pt x="93085" y="270596"/>
                </a:lnTo>
                <a:lnTo>
                  <a:pt x="93446" y="274204"/>
                </a:lnTo>
                <a:lnTo>
                  <a:pt x="93446" y="277452"/>
                </a:lnTo>
                <a:lnTo>
                  <a:pt x="93085" y="280699"/>
                </a:lnTo>
                <a:lnTo>
                  <a:pt x="92363" y="283946"/>
                </a:lnTo>
                <a:lnTo>
                  <a:pt x="91281" y="287193"/>
                </a:lnTo>
                <a:lnTo>
                  <a:pt x="89116" y="290079"/>
                </a:lnTo>
                <a:lnTo>
                  <a:pt x="66747" y="323994"/>
                </a:lnTo>
                <a:lnTo>
                  <a:pt x="92003" y="348889"/>
                </a:lnTo>
                <a:lnTo>
                  <a:pt x="125556" y="326520"/>
                </a:lnTo>
                <a:lnTo>
                  <a:pt x="128804" y="324355"/>
                </a:lnTo>
                <a:lnTo>
                  <a:pt x="132412" y="322912"/>
                </a:lnTo>
                <a:lnTo>
                  <a:pt x="136380" y="322190"/>
                </a:lnTo>
                <a:lnTo>
                  <a:pt x="139988" y="322190"/>
                </a:lnTo>
                <a:lnTo>
                  <a:pt x="142875" y="322190"/>
                </a:lnTo>
                <a:lnTo>
                  <a:pt x="145761" y="322551"/>
                </a:lnTo>
                <a:lnTo>
                  <a:pt x="148287" y="323273"/>
                </a:lnTo>
                <a:lnTo>
                  <a:pt x="151173" y="324355"/>
                </a:lnTo>
                <a:lnTo>
                  <a:pt x="154781" y="326159"/>
                </a:lnTo>
                <a:lnTo>
                  <a:pt x="158029" y="327602"/>
                </a:lnTo>
                <a:lnTo>
                  <a:pt x="161636" y="329045"/>
                </a:lnTo>
                <a:lnTo>
                  <a:pt x="165244" y="330128"/>
                </a:lnTo>
                <a:lnTo>
                  <a:pt x="168131" y="331932"/>
                </a:lnTo>
                <a:lnTo>
                  <a:pt x="171378" y="333375"/>
                </a:lnTo>
                <a:lnTo>
                  <a:pt x="174264" y="335540"/>
                </a:lnTo>
                <a:lnTo>
                  <a:pt x="176429" y="337704"/>
                </a:lnTo>
                <a:lnTo>
                  <a:pt x="178594" y="340591"/>
                </a:lnTo>
                <a:lnTo>
                  <a:pt x="180037" y="343477"/>
                </a:lnTo>
                <a:lnTo>
                  <a:pt x="181119" y="346724"/>
                </a:lnTo>
                <a:lnTo>
                  <a:pt x="182202" y="349611"/>
                </a:lnTo>
                <a:lnTo>
                  <a:pt x="190139" y="389659"/>
                </a:lnTo>
                <a:lnTo>
                  <a:pt x="225497" y="389659"/>
                </a:lnTo>
                <a:lnTo>
                  <a:pt x="233435" y="349611"/>
                </a:lnTo>
                <a:lnTo>
                  <a:pt x="234517" y="346724"/>
                </a:lnTo>
                <a:lnTo>
                  <a:pt x="235599" y="343477"/>
                </a:lnTo>
                <a:lnTo>
                  <a:pt x="237403" y="340591"/>
                </a:lnTo>
                <a:lnTo>
                  <a:pt x="239207" y="337704"/>
                </a:lnTo>
                <a:lnTo>
                  <a:pt x="241733" y="335540"/>
                </a:lnTo>
                <a:lnTo>
                  <a:pt x="244259" y="333375"/>
                </a:lnTo>
                <a:lnTo>
                  <a:pt x="247506" y="331932"/>
                </a:lnTo>
                <a:lnTo>
                  <a:pt x="250392" y="330128"/>
                </a:lnTo>
                <a:lnTo>
                  <a:pt x="254000" y="329045"/>
                </a:lnTo>
                <a:lnTo>
                  <a:pt x="257608" y="327602"/>
                </a:lnTo>
                <a:lnTo>
                  <a:pt x="261216" y="326159"/>
                </a:lnTo>
                <a:lnTo>
                  <a:pt x="264463" y="324355"/>
                </a:lnTo>
                <a:lnTo>
                  <a:pt x="267349" y="323273"/>
                </a:lnTo>
                <a:lnTo>
                  <a:pt x="269875" y="322551"/>
                </a:lnTo>
                <a:lnTo>
                  <a:pt x="272761" y="322190"/>
                </a:lnTo>
                <a:lnTo>
                  <a:pt x="276009" y="322190"/>
                </a:lnTo>
                <a:lnTo>
                  <a:pt x="279256" y="322190"/>
                </a:lnTo>
                <a:lnTo>
                  <a:pt x="283224" y="322912"/>
                </a:lnTo>
                <a:lnTo>
                  <a:pt x="286832" y="324355"/>
                </a:lnTo>
                <a:lnTo>
                  <a:pt x="290440" y="326520"/>
                </a:lnTo>
                <a:lnTo>
                  <a:pt x="323633" y="348889"/>
                </a:lnTo>
                <a:lnTo>
                  <a:pt x="348889" y="323994"/>
                </a:lnTo>
                <a:lnTo>
                  <a:pt x="326520" y="290079"/>
                </a:lnTo>
                <a:lnTo>
                  <a:pt x="324716" y="287193"/>
                </a:lnTo>
                <a:lnTo>
                  <a:pt x="323273" y="283946"/>
                </a:lnTo>
                <a:lnTo>
                  <a:pt x="322551" y="280699"/>
                </a:lnTo>
                <a:lnTo>
                  <a:pt x="322190" y="277452"/>
                </a:lnTo>
                <a:lnTo>
                  <a:pt x="322190" y="274204"/>
                </a:lnTo>
                <a:lnTo>
                  <a:pt x="322551" y="270596"/>
                </a:lnTo>
                <a:lnTo>
                  <a:pt x="323273" y="267710"/>
                </a:lnTo>
                <a:lnTo>
                  <a:pt x="324716" y="264463"/>
                </a:lnTo>
                <a:lnTo>
                  <a:pt x="326159" y="260855"/>
                </a:lnTo>
                <a:lnTo>
                  <a:pt x="327602" y="257608"/>
                </a:lnTo>
                <a:lnTo>
                  <a:pt x="329406" y="254000"/>
                </a:lnTo>
                <a:lnTo>
                  <a:pt x="330489" y="250392"/>
                </a:lnTo>
                <a:lnTo>
                  <a:pt x="331571" y="247145"/>
                </a:lnTo>
                <a:lnTo>
                  <a:pt x="333375" y="244258"/>
                </a:lnTo>
                <a:lnTo>
                  <a:pt x="335540" y="241733"/>
                </a:lnTo>
                <a:lnTo>
                  <a:pt x="337704" y="239568"/>
                </a:lnTo>
                <a:lnTo>
                  <a:pt x="340591" y="237043"/>
                </a:lnTo>
                <a:lnTo>
                  <a:pt x="343116" y="235599"/>
                </a:lnTo>
                <a:lnTo>
                  <a:pt x="346364" y="234517"/>
                </a:lnTo>
                <a:lnTo>
                  <a:pt x="349972" y="233435"/>
                </a:lnTo>
                <a:lnTo>
                  <a:pt x="389659" y="225497"/>
                </a:lnTo>
                <a:lnTo>
                  <a:pt x="389659" y="190139"/>
                </a:lnTo>
                <a:lnTo>
                  <a:pt x="349972" y="182202"/>
                </a:lnTo>
                <a:lnTo>
                  <a:pt x="346364" y="181480"/>
                </a:lnTo>
                <a:lnTo>
                  <a:pt x="343116" y="180037"/>
                </a:lnTo>
                <a:lnTo>
                  <a:pt x="340591" y="178233"/>
                </a:lnTo>
                <a:lnTo>
                  <a:pt x="337704" y="176429"/>
                </a:lnTo>
                <a:lnTo>
                  <a:pt x="335540" y="173903"/>
                </a:lnTo>
                <a:lnTo>
                  <a:pt x="333375" y="171378"/>
                </a:lnTo>
                <a:lnTo>
                  <a:pt x="331571" y="168131"/>
                </a:lnTo>
                <a:lnTo>
                  <a:pt x="330489" y="165244"/>
                </a:lnTo>
                <a:lnTo>
                  <a:pt x="329406" y="161636"/>
                </a:lnTo>
                <a:lnTo>
                  <a:pt x="327602" y="158028"/>
                </a:lnTo>
                <a:lnTo>
                  <a:pt x="326159" y="154420"/>
                </a:lnTo>
                <a:lnTo>
                  <a:pt x="324716" y="151173"/>
                </a:lnTo>
                <a:lnTo>
                  <a:pt x="323273" y="147926"/>
                </a:lnTo>
                <a:lnTo>
                  <a:pt x="322551" y="144679"/>
                </a:lnTo>
                <a:lnTo>
                  <a:pt x="322190" y="141432"/>
                </a:lnTo>
                <a:lnTo>
                  <a:pt x="322190" y="138184"/>
                </a:lnTo>
                <a:lnTo>
                  <a:pt x="322551" y="134577"/>
                </a:lnTo>
                <a:lnTo>
                  <a:pt x="323273" y="131690"/>
                </a:lnTo>
                <a:lnTo>
                  <a:pt x="324716" y="128443"/>
                </a:lnTo>
                <a:lnTo>
                  <a:pt x="326520" y="125196"/>
                </a:lnTo>
                <a:lnTo>
                  <a:pt x="348889" y="92003"/>
                </a:lnTo>
                <a:lnTo>
                  <a:pt x="323633" y="66747"/>
                </a:lnTo>
                <a:lnTo>
                  <a:pt x="290440" y="89116"/>
                </a:lnTo>
                <a:lnTo>
                  <a:pt x="286832" y="90920"/>
                </a:lnTo>
                <a:lnTo>
                  <a:pt x="283224" y="92724"/>
                </a:lnTo>
                <a:lnTo>
                  <a:pt x="279256" y="93446"/>
                </a:lnTo>
                <a:lnTo>
                  <a:pt x="276009" y="93807"/>
                </a:lnTo>
                <a:lnTo>
                  <a:pt x="272761" y="93446"/>
                </a:lnTo>
                <a:lnTo>
                  <a:pt x="269875" y="93085"/>
                </a:lnTo>
                <a:lnTo>
                  <a:pt x="267349" y="92363"/>
                </a:lnTo>
                <a:lnTo>
                  <a:pt x="264102" y="90920"/>
                </a:lnTo>
                <a:lnTo>
                  <a:pt x="261216" y="89477"/>
                </a:lnTo>
                <a:lnTo>
                  <a:pt x="257608" y="88034"/>
                </a:lnTo>
                <a:lnTo>
                  <a:pt x="254000" y="86230"/>
                </a:lnTo>
                <a:lnTo>
                  <a:pt x="250392" y="85148"/>
                </a:lnTo>
                <a:lnTo>
                  <a:pt x="247506" y="84065"/>
                </a:lnTo>
                <a:lnTo>
                  <a:pt x="244259" y="82261"/>
                </a:lnTo>
                <a:lnTo>
                  <a:pt x="241733" y="80096"/>
                </a:lnTo>
                <a:lnTo>
                  <a:pt x="239207" y="77932"/>
                </a:lnTo>
                <a:lnTo>
                  <a:pt x="237403" y="75045"/>
                </a:lnTo>
                <a:lnTo>
                  <a:pt x="235599" y="72520"/>
                </a:lnTo>
                <a:lnTo>
                  <a:pt x="234156" y="69273"/>
                </a:lnTo>
                <a:lnTo>
                  <a:pt x="233435" y="65665"/>
                </a:lnTo>
                <a:lnTo>
                  <a:pt x="225497" y="25977"/>
                </a:lnTo>
                <a:close/>
                <a:moveTo>
                  <a:pt x="190139" y="0"/>
                </a:moveTo>
                <a:lnTo>
                  <a:pt x="225497" y="0"/>
                </a:lnTo>
                <a:lnTo>
                  <a:pt x="228023" y="361"/>
                </a:lnTo>
                <a:lnTo>
                  <a:pt x="229827" y="361"/>
                </a:lnTo>
                <a:lnTo>
                  <a:pt x="232352" y="1082"/>
                </a:lnTo>
                <a:lnTo>
                  <a:pt x="234156" y="1443"/>
                </a:lnTo>
                <a:lnTo>
                  <a:pt x="238486" y="3247"/>
                </a:lnTo>
                <a:lnTo>
                  <a:pt x="242094" y="5773"/>
                </a:lnTo>
                <a:lnTo>
                  <a:pt x="244980" y="8659"/>
                </a:lnTo>
                <a:lnTo>
                  <a:pt x="247867" y="12267"/>
                </a:lnTo>
                <a:lnTo>
                  <a:pt x="248588" y="14432"/>
                </a:lnTo>
                <a:lnTo>
                  <a:pt x="249670" y="16597"/>
                </a:lnTo>
                <a:lnTo>
                  <a:pt x="250392" y="18400"/>
                </a:lnTo>
                <a:lnTo>
                  <a:pt x="250753" y="20926"/>
                </a:lnTo>
                <a:lnTo>
                  <a:pt x="259051" y="60614"/>
                </a:lnTo>
                <a:lnTo>
                  <a:pt x="263381" y="62057"/>
                </a:lnTo>
                <a:lnTo>
                  <a:pt x="267349" y="63861"/>
                </a:lnTo>
                <a:lnTo>
                  <a:pt x="271679" y="65665"/>
                </a:lnTo>
                <a:lnTo>
                  <a:pt x="276009" y="67829"/>
                </a:lnTo>
                <a:lnTo>
                  <a:pt x="309202" y="45099"/>
                </a:lnTo>
                <a:lnTo>
                  <a:pt x="312810" y="43295"/>
                </a:lnTo>
                <a:lnTo>
                  <a:pt x="316418" y="41852"/>
                </a:lnTo>
                <a:lnTo>
                  <a:pt x="320386" y="41131"/>
                </a:lnTo>
                <a:lnTo>
                  <a:pt x="323633" y="40770"/>
                </a:lnTo>
                <a:lnTo>
                  <a:pt x="326520" y="40770"/>
                </a:lnTo>
                <a:lnTo>
                  <a:pt x="328685" y="41131"/>
                </a:lnTo>
                <a:lnTo>
                  <a:pt x="331210" y="41852"/>
                </a:lnTo>
                <a:lnTo>
                  <a:pt x="333736" y="42574"/>
                </a:lnTo>
                <a:lnTo>
                  <a:pt x="335901" y="44017"/>
                </a:lnTo>
                <a:lnTo>
                  <a:pt x="338065" y="45099"/>
                </a:lnTo>
                <a:lnTo>
                  <a:pt x="340230" y="46543"/>
                </a:lnTo>
                <a:lnTo>
                  <a:pt x="342034" y="48346"/>
                </a:lnTo>
                <a:lnTo>
                  <a:pt x="367290" y="73602"/>
                </a:lnTo>
                <a:lnTo>
                  <a:pt x="369094" y="75045"/>
                </a:lnTo>
                <a:lnTo>
                  <a:pt x="370176" y="76849"/>
                </a:lnTo>
                <a:lnTo>
                  <a:pt x="371258" y="78653"/>
                </a:lnTo>
                <a:lnTo>
                  <a:pt x="372341" y="80457"/>
                </a:lnTo>
                <a:lnTo>
                  <a:pt x="374145" y="84787"/>
                </a:lnTo>
                <a:lnTo>
                  <a:pt x="374866" y="89116"/>
                </a:lnTo>
                <a:lnTo>
                  <a:pt x="374866" y="93446"/>
                </a:lnTo>
                <a:lnTo>
                  <a:pt x="374145" y="98136"/>
                </a:lnTo>
                <a:lnTo>
                  <a:pt x="373784" y="99940"/>
                </a:lnTo>
                <a:lnTo>
                  <a:pt x="372702" y="102105"/>
                </a:lnTo>
                <a:lnTo>
                  <a:pt x="371619" y="104270"/>
                </a:lnTo>
                <a:lnTo>
                  <a:pt x="370537" y="106074"/>
                </a:lnTo>
                <a:lnTo>
                  <a:pt x="347807" y="139628"/>
                </a:lnTo>
                <a:lnTo>
                  <a:pt x="349972" y="143957"/>
                </a:lnTo>
                <a:lnTo>
                  <a:pt x="351775" y="148287"/>
                </a:lnTo>
                <a:lnTo>
                  <a:pt x="353219" y="152255"/>
                </a:lnTo>
                <a:lnTo>
                  <a:pt x="355023" y="156585"/>
                </a:lnTo>
                <a:lnTo>
                  <a:pt x="394710" y="164523"/>
                </a:lnTo>
                <a:lnTo>
                  <a:pt x="396875" y="165244"/>
                </a:lnTo>
                <a:lnTo>
                  <a:pt x="399040" y="165966"/>
                </a:lnTo>
                <a:lnTo>
                  <a:pt x="401204" y="167048"/>
                </a:lnTo>
                <a:lnTo>
                  <a:pt x="403369" y="167770"/>
                </a:lnTo>
                <a:lnTo>
                  <a:pt x="406616" y="170656"/>
                </a:lnTo>
                <a:lnTo>
                  <a:pt x="409864" y="173543"/>
                </a:lnTo>
                <a:lnTo>
                  <a:pt x="412389" y="177150"/>
                </a:lnTo>
                <a:lnTo>
                  <a:pt x="414193" y="181480"/>
                </a:lnTo>
                <a:lnTo>
                  <a:pt x="414554" y="183284"/>
                </a:lnTo>
                <a:lnTo>
                  <a:pt x="415275" y="185810"/>
                </a:lnTo>
                <a:lnTo>
                  <a:pt x="415275" y="187614"/>
                </a:lnTo>
                <a:lnTo>
                  <a:pt x="415636" y="190139"/>
                </a:lnTo>
                <a:lnTo>
                  <a:pt x="415636" y="225497"/>
                </a:lnTo>
                <a:lnTo>
                  <a:pt x="415275" y="227662"/>
                </a:lnTo>
                <a:lnTo>
                  <a:pt x="415275" y="230187"/>
                </a:lnTo>
                <a:lnTo>
                  <a:pt x="414554" y="231991"/>
                </a:lnTo>
                <a:lnTo>
                  <a:pt x="414193" y="234517"/>
                </a:lnTo>
                <a:lnTo>
                  <a:pt x="412389" y="238486"/>
                </a:lnTo>
                <a:lnTo>
                  <a:pt x="409864" y="241733"/>
                </a:lnTo>
                <a:lnTo>
                  <a:pt x="406616" y="244980"/>
                </a:lnTo>
                <a:lnTo>
                  <a:pt x="403369" y="247866"/>
                </a:lnTo>
                <a:lnTo>
                  <a:pt x="401204" y="248949"/>
                </a:lnTo>
                <a:lnTo>
                  <a:pt x="399040" y="249670"/>
                </a:lnTo>
                <a:lnTo>
                  <a:pt x="396875" y="250392"/>
                </a:lnTo>
                <a:lnTo>
                  <a:pt x="394710" y="250753"/>
                </a:lnTo>
                <a:lnTo>
                  <a:pt x="355023" y="259051"/>
                </a:lnTo>
                <a:lnTo>
                  <a:pt x="353219" y="263381"/>
                </a:lnTo>
                <a:lnTo>
                  <a:pt x="351775" y="267710"/>
                </a:lnTo>
                <a:lnTo>
                  <a:pt x="349972" y="271318"/>
                </a:lnTo>
                <a:lnTo>
                  <a:pt x="347807" y="275648"/>
                </a:lnTo>
                <a:lnTo>
                  <a:pt x="370537" y="309562"/>
                </a:lnTo>
                <a:lnTo>
                  <a:pt x="371619" y="311727"/>
                </a:lnTo>
                <a:lnTo>
                  <a:pt x="372702" y="313531"/>
                </a:lnTo>
                <a:lnTo>
                  <a:pt x="373784" y="315335"/>
                </a:lnTo>
                <a:lnTo>
                  <a:pt x="374145" y="317861"/>
                </a:lnTo>
                <a:lnTo>
                  <a:pt x="374866" y="322190"/>
                </a:lnTo>
                <a:lnTo>
                  <a:pt x="374866" y="326520"/>
                </a:lnTo>
                <a:lnTo>
                  <a:pt x="374145" y="330849"/>
                </a:lnTo>
                <a:lnTo>
                  <a:pt x="372341" y="334818"/>
                </a:lnTo>
                <a:lnTo>
                  <a:pt x="371258" y="336983"/>
                </a:lnTo>
                <a:lnTo>
                  <a:pt x="370176" y="338787"/>
                </a:lnTo>
                <a:lnTo>
                  <a:pt x="369094" y="340591"/>
                </a:lnTo>
                <a:lnTo>
                  <a:pt x="367290" y="342395"/>
                </a:lnTo>
                <a:lnTo>
                  <a:pt x="342034" y="367290"/>
                </a:lnTo>
                <a:lnTo>
                  <a:pt x="340230" y="368733"/>
                </a:lnTo>
                <a:lnTo>
                  <a:pt x="338065" y="370537"/>
                </a:lnTo>
                <a:lnTo>
                  <a:pt x="335901" y="371980"/>
                </a:lnTo>
                <a:lnTo>
                  <a:pt x="333736" y="372702"/>
                </a:lnTo>
                <a:lnTo>
                  <a:pt x="331210" y="373784"/>
                </a:lnTo>
                <a:lnTo>
                  <a:pt x="328685" y="374505"/>
                </a:lnTo>
                <a:lnTo>
                  <a:pt x="326520" y="374866"/>
                </a:lnTo>
                <a:lnTo>
                  <a:pt x="323633" y="374866"/>
                </a:lnTo>
                <a:lnTo>
                  <a:pt x="320386" y="374866"/>
                </a:lnTo>
                <a:lnTo>
                  <a:pt x="316418" y="373784"/>
                </a:lnTo>
                <a:lnTo>
                  <a:pt x="312810" y="372341"/>
                </a:lnTo>
                <a:lnTo>
                  <a:pt x="309202" y="370537"/>
                </a:lnTo>
                <a:lnTo>
                  <a:pt x="276009" y="347807"/>
                </a:lnTo>
                <a:lnTo>
                  <a:pt x="271679" y="349611"/>
                </a:lnTo>
                <a:lnTo>
                  <a:pt x="267349" y="351775"/>
                </a:lnTo>
                <a:lnTo>
                  <a:pt x="263381" y="353219"/>
                </a:lnTo>
                <a:lnTo>
                  <a:pt x="259051" y="355023"/>
                </a:lnTo>
                <a:lnTo>
                  <a:pt x="250753" y="394710"/>
                </a:lnTo>
                <a:lnTo>
                  <a:pt x="250392" y="396875"/>
                </a:lnTo>
                <a:lnTo>
                  <a:pt x="249670" y="399400"/>
                </a:lnTo>
                <a:lnTo>
                  <a:pt x="248588" y="401204"/>
                </a:lnTo>
                <a:lnTo>
                  <a:pt x="247867" y="403008"/>
                </a:lnTo>
                <a:lnTo>
                  <a:pt x="244980" y="406616"/>
                </a:lnTo>
                <a:lnTo>
                  <a:pt x="242094" y="409863"/>
                </a:lnTo>
                <a:lnTo>
                  <a:pt x="238486" y="412028"/>
                </a:lnTo>
                <a:lnTo>
                  <a:pt x="234156" y="414193"/>
                </a:lnTo>
                <a:lnTo>
                  <a:pt x="232352" y="414915"/>
                </a:lnTo>
                <a:lnTo>
                  <a:pt x="229827" y="415275"/>
                </a:lnTo>
                <a:lnTo>
                  <a:pt x="228023" y="415636"/>
                </a:lnTo>
                <a:lnTo>
                  <a:pt x="225497" y="415636"/>
                </a:lnTo>
                <a:lnTo>
                  <a:pt x="190139" y="415636"/>
                </a:lnTo>
                <a:lnTo>
                  <a:pt x="187614" y="415636"/>
                </a:lnTo>
                <a:lnTo>
                  <a:pt x="185449" y="415275"/>
                </a:lnTo>
                <a:lnTo>
                  <a:pt x="183645" y="414915"/>
                </a:lnTo>
                <a:lnTo>
                  <a:pt x="181119" y="414193"/>
                </a:lnTo>
                <a:lnTo>
                  <a:pt x="177151" y="412028"/>
                </a:lnTo>
                <a:lnTo>
                  <a:pt x="173903" y="409863"/>
                </a:lnTo>
                <a:lnTo>
                  <a:pt x="170656" y="406616"/>
                </a:lnTo>
                <a:lnTo>
                  <a:pt x="167770" y="403008"/>
                </a:lnTo>
                <a:lnTo>
                  <a:pt x="166688" y="401204"/>
                </a:lnTo>
                <a:lnTo>
                  <a:pt x="165966" y="399400"/>
                </a:lnTo>
                <a:lnTo>
                  <a:pt x="165244" y="396875"/>
                </a:lnTo>
                <a:lnTo>
                  <a:pt x="164884" y="394710"/>
                </a:lnTo>
                <a:lnTo>
                  <a:pt x="156585" y="355023"/>
                </a:lnTo>
                <a:lnTo>
                  <a:pt x="152255" y="353219"/>
                </a:lnTo>
                <a:lnTo>
                  <a:pt x="147926" y="351775"/>
                </a:lnTo>
                <a:lnTo>
                  <a:pt x="144318" y="349611"/>
                </a:lnTo>
                <a:lnTo>
                  <a:pt x="139988" y="347807"/>
                </a:lnTo>
                <a:lnTo>
                  <a:pt x="106434" y="370537"/>
                </a:lnTo>
                <a:lnTo>
                  <a:pt x="102826" y="372341"/>
                </a:lnTo>
                <a:lnTo>
                  <a:pt x="99218" y="373784"/>
                </a:lnTo>
                <a:lnTo>
                  <a:pt x="95610" y="374866"/>
                </a:lnTo>
                <a:lnTo>
                  <a:pt x="92003" y="374866"/>
                </a:lnTo>
                <a:lnTo>
                  <a:pt x="89116" y="374866"/>
                </a:lnTo>
                <a:lnTo>
                  <a:pt x="86951" y="374505"/>
                </a:lnTo>
                <a:lnTo>
                  <a:pt x="84065" y="373784"/>
                </a:lnTo>
                <a:lnTo>
                  <a:pt x="81900" y="372702"/>
                </a:lnTo>
                <a:lnTo>
                  <a:pt x="79375" y="371980"/>
                </a:lnTo>
                <a:lnTo>
                  <a:pt x="77571" y="370537"/>
                </a:lnTo>
                <a:lnTo>
                  <a:pt x="75045" y="368733"/>
                </a:lnTo>
                <a:lnTo>
                  <a:pt x="73241" y="367290"/>
                </a:lnTo>
                <a:lnTo>
                  <a:pt x="48346" y="342395"/>
                </a:lnTo>
                <a:lnTo>
                  <a:pt x="46903" y="340591"/>
                </a:lnTo>
                <a:lnTo>
                  <a:pt x="45460" y="338787"/>
                </a:lnTo>
                <a:lnTo>
                  <a:pt x="44378" y="336983"/>
                </a:lnTo>
                <a:lnTo>
                  <a:pt x="43295" y="334818"/>
                </a:lnTo>
                <a:lnTo>
                  <a:pt x="41491" y="330849"/>
                </a:lnTo>
                <a:lnTo>
                  <a:pt x="40770" y="326520"/>
                </a:lnTo>
                <a:lnTo>
                  <a:pt x="40770" y="322190"/>
                </a:lnTo>
                <a:lnTo>
                  <a:pt x="41491" y="317861"/>
                </a:lnTo>
                <a:lnTo>
                  <a:pt x="42213" y="315335"/>
                </a:lnTo>
                <a:lnTo>
                  <a:pt x="42934" y="313531"/>
                </a:lnTo>
                <a:lnTo>
                  <a:pt x="44017" y="311727"/>
                </a:lnTo>
                <a:lnTo>
                  <a:pt x="45099" y="309562"/>
                </a:lnTo>
                <a:lnTo>
                  <a:pt x="67829" y="275648"/>
                </a:lnTo>
                <a:lnTo>
                  <a:pt x="65664" y="271318"/>
                </a:lnTo>
                <a:lnTo>
                  <a:pt x="63860" y="267710"/>
                </a:lnTo>
                <a:lnTo>
                  <a:pt x="62417" y="263381"/>
                </a:lnTo>
                <a:lnTo>
                  <a:pt x="60613" y="259051"/>
                </a:lnTo>
                <a:lnTo>
                  <a:pt x="20926" y="250753"/>
                </a:lnTo>
                <a:lnTo>
                  <a:pt x="18761" y="250392"/>
                </a:lnTo>
                <a:lnTo>
                  <a:pt x="16236" y="249670"/>
                </a:lnTo>
                <a:lnTo>
                  <a:pt x="14432" y="248949"/>
                </a:lnTo>
                <a:lnTo>
                  <a:pt x="12267" y="247866"/>
                </a:lnTo>
                <a:lnTo>
                  <a:pt x="9020" y="244980"/>
                </a:lnTo>
                <a:lnTo>
                  <a:pt x="5772" y="241733"/>
                </a:lnTo>
                <a:lnTo>
                  <a:pt x="3608" y="238486"/>
                </a:lnTo>
                <a:lnTo>
                  <a:pt x="1443" y="234517"/>
                </a:lnTo>
                <a:lnTo>
                  <a:pt x="721" y="231991"/>
                </a:lnTo>
                <a:lnTo>
                  <a:pt x="361" y="230187"/>
                </a:lnTo>
                <a:lnTo>
                  <a:pt x="0" y="227662"/>
                </a:lnTo>
                <a:lnTo>
                  <a:pt x="0" y="225497"/>
                </a:lnTo>
                <a:lnTo>
                  <a:pt x="0" y="190139"/>
                </a:lnTo>
                <a:lnTo>
                  <a:pt x="0" y="187614"/>
                </a:lnTo>
                <a:lnTo>
                  <a:pt x="361" y="185810"/>
                </a:lnTo>
                <a:lnTo>
                  <a:pt x="721" y="183284"/>
                </a:lnTo>
                <a:lnTo>
                  <a:pt x="1443" y="181480"/>
                </a:lnTo>
                <a:lnTo>
                  <a:pt x="3608" y="177150"/>
                </a:lnTo>
                <a:lnTo>
                  <a:pt x="5772" y="173543"/>
                </a:lnTo>
                <a:lnTo>
                  <a:pt x="9020" y="170656"/>
                </a:lnTo>
                <a:lnTo>
                  <a:pt x="12267" y="167770"/>
                </a:lnTo>
                <a:lnTo>
                  <a:pt x="14432" y="167048"/>
                </a:lnTo>
                <a:lnTo>
                  <a:pt x="16236" y="165966"/>
                </a:lnTo>
                <a:lnTo>
                  <a:pt x="18761" y="165244"/>
                </a:lnTo>
                <a:lnTo>
                  <a:pt x="20926" y="164523"/>
                </a:lnTo>
                <a:lnTo>
                  <a:pt x="60613" y="156585"/>
                </a:lnTo>
                <a:lnTo>
                  <a:pt x="62417" y="152255"/>
                </a:lnTo>
                <a:lnTo>
                  <a:pt x="63860" y="148287"/>
                </a:lnTo>
                <a:lnTo>
                  <a:pt x="65664" y="143957"/>
                </a:lnTo>
                <a:lnTo>
                  <a:pt x="67829" y="139628"/>
                </a:lnTo>
                <a:lnTo>
                  <a:pt x="45099" y="106074"/>
                </a:lnTo>
                <a:lnTo>
                  <a:pt x="44017" y="104270"/>
                </a:lnTo>
                <a:lnTo>
                  <a:pt x="42934" y="102105"/>
                </a:lnTo>
                <a:lnTo>
                  <a:pt x="42213" y="99940"/>
                </a:lnTo>
                <a:lnTo>
                  <a:pt x="41491" y="98136"/>
                </a:lnTo>
                <a:lnTo>
                  <a:pt x="40770" y="93446"/>
                </a:lnTo>
                <a:lnTo>
                  <a:pt x="40770" y="89116"/>
                </a:lnTo>
                <a:lnTo>
                  <a:pt x="41491" y="84787"/>
                </a:lnTo>
                <a:lnTo>
                  <a:pt x="43295" y="80457"/>
                </a:lnTo>
                <a:lnTo>
                  <a:pt x="44378" y="78653"/>
                </a:lnTo>
                <a:lnTo>
                  <a:pt x="45460" y="76849"/>
                </a:lnTo>
                <a:lnTo>
                  <a:pt x="46903" y="75045"/>
                </a:lnTo>
                <a:lnTo>
                  <a:pt x="48346" y="73602"/>
                </a:lnTo>
                <a:lnTo>
                  <a:pt x="73241" y="48346"/>
                </a:lnTo>
                <a:lnTo>
                  <a:pt x="75045" y="46543"/>
                </a:lnTo>
                <a:lnTo>
                  <a:pt x="77571" y="45099"/>
                </a:lnTo>
                <a:lnTo>
                  <a:pt x="79375" y="44017"/>
                </a:lnTo>
                <a:lnTo>
                  <a:pt x="81900" y="42574"/>
                </a:lnTo>
                <a:lnTo>
                  <a:pt x="84065" y="41852"/>
                </a:lnTo>
                <a:lnTo>
                  <a:pt x="86951" y="41131"/>
                </a:lnTo>
                <a:lnTo>
                  <a:pt x="89116" y="40770"/>
                </a:lnTo>
                <a:lnTo>
                  <a:pt x="92003" y="40770"/>
                </a:lnTo>
                <a:lnTo>
                  <a:pt x="95610" y="41131"/>
                </a:lnTo>
                <a:lnTo>
                  <a:pt x="99218" y="41852"/>
                </a:lnTo>
                <a:lnTo>
                  <a:pt x="102826" y="43295"/>
                </a:lnTo>
                <a:lnTo>
                  <a:pt x="106434" y="45099"/>
                </a:lnTo>
                <a:lnTo>
                  <a:pt x="139988" y="67829"/>
                </a:lnTo>
                <a:lnTo>
                  <a:pt x="144318" y="65665"/>
                </a:lnTo>
                <a:lnTo>
                  <a:pt x="147926" y="63861"/>
                </a:lnTo>
                <a:lnTo>
                  <a:pt x="152255" y="62057"/>
                </a:lnTo>
                <a:lnTo>
                  <a:pt x="156585" y="60614"/>
                </a:lnTo>
                <a:lnTo>
                  <a:pt x="164884" y="20926"/>
                </a:lnTo>
                <a:lnTo>
                  <a:pt x="165244" y="18400"/>
                </a:lnTo>
                <a:lnTo>
                  <a:pt x="165966" y="16597"/>
                </a:lnTo>
                <a:lnTo>
                  <a:pt x="166688" y="14432"/>
                </a:lnTo>
                <a:lnTo>
                  <a:pt x="167770" y="12267"/>
                </a:lnTo>
                <a:lnTo>
                  <a:pt x="170656" y="8659"/>
                </a:lnTo>
                <a:lnTo>
                  <a:pt x="173903" y="5773"/>
                </a:lnTo>
                <a:lnTo>
                  <a:pt x="177151" y="3247"/>
                </a:lnTo>
                <a:lnTo>
                  <a:pt x="181119" y="1443"/>
                </a:lnTo>
                <a:lnTo>
                  <a:pt x="183645" y="1082"/>
                </a:lnTo>
                <a:lnTo>
                  <a:pt x="185449" y="361"/>
                </a:lnTo>
                <a:lnTo>
                  <a:pt x="187614" y="361"/>
                </a:lnTo>
                <a:close/>
              </a:path>
            </a:pathLst>
          </a:custGeom>
          <a:solidFill>
            <a:sysClr val="window" lastClr="FFFFFF"/>
          </a:solidFill>
          <a:ln>
            <a:noFill/>
          </a:ln>
          <a:extLst>
            <a:ext uri="{91240B29-F687-4F45-9708-019B960494DF}">
              <a14:hiddenLine xmlns="" xmlns:a14="http://schemas.microsoft.com/office/drawing/2010/main" w="9525">
                <a:solidFill>
                  <a:srgbClr val="000000"/>
                </a:solidFill>
                <a:round/>
              </a14:hiddenLine>
            </a:ext>
          </a:extLst>
        </p:spPr>
        <p:txBody>
          <a:bodyPr wrap="square" anchor="ctr">
            <a:noAutofit/>
          </a:bodyP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49" name="任意多边形: 形状 48"/>
          <p:cNvSpPr/>
          <p:nvPr>
            <p:custDataLst>
              <p:tags r:id="rId16"/>
            </p:custDataLst>
          </p:nvPr>
        </p:nvSpPr>
        <p:spPr bwMode="auto">
          <a:xfrm>
            <a:off x="4707329" y="3405654"/>
            <a:ext cx="371874" cy="278906"/>
          </a:xfrm>
          <a:custGeom>
            <a:avLst/>
            <a:gdLst>
              <a:gd name="connsiteX0" fmla="*/ 134576 w 415636"/>
              <a:gd name="connsiteY0" fmla="*/ 248588 h 415636"/>
              <a:gd name="connsiteX1" fmla="*/ 29585 w 415636"/>
              <a:gd name="connsiteY1" fmla="*/ 353219 h 415636"/>
              <a:gd name="connsiteX2" fmla="*/ 29946 w 415636"/>
              <a:gd name="connsiteY2" fmla="*/ 353219 h 415636"/>
              <a:gd name="connsiteX3" fmla="*/ 28503 w 415636"/>
              <a:gd name="connsiteY3" fmla="*/ 355023 h 415636"/>
              <a:gd name="connsiteX4" fmla="*/ 27059 w 415636"/>
              <a:gd name="connsiteY4" fmla="*/ 356827 h 415636"/>
              <a:gd name="connsiteX5" fmla="*/ 25616 w 415636"/>
              <a:gd name="connsiteY5" fmla="*/ 358631 h 415636"/>
              <a:gd name="connsiteX6" fmla="*/ 24895 w 415636"/>
              <a:gd name="connsiteY6" fmla="*/ 360795 h 415636"/>
              <a:gd name="connsiteX7" fmla="*/ 23812 w 415636"/>
              <a:gd name="connsiteY7" fmla="*/ 362960 h 415636"/>
              <a:gd name="connsiteX8" fmla="*/ 23451 w 415636"/>
              <a:gd name="connsiteY8" fmla="*/ 365125 h 415636"/>
              <a:gd name="connsiteX9" fmla="*/ 23091 w 415636"/>
              <a:gd name="connsiteY9" fmla="*/ 367290 h 415636"/>
              <a:gd name="connsiteX10" fmla="*/ 23091 w 415636"/>
              <a:gd name="connsiteY10" fmla="*/ 369815 h 415636"/>
              <a:gd name="connsiteX11" fmla="*/ 23091 w 415636"/>
              <a:gd name="connsiteY11" fmla="*/ 371980 h 415636"/>
              <a:gd name="connsiteX12" fmla="*/ 23451 w 415636"/>
              <a:gd name="connsiteY12" fmla="*/ 374506 h 415636"/>
              <a:gd name="connsiteX13" fmla="*/ 23812 w 415636"/>
              <a:gd name="connsiteY13" fmla="*/ 376670 h 415636"/>
              <a:gd name="connsiteX14" fmla="*/ 24534 w 415636"/>
              <a:gd name="connsiteY14" fmla="*/ 378474 h 415636"/>
              <a:gd name="connsiteX15" fmla="*/ 25616 w 415636"/>
              <a:gd name="connsiteY15" fmla="*/ 380639 h 415636"/>
              <a:gd name="connsiteX16" fmla="*/ 27059 w 415636"/>
              <a:gd name="connsiteY16" fmla="*/ 382443 h 415636"/>
              <a:gd name="connsiteX17" fmla="*/ 28142 w 415636"/>
              <a:gd name="connsiteY17" fmla="*/ 384608 h 415636"/>
              <a:gd name="connsiteX18" fmla="*/ 29585 w 415636"/>
              <a:gd name="connsiteY18" fmla="*/ 386051 h 415636"/>
              <a:gd name="connsiteX19" fmla="*/ 31389 w 415636"/>
              <a:gd name="connsiteY19" fmla="*/ 387494 h 415636"/>
              <a:gd name="connsiteX20" fmla="*/ 33193 w 415636"/>
              <a:gd name="connsiteY20" fmla="*/ 388577 h 415636"/>
              <a:gd name="connsiteX21" fmla="*/ 34636 w 415636"/>
              <a:gd name="connsiteY21" fmla="*/ 390020 h 415636"/>
              <a:gd name="connsiteX22" fmla="*/ 37162 w 415636"/>
              <a:gd name="connsiteY22" fmla="*/ 390741 h 415636"/>
              <a:gd name="connsiteX23" fmla="*/ 38966 w 415636"/>
              <a:gd name="connsiteY23" fmla="*/ 391463 h 415636"/>
              <a:gd name="connsiteX24" fmla="*/ 41491 w 415636"/>
              <a:gd name="connsiteY24" fmla="*/ 392185 h 415636"/>
              <a:gd name="connsiteX25" fmla="*/ 43295 w 415636"/>
              <a:gd name="connsiteY25" fmla="*/ 392545 h 415636"/>
              <a:gd name="connsiteX26" fmla="*/ 45821 w 415636"/>
              <a:gd name="connsiteY26" fmla="*/ 392545 h 415636"/>
              <a:gd name="connsiteX27" fmla="*/ 48346 w 415636"/>
              <a:gd name="connsiteY27" fmla="*/ 392545 h 415636"/>
              <a:gd name="connsiteX28" fmla="*/ 50872 w 415636"/>
              <a:gd name="connsiteY28" fmla="*/ 392185 h 415636"/>
              <a:gd name="connsiteX29" fmla="*/ 52676 w 415636"/>
              <a:gd name="connsiteY29" fmla="*/ 391463 h 415636"/>
              <a:gd name="connsiteX30" fmla="*/ 54841 w 415636"/>
              <a:gd name="connsiteY30" fmla="*/ 390741 h 415636"/>
              <a:gd name="connsiteX31" fmla="*/ 57005 w 415636"/>
              <a:gd name="connsiteY31" fmla="*/ 390020 h 415636"/>
              <a:gd name="connsiteX32" fmla="*/ 58809 w 415636"/>
              <a:gd name="connsiteY32" fmla="*/ 388577 h 415636"/>
              <a:gd name="connsiteX33" fmla="*/ 60613 w 415636"/>
              <a:gd name="connsiteY33" fmla="*/ 387133 h 415636"/>
              <a:gd name="connsiteX34" fmla="*/ 62417 w 415636"/>
              <a:gd name="connsiteY34" fmla="*/ 385690 h 415636"/>
              <a:gd name="connsiteX35" fmla="*/ 166687 w 415636"/>
              <a:gd name="connsiteY35" fmla="*/ 280699 h 415636"/>
              <a:gd name="connsiteX36" fmla="*/ 162718 w 415636"/>
              <a:gd name="connsiteY36" fmla="*/ 277452 h 415636"/>
              <a:gd name="connsiteX37" fmla="*/ 158028 w 415636"/>
              <a:gd name="connsiteY37" fmla="*/ 273844 h 415636"/>
              <a:gd name="connsiteX38" fmla="*/ 153698 w 415636"/>
              <a:gd name="connsiteY38" fmla="*/ 269875 h 415636"/>
              <a:gd name="connsiteX39" fmla="*/ 149730 w 415636"/>
              <a:gd name="connsiteY39" fmla="*/ 265906 h 415636"/>
              <a:gd name="connsiteX40" fmla="*/ 145761 w 415636"/>
              <a:gd name="connsiteY40" fmla="*/ 261577 h 415636"/>
              <a:gd name="connsiteX41" fmla="*/ 141792 w 415636"/>
              <a:gd name="connsiteY41" fmla="*/ 257608 h 415636"/>
              <a:gd name="connsiteX42" fmla="*/ 138184 w 415636"/>
              <a:gd name="connsiteY42" fmla="*/ 253278 h 415636"/>
              <a:gd name="connsiteX43" fmla="*/ 254445 w 415636"/>
              <a:gd name="connsiteY43" fmla="*/ 64944 h 415636"/>
              <a:gd name="connsiteX44" fmla="*/ 258743 w 415636"/>
              <a:gd name="connsiteY44" fmla="*/ 64944 h 415636"/>
              <a:gd name="connsiteX45" fmla="*/ 260533 w 415636"/>
              <a:gd name="connsiteY45" fmla="*/ 64944 h 415636"/>
              <a:gd name="connsiteX46" fmla="*/ 261608 w 415636"/>
              <a:gd name="connsiteY46" fmla="*/ 65308 h 415636"/>
              <a:gd name="connsiteX47" fmla="*/ 262682 w 415636"/>
              <a:gd name="connsiteY47" fmla="*/ 66035 h 415636"/>
              <a:gd name="connsiteX48" fmla="*/ 263398 w 415636"/>
              <a:gd name="connsiteY48" fmla="*/ 66762 h 415636"/>
              <a:gd name="connsiteX49" fmla="*/ 264473 w 415636"/>
              <a:gd name="connsiteY49" fmla="*/ 67852 h 415636"/>
              <a:gd name="connsiteX50" fmla="*/ 265189 w 415636"/>
              <a:gd name="connsiteY50" fmla="*/ 68942 h 415636"/>
              <a:gd name="connsiteX51" fmla="*/ 265547 w 415636"/>
              <a:gd name="connsiteY51" fmla="*/ 70033 h 415636"/>
              <a:gd name="connsiteX52" fmla="*/ 265547 w 415636"/>
              <a:gd name="connsiteY52" fmla="*/ 71487 h 415636"/>
              <a:gd name="connsiteX53" fmla="*/ 265547 w 415636"/>
              <a:gd name="connsiteY53" fmla="*/ 72941 h 415636"/>
              <a:gd name="connsiteX54" fmla="*/ 265189 w 415636"/>
              <a:gd name="connsiteY54" fmla="*/ 74031 h 415636"/>
              <a:gd name="connsiteX55" fmla="*/ 264473 w 415636"/>
              <a:gd name="connsiteY55" fmla="*/ 75121 h 415636"/>
              <a:gd name="connsiteX56" fmla="*/ 263398 w 415636"/>
              <a:gd name="connsiteY56" fmla="*/ 75848 h 415636"/>
              <a:gd name="connsiteX57" fmla="*/ 262682 w 415636"/>
              <a:gd name="connsiteY57" fmla="*/ 76575 h 415636"/>
              <a:gd name="connsiteX58" fmla="*/ 261608 w 415636"/>
              <a:gd name="connsiteY58" fmla="*/ 77666 h 415636"/>
              <a:gd name="connsiteX59" fmla="*/ 260533 w 415636"/>
              <a:gd name="connsiteY59" fmla="*/ 78029 h 415636"/>
              <a:gd name="connsiteX60" fmla="*/ 258743 w 415636"/>
              <a:gd name="connsiteY60" fmla="*/ 78029 h 415636"/>
              <a:gd name="connsiteX61" fmla="*/ 255162 w 415636"/>
              <a:gd name="connsiteY61" fmla="*/ 78393 h 415636"/>
              <a:gd name="connsiteX62" fmla="*/ 251222 w 415636"/>
              <a:gd name="connsiteY62" fmla="*/ 78393 h 415636"/>
              <a:gd name="connsiteX63" fmla="*/ 247283 w 415636"/>
              <a:gd name="connsiteY63" fmla="*/ 79119 h 415636"/>
              <a:gd name="connsiteX64" fmla="*/ 243343 w 415636"/>
              <a:gd name="connsiteY64" fmla="*/ 79483 h 415636"/>
              <a:gd name="connsiteX65" fmla="*/ 236181 w 415636"/>
              <a:gd name="connsiteY65" fmla="*/ 81300 h 415636"/>
              <a:gd name="connsiteX66" fmla="*/ 229018 w 415636"/>
              <a:gd name="connsiteY66" fmla="*/ 84208 h 415636"/>
              <a:gd name="connsiteX67" fmla="*/ 222214 w 415636"/>
              <a:gd name="connsiteY67" fmla="*/ 87479 h 415636"/>
              <a:gd name="connsiteX68" fmla="*/ 216126 w 415636"/>
              <a:gd name="connsiteY68" fmla="*/ 91114 h 415636"/>
              <a:gd name="connsiteX69" fmla="*/ 209680 w 415636"/>
              <a:gd name="connsiteY69" fmla="*/ 95839 h 415636"/>
              <a:gd name="connsiteX70" fmla="*/ 204308 w 415636"/>
              <a:gd name="connsiteY70" fmla="*/ 100927 h 415636"/>
              <a:gd name="connsiteX71" fmla="*/ 199294 w 415636"/>
              <a:gd name="connsiteY71" fmla="*/ 106379 h 415636"/>
              <a:gd name="connsiteX72" fmla="*/ 194996 w 415636"/>
              <a:gd name="connsiteY72" fmla="*/ 112558 h 415636"/>
              <a:gd name="connsiteX73" fmla="*/ 191057 w 415636"/>
              <a:gd name="connsiteY73" fmla="*/ 119101 h 415636"/>
              <a:gd name="connsiteX74" fmla="*/ 187834 w 415636"/>
              <a:gd name="connsiteY74" fmla="*/ 125643 h 415636"/>
              <a:gd name="connsiteX75" fmla="*/ 184969 w 415636"/>
              <a:gd name="connsiteY75" fmla="*/ 133276 h 415636"/>
              <a:gd name="connsiteX76" fmla="*/ 183536 w 415636"/>
              <a:gd name="connsiteY76" fmla="*/ 140545 h 415636"/>
              <a:gd name="connsiteX77" fmla="*/ 182820 w 415636"/>
              <a:gd name="connsiteY77" fmla="*/ 144543 h 415636"/>
              <a:gd name="connsiteX78" fmla="*/ 182104 w 415636"/>
              <a:gd name="connsiteY78" fmla="*/ 148542 h 415636"/>
              <a:gd name="connsiteX79" fmla="*/ 182104 w 415636"/>
              <a:gd name="connsiteY79" fmla="*/ 152540 h 415636"/>
              <a:gd name="connsiteX80" fmla="*/ 181388 w 415636"/>
              <a:gd name="connsiteY80" fmla="*/ 156538 h 415636"/>
              <a:gd name="connsiteX81" fmla="*/ 181388 w 415636"/>
              <a:gd name="connsiteY81" fmla="*/ 157992 h 415636"/>
              <a:gd name="connsiteX82" fmla="*/ 181030 w 415636"/>
              <a:gd name="connsiteY82" fmla="*/ 159082 h 415636"/>
              <a:gd name="connsiteX83" fmla="*/ 180671 w 415636"/>
              <a:gd name="connsiteY83" fmla="*/ 160173 h 415636"/>
              <a:gd name="connsiteX84" fmla="*/ 179955 w 415636"/>
              <a:gd name="connsiteY84" fmla="*/ 161263 h 415636"/>
              <a:gd name="connsiteX85" fmla="*/ 178881 w 415636"/>
              <a:gd name="connsiteY85" fmla="*/ 161990 h 415636"/>
              <a:gd name="connsiteX86" fmla="*/ 177806 w 415636"/>
              <a:gd name="connsiteY86" fmla="*/ 162717 h 415636"/>
              <a:gd name="connsiteX87" fmla="*/ 176374 w 415636"/>
              <a:gd name="connsiteY87" fmla="*/ 163080 h 415636"/>
              <a:gd name="connsiteX88" fmla="*/ 175300 w 415636"/>
              <a:gd name="connsiteY88" fmla="*/ 163080 h 415636"/>
              <a:gd name="connsiteX89" fmla="*/ 173867 w 415636"/>
              <a:gd name="connsiteY89" fmla="*/ 163080 h 415636"/>
              <a:gd name="connsiteX90" fmla="*/ 172793 w 415636"/>
              <a:gd name="connsiteY90" fmla="*/ 162717 h 415636"/>
              <a:gd name="connsiteX91" fmla="*/ 171360 w 415636"/>
              <a:gd name="connsiteY91" fmla="*/ 161990 h 415636"/>
              <a:gd name="connsiteX92" fmla="*/ 170644 w 415636"/>
              <a:gd name="connsiteY92" fmla="*/ 161263 h 415636"/>
              <a:gd name="connsiteX93" fmla="*/ 169928 w 415636"/>
              <a:gd name="connsiteY93" fmla="*/ 160173 h 415636"/>
              <a:gd name="connsiteX94" fmla="*/ 169211 w 415636"/>
              <a:gd name="connsiteY94" fmla="*/ 159082 h 415636"/>
              <a:gd name="connsiteX95" fmla="*/ 168853 w 415636"/>
              <a:gd name="connsiteY95" fmla="*/ 157992 h 415636"/>
              <a:gd name="connsiteX96" fmla="*/ 168853 w 415636"/>
              <a:gd name="connsiteY96" fmla="*/ 156538 h 415636"/>
              <a:gd name="connsiteX97" fmla="*/ 168853 w 415636"/>
              <a:gd name="connsiteY97" fmla="*/ 151813 h 415636"/>
              <a:gd name="connsiteX98" fmla="*/ 169211 w 415636"/>
              <a:gd name="connsiteY98" fmla="*/ 147088 h 415636"/>
              <a:gd name="connsiteX99" fmla="*/ 169928 w 415636"/>
              <a:gd name="connsiteY99" fmla="*/ 142726 h 415636"/>
              <a:gd name="connsiteX100" fmla="*/ 170644 w 415636"/>
              <a:gd name="connsiteY100" fmla="*/ 138001 h 415636"/>
              <a:gd name="connsiteX101" fmla="*/ 171360 w 415636"/>
              <a:gd name="connsiteY101" fmla="*/ 133639 h 415636"/>
              <a:gd name="connsiteX102" fmla="*/ 173151 w 415636"/>
              <a:gd name="connsiteY102" fmla="*/ 129278 h 415636"/>
              <a:gd name="connsiteX103" fmla="*/ 174225 w 415636"/>
              <a:gd name="connsiteY103" fmla="*/ 124916 h 415636"/>
              <a:gd name="connsiteX104" fmla="*/ 175658 w 415636"/>
              <a:gd name="connsiteY104" fmla="*/ 120555 h 415636"/>
              <a:gd name="connsiteX105" fmla="*/ 177806 w 415636"/>
              <a:gd name="connsiteY105" fmla="*/ 116920 h 415636"/>
              <a:gd name="connsiteX106" fmla="*/ 179597 w 415636"/>
              <a:gd name="connsiteY106" fmla="*/ 112922 h 415636"/>
              <a:gd name="connsiteX107" fmla="*/ 182104 w 415636"/>
              <a:gd name="connsiteY107" fmla="*/ 108924 h 415636"/>
              <a:gd name="connsiteX108" fmla="*/ 184253 w 415636"/>
              <a:gd name="connsiteY108" fmla="*/ 105289 h 415636"/>
              <a:gd name="connsiteX109" fmla="*/ 186760 w 415636"/>
              <a:gd name="connsiteY109" fmla="*/ 102018 h 415636"/>
              <a:gd name="connsiteX110" fmla="*/ 189266 w 415636"/>
              <a:gd name="connsiteY110" fmla="*/ 98383 h 415636"/>
              <a:gd name="connsiteX111" fmla="*/ 192490 w 415636"/>
              <a:gd name="connsiteY111" fmla="*/ 94749 h 415636"/>
              <a:gd name="connsiteX112" fmla="*/ 194996 w 415636"/>
              <a:gd name="connsiteY112" fmla="*/ 91477 h 415636"/>
              <a:gd name="connsiteX113" fmla="*/ 198578 w 415636"/>
              <a:gd name="connsiteY113" fmla="*/ 88933 h 415636"/>
              <a:gd name="connsiteX114" fmla="*/ 201801 w 415636"/>
              <a:gd name="connsiteY114" fmla="*/ 85662 h 415636"/>
              <a:gd name="connsiteX115" fmla="*/ 205024 w 415636"/>
              <a:gd name="connsiteY115" fmla="*/ 83118 h 415636"/>
              <a:gd name="connsiteX116" fmla="*/ 208605 w 415636"/>
              <a:gd name="connsiteY116" fmla="*/ 80573 h 415636"/>
              <a:gd name="connsiteX117" fmla="*/ 212186 w 415636"/>
              <a:gd name="connsiteY117" fmla="*/ 78393 h 415636"/>
              <a:gd name="connsiteX118" fmla="*/ 216126 w 415636"/>
              <a:gd name="connsiteY118" fmla="*/ 75848 h 415636"/>
              <a:gd name="connsiteX119" fmla="*/ 219707 w 415636"/>
              <a:gd name="connsiteY119" fmla="*/ 74031 h 415636"/>
              <a:gd name="connsiteX120" fmla="*/ 224005 w 415636"/>
              <a:gd name="connsiteY120" fmla="*/ 71850 h 415636"/>
              <a:gd name="connsiteX121" fmla="*/ 227944 w 415636"/>
              <a:gd name="connsiteY121" fmla="*/ 70396 h 415636"/>
              <a:gd name="connsiteX122" fmla="*/ 232242 w 415636"/>
              <a:gd name="connsiteY122" fmla="*/ 68942 h 415636"/>
              <a:gd name="connsiteX123" fmla="*/ 236539 w 415636"/>
              <a:gd name="connsiteY123" fmla="*/ 67852 h 415636"/>
              <a:gd name="connsiteX124" fmla="*/ 240837 w 415636"/>
              <a:gd name="connsiteY124" fmla="*/ 66762 h 415636"/>
              <a:gd name="connsiteX125" fmla="*/ 245492 w 415636"/>
              <a:gd name="connsiteY125" fmla="*/ 66035 h 415636"/>
              <a:gd name="connsiteX126" fmla="*/ 250148 w 415636"/>
              <a:gd name="connsiteY126" fmla="*/ 65308 h 415636"/>
              <a:gd name="connsiteX127" fmla="*/ 252918 w 415636"/>
              <a:gd name="connsiteY127" fmla="*/ 25977 h 415636"/>
              <a:gd name="connsiteX128" fmla="*/ 246423 w 415636"/>
              <a:gd name="connsiteY128" fmla="*/ 26699 h 415636"/>
              <a:gd name="connsiteX129" fmla="*/ 239929 w 415636"/>
              <a:gd name="connsiteY129" fmla="*/ 27420 h 415636"/>
              <a:gd name="connsiteX130" fmla="*/ 233435 w 415636"/>
              <a:gd name="connsiteY130" fmla="*/ 28863 h 415636"/>
              <a:gd name="connsiteX131" fmla="*/ 227301 w 415636"/>
              <a:gd name="connsiteY131" fmla="*/ 29946 h 415636"/>
              <a:gd name="connsiteX132" fmla="*/ 221168 w 415636"/>
              <a:gd name="connsiteY132" fmla="*/ 31750 h 415636"/>
              <a:gd name="connsiteX133" fmla="*/ 215034 w 415636"/>
              <a:gd name="connsiteY133" fmla="*/ 33914 h 415636"/>
              <a:gd name="connsiteX134" fmla="*/ 209261 w 415636"/>
              <a:gd name="connsiteY134" fmla="*/ 36079 h 415636"/>
              <a:gd name="connsiteX135" fmla="*/ 203489 w 415636"/>
              <a:gd name="connsiteY135" fmla="*/ 38966 h 415636"/>
              <a:gd name="connsiteX136" fmla="*/ 198077 w 415636"/>
              <a:gd name="connsiteY136" fmla="*/ 41491 h 415636"/>
              <a:gd name="connsiteX137" fmla="*/ 192665 w 415636"/>
              <a:gd name="connsiteY137" fmla="*/ 44738 h 415636"/>
              <a:gd name="connsiteX138" fmla="*/ 187253 w 415636"/>
              <a:gd name="connsiteY138" fmla="*/ 48346 h 415636"/>
              <a:gd name="connsiteX139" fmla="*/ 182202 w 415636"/>
              <a:gd name="connsiteY139" fmla="*/ 51593 h 415636"/>
              <a:gd name="connsiteX140" fmla="*/ 177151 w 415636"/>
              <a:gd name="connsiteY140" fmla="*/ 55562 h 415636"/>
              <a:gd name="connsiteX141" fmla="*/ 172460 w 415636"/>
              <a:gd name="connsiteY141" fmla="*/ 59892 h 415636"/>
              <a:gd name="connsiteX142" fmla="*/ 168130 w 415636"/>
              <a:gd name="connsiteY142" fmla="*/ 64221 h 415636"/>
              <a:gd name="connsiteX143" fmla="*/ 163801 w 415636"/>
              <a:gd name="connsiteY143" fmla="*/ 68551 h 415636"/>
              <a:gd name="connsiteX144" fmla="*/ 159471 w 415636"/>
              <a:gd name="connsiteY144" fmla="*/ 73242 h 415636"/>
              <a:gd name="connsiteX145" fmla="*/ 155502 w 415636"/>
              <a:gd name="connsiteY145" fmla="*/ 78293 h 415636"/>
              <a:gd name="connsiteX146" fmla="*/ 151895 w 415636"/>
              <a:gd name="connsiteY146" fmla="*/ 83344 h 415636"/>
              <a:gd name="connsiteX147" fmla="*/ 148647 w 415636"/>
              <a:gd name="connsiteY147" fmla="*/ 88395 h 415636"/>
              <a:gd name="connsiteX148" fmla="*/ 145400 w 415636"/>
              <a:gd name="connsiteY148" fmla="*/ 93807 h 415636"/>
              <a:gd name="connsiteX149" fmla="*/ 142514 w 415636"/>
              <a:gd name="connsiteY149" fmla="*/ 99580 h 415636"/>
              <a:gd name="connsiteX150" fmla="*/ 139988 w 415636"/>
              <a:gd name="connsiteY150" fmla="*/ 105352 h 415636"/>
              <a:gd name="connsiteX151" fmla="*/ 137463 w 415636"/>
              <a:gd name="connsiteY151" fmla="*/ 111486 h 415636"/>
              <a:gd name="connsiteX152" fmla="*/ 135659 w 415636"/>
              <a:gd name="connsiteY152" fmla="*/ 117259 h 415636"/>
              <a:gd name="connsiteX153" fmla="*/ 134216 w 415636"/>
              <a:gd name="connsiteY153" fmla="*/ 123392 h 415636"/>
              <a:gd name="connsiteX154" fmla="*/ 132412 w 415636"/>
              <a:gd name="connsiteY154" fmla="*/ 129526 h 415636"/>
              <a:gd name="connsiteX155" fmla="*/ 131329 w 415636"/>
              <a:gd name="connsiteY155" fmla="*/ 136381 h 415636"/>
              <a:gd name="connsiteX156" fmla="*/ 130608 w 415636"/>
              <a:gd name="connsiteY156" fmla="*/ 142514 h 415636"/>
              <a:gd name="connsiteX157" fmla="*/ 130247 w 415636"/>
              <a:gd name="connsiteY157" fmla="*/ 149009 h 415636"/>
              <a:gd name="connsiteX158" fmla="*/ 129886 w 415636"/>
              <a:gd name="connsiteY158" fmla="*/ 155864 h 415636"/>
              <a:gd name="connsiteX159" fmla="*/ 130247 w 415636"/>
              <a:gd name="connsiteY159" fmla="*/ 162358 h 415636"/>
              <a:gd name="connsiteX160" fmla="*/ 130608 w 415636"/>
              <a:gd name="connsiteY160" fmla="*/ 168852 h 415636"/>
              <a:gd name="connsiteX161" fmla="*/ 131329 w 415636"/>
              <a:gd name="connsiteY161" fmla="*/ 175707 h 415636"/>
              <a:gd name="connsiteX162" fmla="*/ 132412 w 415636"/>
              <a:gd name="connsiteY162" fmla="*/ 181841 h 415636"/>
              <a:gd name="connsiteX163" fmla="*/ 134216 w 415636"/>
              <a:gd name="connsiteY163" fmla="*/ 188335 h 415636"/>
              <a:gd name="connsiteX164" fmla="*/ 135659 w 415636"/>
              <a:gd name="connsiteY164" fmla="*/ 194469 h 415636"/>
              <a:gd name="connsiteX165" fmla="*/ 137463 w 415636"/>
              <a:gd name="connsiteY165" fmla="*/ 200602 h 415636"/>
              <a:gd name="connsiteX166" fmla="*/ 139988 w 415636"/>
              <a:gd name="connsiteY166" fmla="*/ 206375 h 415636"/>
              <a:gd name="connsiteX167" fmla="*/ 142514 w 415636"/>
              <a:gd name="connsiteY167" fmla="*/ 212148 h 415636"/>
              <a:gd name="connsiteX168" fmla="*/ 145400 w 415636"/>
              <a:gd name="connsiteY168" fmla="*/ 217560 h 415636"/>
              <a:gd name="connsiteX169" fmla="*/ 148647 w 415636"/>
              <a:gd name="connsiteY169" fmla="*/ 222972 h 415636"/>
              <a:gd name="connsiteX170" fmla="*/ 151895 w 415636"/>
              <a:gd name="connsiteY170" fmla="*/ 228744 h 415636"/>
              <a:gd name="connsiteX171" fmla="*/ 155502 w 415636"/>
              <a:gd name="connsiteY171" fmla="*/ 233795 h 415636"/>
              <a:gd name="connsiteX172" fmla="*/ 159471 w 415636"/>
              <a:gd name="connsiteY172" fmla="*/ 238486 h 415636"/>
              <a:gd name="connsiteX173" fmla="*/ 163801 w 415636"/>
              <a:gd name="connsiteY173" fmla="*/ 243176 h 415636"/>
              <a:gd name="connsiteX174" fmla="*/ 168130 w 415636"/>
              <a:gd name="connsiteY174" fmla="*/ 247867 h 415636"/>
              <a:gd name="connsiteX175" fmla="*/ 172460 w 415636"/>
              <a:gd name="connsiteY175" fmla="*/ 251835 h 415636"/>
              <a:gd name="connsiteX176" fmla="*/ 177151 w 415636"/>
              <a:gd name="connsiteY176" fmla="*/ 255804 h 415636"/>
              <a:gd name="connsiteX177" fmla="*/ 182202 w 415636"/>
              <a:gd name="connsiteY177" fmla="*/ 259773 h 415636"/>
              <a:gd name="connsiteX178" fmla="*/ 187253 w 415636"/>
              <a:gd name="connsiteY178" fmla="*/ 263741 h 415636"/>
              <a:gd name="connsiteX179" fmla="*/ 192665 w 415636"/>
              <a:gd name="connsiteY179" fmla="*/ 266628 h 415636"/>
              <a:gd name="connsiteX180" fmla="*/ 198077 w 415636"/>
              <a:gd name="connsiteY180" fmla="*/ 269875 h 415636"/>
              <a:gd name="connsiteX181" fmla="*/ 203489 w 415636"/>
              <a:gd name="connsiteY181" fmla="*/ 273122 h 415636"/>
              <a:gd name="connsiteX182" fmla="*/ 209261 w 415636"/>
              <a:gd name="connsiteY182" fmla="*/ 275287 h 415636"/>
              <a:gd name="connsiteX183" fmla="*/ 215034 w 415636"/>
              <a:gd name="connsiteY183" fmla="*/ 277812 h 415636"/>
              <a:gd name="connsiteX184" fmla="*/ 221168 w 415636"/>
              <a:gd name="connsiteY184" fmla="*/ 279977 h 415636"/>
              <a:gd name="connsiteX185" fmla="*/ 227301 w 415636"/>
              <a:gd name="connsiteY185" fmla="*/ 281420 h 415636"/>
              <a:gd name="connsiteX186" fmla="*/ 233435 w 415636"/>
              <a:gd name="connsiteY186" fmla="*/ 283224 h 415636"/>
              <a:gd name="connsiteX187" fmla="*/ 239929 w 415636"/>
              <a:gd name="connsiteY187" fmla="*/ 284307 h 415636"/>
              <a:gd name="connsiteX188" fmla="*/ 246423 w 415636"/>
              <a:gd name="connsiteY188" fmla="*/ 285028 h 415636"/>
              <a:gd name="connsiteX189" fmla="*/ 252918 w 415636"/>
              <a:gd name="connsiteY189" fmla="*/ 285389 h 415636"/>
              <a:gd name="connsiteX190" fmla="*/ 259412 w 415636"/>
              <a:gd name="connsiteY190" fmla="*/ 285750 h 415636"/>
              <a:gd name="connsiteX191" fmla="*/ 266628 w 415636"/>
              <a:gd name="connsiteY191" fmla="*/ 285389 h 415636"/>
              <a:gd name="connsiteX192" fmla="*/ 273122 w 415636"/>
              <a:gd name="connsiteY192" fmla="*/ 285028 h 415636"/>
              <a:gd name="connsiteX193" fmla="*/ 279616 w 415636"/>
              <a:gd name="connsiteY193" fmla="*/ 284307 h 415636"/>
              <a:gd name="connsiteX194" fmla="*/ 286111 w 415636"/>
              <a:gd name="connsiteY194" fmla="*/ 283224 h 415636"/>
              <a:gd name="connsiteX195" fmla="*/ 292244 w 415636"/>
              <a:gd name="connsiteY195" fmla="*/ 281420 h 415636"/>
              <a:gd name="connsiteX196" fmla="*/ 298378 w 415636"/>
              <a:gd name="connsiteY196" fmla="*/ 279977 h 415636"/>
              <a:gd name="connsiteX197" fmla="*/ 304511 w 415636"/>
              <a:gd name="connsiteY197" fmla="*/ 277812 h 415636"/>
              <a:gd name="connsiteX198" fmla="*/ 310284 w 415636"/>
              <a:gd name="connsiteY198" fmla="*/ 275287 h 415636"/>
              <a:gd name="connsiteX199" fmla="*/ 316057 w 415636"/>
              <a:gd name="connsiteY199" fmla="*/ 273122 h 415636"/>
              <a:gd name="connsiteX200" fmla="*/ 321469 w 415636"/>
              <a:gd name="connsiteY200" fmla="*/ 269875 h 415636"/>
              <a:gd name="connsiteX201" fmla="*/ 326881 w 415636"/>
              <a:gd name="connsiteY201" fmla="*/ 266628 h 415636"/>
              <a:gd name="connsiteX202" fmla="*/ 332293 w 415636"/>
              <a:gd name="connsiteY202" fmla="*/ 263741 h 415636"/>
              <a:gd name="connsiteX203" fmla="*/ 337704 w 415636"/>
              <a:gd name="connsiteY203" fmla="*/ 259773 h 415636"/>
              <a:gd name="connsiteX204" fmla="*/ 342034 w 415636"/>
              <a:gd name="connsiteY204" fmla="*/ 255804 h 415636"/>
              <a:gd name="connsiteX205" fmla="*/ 347446 w 415636"/>
              <a:gd name="connsiteY205" fmla="*/ 251835 h 415636"/>
              <a:gd name="connsiteX206" fmla="*/ 351415 w 415636"/>
              <a:gd name="connsiteY206" fmla="*/ 247867 h 415636"/>
              <a:gd name="connsiteX207" fmla="*/ 355744 w 415636"/>
              <a:gd name="connsiteY207" fmla="*/ 243176 h 415636"/>
              <a:gd name="connsiteX208" fmla="*/ 360074 w 415636"/>
              <a:gd name="connsiteY208" fmla="*/ 238486 h 415636"/>
              <a:gd name="connsiteX209" fmla="*/ 364043 w 415636"/>
              <a:gd name="connsiteY209" fmla="*/ 233795 h 415636"/>
              <a:gd name="connsiteX210" fmla="*/ 367650 w 415636"/>
              <a:gd name="connsiteY210" fmla="*/ 228744 h 415636"/>
              <a:gd name="connsiteX211" fmla="*/ 370898 w 415636"/>
              <a:gd name="connsiteY211" fmla="*/ 222972 h 415636"/>
              <a:gd name="connsiteX212" fmla="*/ 374145 w 415636"/>
              <a:gd name="connsiteY212" fmla="*/ 217560 h 415636"/>
              <a:gd name="connsiteX213" fmla="*/ 377031 w 415636"/>
              <a:gd name="connsiteY213" fmla="*/ 212148 h 415636"/>
              <a:gd name="connsiteX214" fmla="*/ 379557 w 415636"/>
              <a:gd name="connsiteY214" fmla="*/ 206375 h 415636"/>
              <a:gd name="connsiteX215" fmla="*/ 382082 w 415636"/>
              <a:gd name="connsiteY215" fmla="*/ 200602 h 415636"/>
              <a:gd name="connsiteX216" fmla="*/ 383886 w 415636"/>
              <a:gd name="connsiteY216" fmla="*/ 194469 h 415636"/>
              <a:gd name="connsiteX217" fmla="*/ 385329 w 415636"/>
              <a:gd name="connsiteY217" fmla="*/ 188335 h 415636"/>
              <a:gd name="connsiteX218" fmla="*/ 387133 w 415636"/>
              <a:gd name="connsiteY218" fmla="*/ 181841 h 415636"/>
              <a:gd name="connsiteX219" fmla="*/ 388216 w 415636"/>
              <a:gd name="connsiteY219" fmla="*/ 175707 h 415636"/>
              <a:gd name="connsiteX220" fmla="*/ 388937 w 415636"/>
              <a:gd name="connsiteY220" fmla="*/ 168852 h 415636"/>
              <a:gd name="connsiteX221" fmla="*/ 389298 w 415636"/>
              <a:gd name="connsiteY221" fmla="*/ 162358 h 415636"/>
              <a:gd name="connsiteX222" fmla="*/ 389659 w 415636"/>
              <a:gd name="connsiteY222" fmla="*/ 155864 h 415636"/>
              <a:gd name="connsiteX223" fmla="*/ 389298 w 415636"/>
              <a:gd name="connsiteY223" fmla="*/ 149009 h 415636"/>
              <a:gd name="connsiteX224" fmla="*/ 388937 w 415636"/>
              <a:gd name="connsiteY224" fmla="*/ 142514 h 415636"/>
              <a:gd name="connsiteX225" fmla="*/ 388216 w 415636"/>
              <a:gd name="connsiteY225" fmla="*/ 136381 h 415636"/>
              <a:gd name="connsiteX226" fmla="*/ 387133 w 415636"/>
              <a:gd name="connsiteY226" fmla="*/ 129526 h 415636"/>
              <a:gd name="connsiteX227" fmla="*/ 385329 w 415636"/>
              <a:gd name="connsiteY227" fmla="*/ 123392 h 415636"/>
              <a:gd name="connsiteX228" fmla="*/ 383886 w 415636"/>
              <a:gd name="connsiteY228" fmla="*/ 117259 h 415636"/>
              <a:gd name="connsiteX229" fmla="*/ 382082 w 415636"/>
              <a:gd name="connsiteY229" fmla="*/ 111486 h 415636"/>
              <a:gd name="connsiteX230" fmla="*/ 379557 w 415636"/>
              <a:gd name="connsiteY230" fmla="*/ 105352 h 415636"/>
              <a:gd name="connsiteX231" fmla="*/ 377031 w 415636"/>
              <a:gd name="connsiteY231" fmla="*/ 99580 h 415636"/>
              <a:gd name="connsiteX232" fmla="*/ 374145 w 415636"/>
              <a:gd name="connsiteY232" fmla="*/ 93807 h 415636"/>
              <a:gd name="connsiteX233" fmla="*/ 370898 w 415636"/>
              <a:gd name="connsiteY233" fmla="*/ 88395 h 415636"/>
              <a:gd name="connsiteX234" fmla="*/ 367650 w 415636"/>
              <a:gd name="connsiteY234" fmla="*/ 83344 h 415636"/>
              <a:gd name="connsiteX235" fmla="*/ 364043 w 415636"/>
              <a:gd name="connsiteY235" fmla="*/ 78293 h 415636"/>
              <a:gd name="connsiteX236" fmla="*/ 360074 w 415636"/>
              <a:gd name="connsiteY236" fmla="*/ 73242 h 415636"/>
              <a:gd name="connsiteX237" fmla="*/ 355744 w 415636"/>
              <a:gd name="connsiteY237" fmla="*/ 68551 h 415636"/>
              <a:gd name="connsiteX238" fmla="*/ 351415 w 415636"/>
              <a:gd name="connsiteY238" fmla="*/ 64221 h 415636"/>
              <a:gd name="connsiteX239" fmla="*/ 347446 w 415636"/>
              <a:gd name="connsiteY239" fmla="*/ 59892 h 415636"/>
              <a:gd name="connsiteX240" fmla="*/ 342034 w 415636"/>
              <a:gd name="connsiteY240" fmla="*/ 55562 h 415636"/>
              <a:gd name="connsiteX241" fmla="*/ 337704 w 415636"/>
              <a:gd name="connsiteY241" fmla="*/ 51593 h 415636"/>
              <a:gd name="connsiteX242" fmla="*/ 332293 w 415636"/>
              <a:gd name="connsiteY242" fmla="*/ 48346 h 415636"/>
              <a:gd name="connsiteX243" fmla="*/ 326881 w 415636"/>
              <a:gd name="connsiteY243" fmla="*/ 44738 h 415636"/>
              <a:gd name="connsiteX244" fmla="*/ 321469 w 415636"/>
              <a:gd name="connsiteY244" fmla="*/ 41491 h 415636"/>
              <a:gd name="connsiteX245" fmla="*/ 316057 w 415636"/>
              <a:gd name="connsiteY245" fmla="*/ 38966 h 415636"/>
              <a:gd name="connsiteX246" fmla="*/ 310284 w 415636"/>
              <a:gd name="connsiteY246" fmla="*/ 36079 h 415636"/>
              <a:gd name="connsiteX247" fmla="*/ 304511 w 415636"/>
              <a:gd name="connsiteY247" fmla="*/ 33914 h 415636"/>
              <a:gd name="connsiteX248" fmla="*/ 298378 w 415636"/>
              <a:gd name="connsiteY248" fmla="*/ 31750 h 415636"/>
              <a:gd name="connsiteX249" fmla="*/ 292244 w 415636"/>
              <a:gd name="connsiteY249" fmla="*/ 29946 h 415636"/>
              <a:gd name="connsiteX250" fmla="*/ 286111 w 415636"/>
              <a:gd name="connsiteY250" fmla="*/ 28863 h 415636"/>
              <a:gd name="connsiteX251" fmla="*/ 279616 w 415636"/>
              <a:gd name="connsiteY251" fmla="*/ 27420 h 415636"/>
              <a:gd name="connsiteX252" fmla="*/ 273122 w 415636"/>
              <a:gd name="connsiteY252" fmla="*/ 26699 h 415636"/>
              <a:gd name="connsiteX253" fmla="*/ 266628 w 415636"/>
              <a:gd name="connsiteY253" fmla="*/ 25977 h 415636"/>
              <a:gd name="connsiteX254" fmla="*/ 259412 w 415636"/>
              <a:gd name="connsiteY254" fmla="*/ 25977 h 415636"/>
              <a:gd name="connsiteX255" fmla="*/ 259412 w 415636"/>
              <a:gd name="connsiteY255" fmla="*/ 0 h 415636"/>
              <a:gd name="connsiteX256" fmla="*/ 267710 w 415636"/>
              <a:gd name="connsiteY256" fmla="*/ 361 h 415636"/>
              <a:gd name="connsiteX257" fmla="*/ 275648 w 415636"/>
              <a:gd name="connsiteY257" fmla="*/ 721 h 415636"/>
              <a:gd name="connsiteX258" fmla="*/ 283224 w 415636"/>
              <a:gd name="connsiteY258" fmla="*/ 1804 h 415636"/>
              <a:gd name="connsiteX259" fmla="*/ 291162 w 415636"/>
              <a:gd name="connsiteY259" fmla="*/ 2886 h 415636"/>
              <a:gd name="connsiteX260" fmla="*/ 298378 w 415636"/>
              <a:gd name="connsiteY260" fmla="*/ 5051 h 415636"/>
              <a:gd name="connsiteX261" fmla="*/ 305955 w 415636"/>
              <a:gd name="connsiteY261" fmla="*/ 6855 h 415636"/>
              <a:gd name="connsiteX262" fmla="*/ 313531 w 415636"/>
              <a:gd name="connsiteY262" fmla="*/ 9741 h 415636"/>
              <a:gd name="connsiteX263" fmla="*/ 320386 w 415636"/>
              <a:gd name="connsiteY263" fmla="*/ 12267 h 415636"/>
              <a:gd name="connsiteX264" fmla="*/ 327241 w 415636"/>
              <a:gd name="connsiteY264" fmla="*/ 15514 h 415636"/>
              <a:gd name="connsiteX265" fmla="*/ 334097 w 415636"/>
              <a:gd name="connsiteY265" fmla="*/ 19122 h 415636"/>
              <a:gd name="connsiteX266" fmla="*/ 340591 w 415636"/>
              <a:gd name="connsiteY266" fmla="*/ 22369 h 415636"/>
              <a:gd name="connsiteX267" fmla="*/ 346724 w 415636"/>
              <a:gd name="connsiteY267" fmla="*/ 26699 h 415636"/>
              <a:gd name="connsiteX268" fmla="*/ 353219 w 415636"/>
              <a:gd name="connsiteY268" fmla="*/ 31028 h 415636"/>
              <a:gd name="connsiteX269" fmla="*/ 358991 w 415636"/>
              <a:gd name="connsiteY269" fmla="*/ 35718 h 415636"/>
              <a:gd name="connsiteX270" fmla="*/ 364403 w 415636"/>
              <a:gd name="connsiteY270" fmla="*/ 40409 h 415636"/>
              <a:gd name="connsiteX271" fmla="*/ 369815 w 415636"/>
              <a:gd name="connsiteY271" fmla="*/ 45460 h 415636"/>
              <a:gd name="connsiteX272" fmla="*/ 375227 w 415636"/>
              <a:gd name="connsiteY272" fmla="*/ 50872 h 415636"/>
              <a:gd name="connsiteX273" fmla="*/ 379918 w 415636"/>
              <a:gd name="connsiteY273" fmla="*/ 56645 h 415636"/>
              <a:gd name="connsiteX274" fmla="*/ 384608 w 415636"/>
              <a:gd name="connsiteY274" fmla="*/ 62778 h 415636"/>
              <a:gd name="connsiteX275" fmla="*/ 388937 w 415636"/>
              <a:gd name="connsiteY275" fmla="*/ 68912 h 415636"/>
              <a:gd name="connsiteX276" fmla="*/ 393267 w 415636"/>
              <a:gd name="connsiteY276" fmla="*/ 75046 h 415636"/>
              <a:gd name="connsiteX277" fmla="*/ 396875 w 415636"/>
              <a:gd name="connsiteY277" fmla="*/ 81540 h 415636"/>
              <a:gd name="connsiteX278" fmla="*/ 400122 w 415636"/>
              <a:gd name="connsiteY278" fmla="*/ 88395 h 415636"/>
              <a:gd name="connsiteX279" fmla="*/ 403369 w 415636"/>
              <a:gd name="connsiteY279" fmla="*/ 95250 h 415636"/>
              <a:gd name="connsiteX280" fmla="*/ 406256 w 415636"/>
              <a:gd name="connsiteY280" fmla="*/ 102466 h 415636"/>
              <a:gd name="connsiteX281" fmla="*/ 408420 w 415636"/>
              <a:gd name="connsiteY281" fmla="*/ 109321 h 415636"/>
              <a:gd name="connsiteX282" fmla="*/ 410946 w 415636"/>
              <a:gd name="connsiteY282" fmla="*/ 116898 h 415636"/>
              <a:gd name="connsiteX283" fmla="*/ 412389 w 415636"/>
              <a:gd name="connsiteY283" fmla="*/ 124475 h 415636"/>
              <a:gd name="connsiteX284" fmla="*/ 413832 w 415636"/>
              <a:gd name="connsiteY284" fmla="*/ 132051 h 415636"/>
              <a:gd name="connsiteX285" fmla="*/ 414554 w 415636"/>
              <a:gd name="connsiteY285" fmla="*/ 139628 h 415636"/>
              <a:gd name="connsiteX286" fmla="*/ 415636 w 415636"/>
              <a:gd name="connsiteY286" fmla="*/ 147926 h 415636"/>
              <a:gd name="connsiteX287" fmla="*/ 415636 w 415636"/>
              <a:gd name="connsiteY287" fmla="*/ 155864 h 415636"/>
              <a:gd name="connsiteX288" fmla="*/ 415636 w 415636"/>
              <a:gd name="connsiteY288" fmla="*/ 163801 h 415636"/>
              <a:gd name="connsiteX289" fmla="*/ 414554 w 415636"/>
              <a:gd name="connsiteY289" fmla="*/ 171739 h 415636"/>
              <a:gd name="connsiteX290" fmla="*/ 413832 w 415636"/>
              <a:gd name="connsiteY290" fmla="*/ 179676 h 415636"/>
              <a:gd name="connsiteX291" fmla="*/ 412389 w 415636"/>
              <a:gd name="connsiteY291" fmla="*/ 187253 h 415636"/>
              <a:gd name="connsiteX292" fmla="*/ 410946 w 415636"/>
              <a:gd name="connsiteY292" fmla="*/ 194830 h 415636"/>
              <a:gd name="connsiteX293" fmla="*/ 408420 w 415636"/>
              <a:gd name="connsiteY293" fmla="*/ 202046 h 415636"/>
              <a:gd name="connsiteX294" fmla="*/ 406256 w 415636"/>
              <a:gd name="connsiteY294" fmla="*/ 209622 h 415636"/>
              <a:gd name="connsiteX295" fmla="*/ 403369 w 415636"/>
              <a:gd name="connsiteY295" fmla="*/ 216477 h 415636"/>
              <a:gd name="connsiteX296" fmla="*/ 400122 w 415636"/>
              <a:gd name="connsiteY296" fmla="*/ 223693 h 415636"/>
              <a:gd name="connsiteX297" fmla="*/ 396875 w 415636"/>
              <a:gd name="connsiteY297" fmla="*/ 230188 h 415636"/>
              <a:gd name="connsiteX298" fmla="*/ 393267 w 415636"/>
              <a:gd name="connsiteY298" fmla="*/ 236682 h 415636"/>
              <a:gd name="connsiteX299" fmla="*/ 388937 w 415636"/>
              <a:gd name="connsiteY299" fmla="*/ 243176 h 415636"/>
              <a:gd name="connsiteX300" fmla="*/ 384608 w 415636"/>
              <a:gd name="connsiteY300" fmla="*/ 249310 h 415636"/>
              <a:gd name="connsiteX301" fmla="*/ 379918 w 415636"/>
              <a:gd name="connsiteY301" fmla="*/ 255082 h 415636"/>
              <a:gd name="connsiteX302" fmla="*/ 375227 w 415636"/>
              <a:gd name="connsiteY302" fmla="*/ 260494 h 415636"/>
              <a:gd name="connsiteX303" fmla="*/ 369815 w 415636"/>
              <a:gd name="connsiteY303" fmla="*/ 265906 h 415636"/>
              <a:gd name="connsiteX304" fmla="*/ 364403 w 415636"/>
              <a:gd name="connsiteY304" fmla="*/ 270957 h 415636"/>
              <a:gd name="connsiteX305" fmla="*/ 358991 w 415636"/>
              <a:gd name="connsiteY305" fmla="*/ 276009 h 415636"/>
              <a:gd name="connsiteX306" fmla="*/ 353219 w 415636"/>
              <a:gd name="connsiteY306" fmla="*/ 280699 h 415636"/>
              <a:gd name="connsiteX307" fmla="*/ 346724 w 415636"/>
              <a:gd name="connsiteY307" fmla="*/ 285028 h 415636"/>
              <a:gd name="connsiteX308" fmla="*/ 340591 w 415636"/>
              <a:gd name="connsiteY308" fmla="*/ 288997 h 415636"/>
              <a:gd name="connsiteX309" fmla="*/ 334097 w 415636"/>
              <a:gd name="connsiteY309" fmla="*/ 292966 h 415636"/>
              <a:gd name="connsiteX310" fmla="*/ 327241 w 415636"/>
              <a:gd name="connsiteY310" fmla="*/ 296574 h 415636"/>
              <a:gd name="connsiteX311" fmla="*/ 320386 w 415636"/>
              <a:gd name="connsiteY311" fmla="*/ 299460 h 415636"/>
              <a:gd name="connsiteX312" fmla="*/ 313531 w 415636"/>
              <a:gd name="connsiteY312" fmla="*/ 302347 h 415636"/>
              <a:gd name="connsiteX313" fmla="*/ 305955 w 415636"/>
              <a:gd name="connsiteY313" fmla="*/ 304511 h 415636"/>
              <a:gd name="connsiteX314" fmla="*/ 298378 w 415636"/>
              <a:gd name="connsiteY314" fmla="*/ 307037 h 415636"/>
              <a:gd name="connsiteX315" fmla="*/ 291162 w 415636"/>
              <a:gd name="connsiteY315" fmla="*/ 308480 h 415636"/>
              <a:gd name="connsiteX316" fmla="*/ 283224 w 415636"/>
              <a:gd name="connsiteY316" fmla="*/ 309923 h 415636"/>
              <a:gd name="connsiteX317" fmla="*/ 275648 w 415636"/>
              <a:gd name="connsiteY317" fmla="*/ 310645 h 415636"/>
              <a:gd name="connsiteX318" fmla="*/ 267710 w 415636"/>
              <a:gd name="connsiteY318" fmla="*/ 311727 h 415636"/>
              <a:gd name="connsiteX319" fmla="*/ 259412 w 415636"/>
              <a:gd name="connsiteY319" fmla="*/ 311727 h 415636"/>
              <a:gd name="connsiteX320" fmla="*/ 249670 w 415636"/>
              <a:gd name="connsiteY320" fmla="*/ 311727 h 415636"/>
              <a:gd name="connsiteX321" fmla="*/ 240651 w 415636"/>
              <a:gd name="connsiteY321" fmla="*/ 310284 h 415636"/>
              <a:gd name="connsiteX322" fmla="*/ 230909 w 415636"/>
              <a:gd name="connsiteY322" fmla="*/ 308841 h 415636"/>
              <a:gd name="connsiteX323" fmla="*/ 221528 w 415636"/>
              <a:gd name="connsiteY323" fmla="*/ 307037 h 415636"/>
              <a:gd name="connsiteX324" fmla="*/ 212509 w 415636"/>
              <a:gd name="connsiteY324" fmla="*/ 304151 h 415636"/>
              <a:gd name="connsiteX325" fmla="*/ 203849 w 415636"/>
              <a:gd name="connsiteY325" fmla="*/ 300903 h 415636"/>
              <a:gd name="connsiteX326" fmla="*/ 195190 w 415636"/>
              <a:gd name="connsiteY326" fmla="*/ 297656 h 415636"/>
              <a:gd name="connsiteX327" fmla="*/ 186892 w 415636"/>
              <a:gd name="connsiteY327" fmla="*/ 293687 h 415636"/>
              <a:gd name="connsiteX328" fmla="*/ 78292 w 415636"/>
              <a:gd name="connsiteY328" fmla="*/ 401926 h 415636"/>
              <a:gd name="connsiteX329" fmla="*/ 75406 w 415636"/>
              <a:gd name="connsiteY329" fmla="*/ 404812 h 415636"/>
              <a:gd name="connsiteX330" fmla="*/ 71798 w 415636"/>
              <a:gd name="connsiteY330" fmla="*/ 407338 h 415636"/>
              <a:gd name="connsiteX331" fmla="*/ 67829 w 415636"/>
              <a:gd name="connsiteY331" fmla="*/ 409864 h 415636"/>
              <a:gd name="connsiteX332" fmla="*/ 63860 w 415636"/>
              <a:gd name="connsiteY332" fmla="*/ 411667 h 415636"/>
              <a:gd name="connsiteX333" fmla="*/ 59531 w 415636"/>
              <a:gd name="connsiteY333" fmla="*/ 413832 h 415636"/>
              <a:gd name="connsiteX334" fmla="*/ 54841 w 415636"/>
              <a:gd name="connsiteY334" fmla="*/ 414554 h 415636"/>
              <a:gd name="connsiteX335" fmla="*/ 50872 w 415636"/>
              <a:gd name="connsiteY335" fmla="*/ 415275 h 415636"/>
              <a:gd name="connsiteX336" fmla="*/ 45821 w 415636"/>
              <a:gd name="connsiteY336" fmla="*/ 415636 h 415636"/>
              <a:gd name="connsiteX337" fmla="*/ 41130 w 415636"/>
              <a:gd name="connsiteY337" fmla="*/ 415275 h 415636"/>
              <a:gd name="connsiteX338" fmla="*/ 36801 w 415636"/>
              <a:gd name="connsiteY338" fmla="*/ 414915 h 415636"/>
              <a:gd name="connsiteX339" fmla="*/ 32111 w 415636"/>
              <a:gd name="connsiteY339" fmla="*/ 413832 h 415636"/>
              <a:gd name="connsiteX340" fmla="*/ 28142 w 415636"/>
              <a:gd name="connsiteY340" fmla="*/ 412028 h 415636"/>
              <a:gd name="connsiteX341" fmla="*/ 23812 w 415636"/>
              <a:gd name="connsiteY341" fmla="*/ 410224 h 415636"/>
              <a:gd name="connsiteX342" fmla="*/ 20204 w 415636"/>
              <a:gd name="connsiteY342" fmla="*/ 407699 h 415636"/>
              <a:gd name="connsiteX343" fmla="*/ 16957 w 415636"/>
              <a:gd name="connsiteY343" fmla="*/ 405173 h 415636"/>
              <a:gd name="connsiteX344" fmla="*/ 13349 w 415636"/>
              <a:gd name="connsiteY344" fmla="*/ 401926 h 415636"/>
              <a:gd name="connsiteX345" fmla="*/ 10463 w 415636"/>
              <a:gd name="connsiteY345" fmla="*/ 399040 h 415636"/>
              <a:gd name="connsiteX346" fmla="*/ 7937 w 415636"/>
              <a:gd name="connsiteY346" fmla="*/ 395432 h 415636"/>
              <a:gd name="connsiteX347" fmla="*/ 5412 w 415636"/>
              <a:gd name="connsiteY347" fmla="*/ 391463 h 415636"/>
              <a:gd name="connsiteX348" fmla="*/ 3608 w 415636"/>
              <a:gd name="connsiteY348" fmla="*/ 387494 h 415636"/>
              <a:gd name="connsiteX349" fmla="*/ 2165 w 415636"/>
              <a:gd name="connsiteY349" fmla="*/ 383165 h 415636"/>
              <a:gd name="connsiteX350" fmla="*/ 721 w 415636"/>
              <a:gd name="connsiteY350" fmla="*/ 378835 h 415636"/>
              <a:gd name="connsiteX351" fmla="*/ 0 w 415636"/>
              <a:gd name="connsiteY351" fmla="*/ 374506 h 415636"/>
              <a:gd name="connsiteX352" fmla="*/ 0 w 415636"/>
              <a:gd name="connsiteY352" fmla="*/ 369815 h 415636"/>
              <a:gd name="connsiteX353" fmla="*/ 0 w 415636"/>
              <a:gd name="connsiteY353" fmla="*/ 365125 h 415636"/>
              <a:gd name="connsiteX354" fmla="*/ 721 w 415636"/>
              <a:gd name="connsiteY354" fmla="*/ 360435 h 415636"/>
              <a:gd name="connsiteX355" fmla="*/ 2165 w 415636"/>
              <a:gd name="connsiteY355" fmla="*/ 356105 h 415636"/>
              <a:gd name="connsiteX356" fmla="*/ 3608 w 415636"/>
              <a:gd name="connsiteY356" fmla="*/ 351775 h 415636"/>
              <a:gd name="connsiteX357" fmla="*/ 5412 w 415636"/>
              <a:gd name="connsiteY357" fmla="*/ 347807 h 415636"/>
              <a:gd name="connsiteX358" fmla="*/ 7937 w 415636"/>
              <a:gd name="connsiteY358" fmla="*/ 343838 h 415636"/>
              <a:gd name="connsiteX359" fmla="*/ 10463 w 415636"/>
              <a:gd name="connsiteY359" fmla="*/ 340591 h 415636"/>
              <a:gd name="connsiteX360" fmla="*/ 13710 w 415636"/>
              <a:gd name="connsiteY360" fmla="*/ 336983 h 415636"/>
              <a:gd name="connsiteX361" fmla="*/ 121949 w 415636"/>
              <a:gd name="connsiteY361" fmla="*/ 228744 h 415636"/>
              <a:gd name="connsiteX362" fmla="*/ 117619 w 415636"/>
              <a:gd name="connsiteY362" fmla="*/ 220446 h 415636"/>
              <a:gd name="connsiteX363" fmla="*/ 114372 w 415636"/>
              <a:gd name="connsiteY363" fmla="*/ 211787 h 415636"/>
              <a:gd name="connsiteX364" fmla="*/ 111125 w 415636"/>
              <a:gd name="connsiteY364" fmla="*/ 202767 h 415636"/>
              <a:gd name="connsiteX365" fmla="*/ 108960 w 415636"/>
              <a:gd name="connsiteY365" fmla="*/ 193747 h 415636"/>
              <a:gd name="connsiteX366" fmla="*/ 106434 w 415636"/>
              <a:gd name="connsiteY366" fmla="*/ 184727 h 415636"/>
              <a:gd name="connsiteX367" fmla="*/ 105352 w 415636"/>
              <a:gd name="connsiteY367" fmla="*/ 175347 h 415636"/>
              <a:gd name="connsiteX368" fmla="*/ 104270 w 415636"/>
              <a:gd name="connsiteY368" fmla="*/ 165605 h 415636"/>
              <a:gd name="connsiteX369" fmla="*/ 103548 w 415636"/>
              <a:gd name="connsiteY369" fmla="*/ 155864 h 415636"/>
              <a:gd name="connsiteX370" fmla="*/ 104270 w 415636"/>
              <a:gd name="connsiteY370" fmla="*/ 147926 h 415636"/>
              <a:gd name="connsiteX371" fmla="*/ 104991 w 415636"/>
              <a:gd name="connsiteY371" fmla="*/ 139628 h 415636"/>
              <a:gd name="connsiteX372" fmla="*/ 105713 w 415636"/>
              <a:gd name="connsiteY372" fmla="*/ 132051 h 415636"/>
              <a:gd name="connsiteX373" fmla="*/ 107156 w 415636"/>
              <a:gd name="connsiteY373" fmla="*/ 124475 h 415636"/>
              <a:gd name="connsiteX374" fmla="*/ 108960 w 415636"/>
              <a:gd name="connsiteY374" fmla="*/ 116898 h 415636"/>
              <a:gd name="connsiteX375" fmla="*/ 110764 w 415636"/>
              <a:gd name="connsiteY375" fmla="*/ 109321 h 415636"/>
              <a:gd name="connsiteX376" fmla="*/ 113289 w 415636"/>
              <a:gd name="connsiteY376" fmla="*/ 102466 h 415636"/>
              <a:gd name="connsiteX377" fmla="*/ 116176 w 415636"/>
              <a:gd name="connsiteY377" fmla="*/ 95250 h 415636"/>
              <a:gd name="connsiteX378" fmla="*/ 119423 w 415636"/>
              <a:gd name="connsiteY378" fmla="*/ 88395 h 415636"/>
              <a:gd name="connsiteX379" fmla="*/ 122670 w 415636"/>
              <a:gd name="connsiteY379" fmla="*/ 81540 h 415636"/>
              <a:gd name="connsiteX380" fmla="*/ 126278 w 415636"/>
              <a:gd name="connsiteY380" fmla="*/ 75046 h 415636"/>
              <a:gd name="connsiteX381" fmla="*/ 130608 w 415636"/>
              <a:gd name="connsiteY381" fmla="*/ 68912 h 415636"/>
              <a:gd name="connsiteX382" fmla="*/ 134937 w 415636"/>
              <a:gd name="connsiteY382" fmla="*/ 62778 h 415636"/>
              <a:gd name="connsiteX383" fmla="*/ 139627 w 415636"/>
              <a:gd name="connsiteY383" fmla="*/ 56645 h 415636"/>
              <a:gd name="connsiteX384" fmla="*/ 144318 w 415636"/>
              <a:gd name="connsiteY384" fmla="*/ 50872 h 415636"/>
              <a:gd name="connsiteX385" fmla="*/ 149730 w 415636"/>
              <a:gd name="connsiteY385" fmla="*/ 45460 h 415636"/>
              <a:gd name="connsiteX386" fmla="*/ 155142 w 415636"/>
              <a:gd name="connsiteY386" fmla="*/ 40409 h 415636"/>
              <a:gd name="connsiteX387" fmla="*/ 160554 w 415636"/>
              <a:gd name="connsiteY387" fmla="*/ 35718 h 415636"/>
              <a:gd name="connsiteX388" fmla="*/ 166326 w 415636"/>
              <a:gd name="connsiteY388" fmla="*/ 31028 h 415636"/>
              <a:gd name="connsiteX389" fmla="*/ 172821 w 415636"/>
              <a:gd name="connsiteY389" fmla="*/ 26699 h 415636"/>
              <a:gd name="connsiteX390" fmla="*/ 178955 w 415636"/>
              <a:gd name="connsiteY390" fmla="*/ 22369 h 415636"/>
              <a:gd name="connsiteX391" fmla="*/ 185449 w 415636"/>
              <a:gd name="connsiteY391" fmla="*/ 19122 h 415636"/>
              <a:gd name="connsiteX392" fmla="*/ 192304 w 415636"/>
              <a:gd name="connsiteY392" fmla="*/ 15514 h 415636"/>
              <a:gd name="connsiteX393" fmla="*/ 199159 w 415636"/>
              <a:gd name="connsiteY393" fmla="*/ 12267 h 415636"/>
              <a:gd name="connsiteX394" fmla="*/ 206375 w 415636"/>
              <a:gd name="connsiteY394" fmla="*/ 9741 h 415636"/>
              <a:gd name="connsiteX395" fmla="*/ 213591 w 415636"/>
              <a:gd name="connsiteY395" fmla="*/ 6855 h 415636"/>
              <a:gd name="connsiteX396" fmla="*/ 220446 w 415636"/>
              <a:gd name="connsiteY396" fmla="*/ 5051 h 415636"/>
              <a:gd name="connsiteX397" fmla="*/ 228384 w 415636"/>
              <a:gd name="connsiteY397" fmla="*/ 2886 h 415636"/>
              <a:gd name="connsiteX398" fmla="*/ 236321 w 415636"/>
              <a:gd name="connsiteY398" fmla="*/ 1804 h 415636"/>
              <a:gd name="connsiteX399" fmla="*/ 243898 w 415636"/>
              <a:gd name="connsiteY399" fmla="*/ 721 h 415636"/>
              <a:gd name="connsiteX400" fmla="*/ 251835 w 415636"/>
              <a:gd name="connsiteY400" fmla="*/ 361 h 415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Lst>
            <a:rect l="l" t="t" r="r" b="b"/>
            <a:pathLst>
              <a:path w="415636" h="415636">
                <a:moveTo>
                  <a:pt x="134576" y="248588"/>
                </a:moveTo>
                <a:lnTo>
                  <a:pt x="29585" y="353219"/>
                </a:lnTo>
                <a:lnTo>
                  <a:pt x="29946" y="353219"/>
                </a:lnTo>
                <a:lnTo>
                  <a:pt x="28503" y="355023"/>
                </a:lnTo>
                <a:lnTo>
                  <a:pt x="27059" y="356827"/>
                </a:lnTo>
                <a:lnTo>
                  <a:pt x="25616" y="358631"/>
                </a:lnTo>
                <a:lnTo>
                  <a:pt x="24895" y="360795"/>
                </a:lnTo>
                <a:lnTo>
                  <a:pt x="23812" y="362960"/>
                </a:lnTo>
                <a:lnTo>
                  <a:pt x="23451" y="365125"/>
                </a:lnTo>
                <a:lnTo>
                  <a:pt x="23091" y="367290"/>
                </a:lnTo>
                <a:lnTo>
                  <a:pt x="23091" y="369815"/>
                </a:lnTo>
                <a:lnTo>
                  <a:pt x="23091" y="371980"/>
                </a:lnTo>
                <a:lnTo>
                  <a:pt x="23451" y="374506"/>
                </a:lnTo>
                <a:lnTo>
                  <a:pt x="23812" y="376670"/>
                </a:lnTo>
                <a:lnTo>
                  <a:pt x="24534" y="378474"/>
                </a:lnTo>
                <a:lnTo>
                  <a:pt x="25616" y="380639"/>
                </a:lnTo>
                <a:lnTo>
                  <a:pt x="27059" y="382443"/>
                </a:lnTo>
                <a:lnTo>
                  <a:pt x="28142" y="384608"/>
                </a:lnTo>
                <a:lnTo>
                  <a:pt x="29585" y="386051"/>
                </a:lnTo>
                <a:lnTo>
                  <a:pt x="31389" y="387494"/>
                </a:lnTo>
                <a:lnTo>
                  <a:pt x="33193" y="388577"/>
                </a:lnTo>
                <a:lnTo>
                  <a:pt x="34636" y="390020"/>
                </a:lnTo>
                <a:lnTo>
                  <a:pt x="37162" y="390741"/>
                </a:lnTo>
                <a:lnTo>
                  <a:pt x="38966" y="391463"/>
                </a:lnTo>
                <a:lnTo>
                  <a:pt x="41491" y="392185"/>
                </a:lnTo>
                <a:lnTo>
                  <a:pt x="43295" y="392545"/>
                </a:lnTo>
                <a:lnTo>
                  <a:pt x="45821" y="392545"/>
                </a:lnTo>
                <a:lnTo>
                  <a:pt x="48346" y="392545"/>
                </a:lnTo>
                <a:lnTo>
                  <a:pt x="50872" y="392185"/>
                </a:lnTo>
                <a:lnTo>
                  <a:pt x="52676" y="391463"/>
                </a:lnTo>
                <a:lnTo>
                  <a:pt x="54841" y="390741"/>
                </a:lnTo>
                <a:lnTo>
                  <a:pt x="57005" y="390020"/>
                </a:lnTo>
                <a:lnTo>
                  <a:pt x="58809" y="388577"/>
                </a:lnTo>
                <a:lnTo>
                  <a:pt x="60613" y="387133"/>
                </a:lnTo>
                <a:lnTo>
                  <a:pt x="62417" y="385690"/>
                </a:lnTo>
                <a:lnTo>
                  <a:pt x="166687" y="280699"/>
                </a:lnTo>
                <a:lnTo>
                  <a:pt x="162718" y="277452"/>
                </a:lnTo>
                <a:lnTo>
                  <a:pt x="158028" y="273844"/>
                </a:lnTo>
                <a:lnTo>
                  <a:pt x="153698" y="269875"/>
                </a:lnTo>
                <a:lnTo>
                  <a:pt x="149730" y="265906"/>
                </a:lnTo>
                <a:lnTo>
                  <a:pt x="145761" y="261577"/>
                </a:lnTo>
                <a:lnTo>
                  <a:pt x="141792" y="257608"/>
                </a:lnTo>
                <a:lnTo>
                  <a:pt x="138184" y="253278"/>
                </a:lnTo>
                <a:close/>
                <a:moveTo>
                  <a:pt x="254445" y="64944"/>
                </a:moveTo>
                <a:lnTo>
                  <a:pt x="258743" y="64944"/>
                </a:lnTo>
                <a:lnTo>
                  <a:pt x="260533" y="64944"/>
                </a:lnTo>
                <a:lnTo>
                  <a:pt x="261608" y="65308"/>
                </a:lnTo>
                <a:lnTo>
                  <a:pt x="262682" y="66035"/>
                </a:lnTo>
                <a:lnTo>
                  <a:pt x="263398" y="66762"/>
                </a:lnTo>
                <a:lnTo>
                  <a:pt x="264473" y="67852"/>
                </a:lnTo>
                <a:lnTo>
                  <a:pt x="265189" y="68942"/>
                </a:lnTo>
                <a:lnTo>
                  <a:pt x="265547" y="70033"/>
                </a:lnTo>
                <a:lnTo>
                  <a:pt x="265547" y="71487"/>
                </a:lnTo>
                <a:lnTo>
                  <a:pt x="265547" y="72941"/>
                </a:lnTo>
                <a:lnTo>
                  <a:pt x="265189" y="74031"/>
                </a:lnTo>
                <a:lnTo>
                  <a:pt x="264473" y="75121"/>
                </a:lnTo>
                <a:lnTo>
                  <a:pt x="263398" y="75848"/>
                </a:lnTo>
                <a:lnTo>
                  <a:pt x="262682" y="76575"/>
                </a:lnTo>
                <a:lnTo>
                  <a:pt x="261608" y="77666"/>
                </a:lnTo>
                <a:lnTo>
                  <a:pt x="260533" y="78029"/>
                </a:lnTo>
                <a:lnTo>
                  <a:pt x="258743" y="78029"/>
                </a:lnTo>
                <a:lnTo>
                  <a:pt x="255162" y="78393"/>
                </a:lnTo>
                <a:lnTo>
                  <a:pt x="251222" y="78393"/>
                </a:lnTo>
                <a:lnTo>
                  <a:pt x="247283" y="79119"/>
                </a:lnTo>
                <a:lnTo>
                  <a:pt x="243343" y="79483"/>
                </a:lnTo>
                <a:lnTo>
                  <a:pt x="236181" y="81300"/>
                </a:lnTo>
                <a:lnTo>
                  <a:pt x="229018" y="84208"/>
                </a:lnTo>
                <a:lnTo>
                  <a:pt x="222214" y="87479"/>
                </a:lnTo>
                <a:lnTo>
                  <a:pt x="216126" y="91114"/>
                </a:lnTo>
                <a:lnTo>
                  <a:pt x="209680" y="95839"/>
                </a:lnTo>
                <a:lnTo>
                  <a:pt x="204308" y="100927"/>
                </a:lnTo>
                <a:lnTo>
                  <a:pt x="199294" y="106379"/>
                </a:lnTo>
                <a:lnTo>
                  <a:pt x="194996" y="112558"/>
                </a:lnTo>
                <a:lnTo>
                  <a:pt x="191057" y="119101"/>
                </a:lnTo>
                <a:lnTo>
                  <a:pt x="187834" y="125643"/>
                </a:lnTo>
                <a:lnTo>
                  <a:pt x="184969" y="133276"/>
                </a:lnTo>
                <a:lnTo>
                  <a:pt x="183536" y="140545"/>
                </a:lnTo>
                <a:lnTo>
                  <a:pt x="182820" y="144543"/>
                </a:lnTo>
                <a:lnTo>
                  <a:pt x="182104" y="148542"/>
                </a:lnTo>
                <a:lnTo>
                  <a:pt x="182104" y="152540"/>
                </a:lnTo>
                <a:lnTo>
                  <a:pt x="181388" y="156538"/>
                </a:lnTo>
                <a:lnTo>
                  <a:pt x="181388" y="157992"/>
                </a:lnTo>
                <a:lnTo>
                  <a:pt x="181030" y="159082"/>
                </a:lnTo>
                <a:lnTo>
                  <a:pt x="180671" y="160173"/>
                </a:lnTo>
                <a:lnTo>
                  <a:pt x="179955" y="161263"/>
                </a:lnTo>
                <a:lnTo>
                  <a:pt x="178881" y="161990"/>
                </a:lnTo>
                <a:lnTo>
                  <a:pt x="177806" y="162717"/>
                </a:lnTo>
                <a:lnTo>
                  <a:pt x="176374" y="163080"/>
                </a:lnTo>
                <a:lnTo>
                  <a:pt x="175300" y="163080"/>
                </a:lnTo>
                <a:lnTo>
                  <a:pt x="173867" y="163080"/>
                </a:lnTo>
                <a:lnTo>
                  <a:pt x="172793" y="162717"/>
                </a:lnTo>
                <a:lnTo>
                  <a:pt x="171360" y="161990"/>
                </a:lnTo>
                <a:lnTo>
                  <a:pt x="170644" y="161263"/>
                </a:lnTo>
                <a:lnTo>
                  <a:pt x="169928" y="160173"/>
                </a:lnTo>
                <a:lnTo>
                  <a:pt x="169211" y="159082"/>
                </a:lnTo>
                <a:lnTo>
                  <a:pt x="168853" y="157992"/>
                </a:lnTo>
                <a:lnTo>
                  <a:pt x="168853" y="156538"/>
                </a:lnTo>
                <a:lnTo>
                  <a:pt x="168853" y="151813"/>
                </a:lnTo>
                <a:lnTo>
                  <a:pt x="169211" y="147088"/>
                </a:lnTo>
                <a:lnTo>
                  <a:pt x="169928" y="142726"/>
                </a:lnTo>
                <a:lnTo>
                  <a:pt x="170644" y="138001"/>
                </a:lnTo>
                <a:lnTo>
                  <a:pt x="171360" y="133639"/>
                </a:lnTo>
                <a:lnTo>
                  <a:pt x="173151" y="129278"/>
                </a:lnTo>
                <a:lnTo>
                  <a:pt x="174225" y="124916"/>
                </a:lnTo>
                <a:lnTo>
                  <a:pt x="175658" y="120555"/>
                </a:lnTo>
                <a:lnTo>
                  <a:pt x="177806" y="116920"/>
                </a:lnTo>
                <a:lnTo>
                  <a:pt x="179597" y="112922"/>
                </a:lnTo>
                <a:lnTo>
                  <a:pt x="182104" y="108924"/>
                </a:lnTo>
                <a:lnTo>
                  <a:pt x="184253" y="105289"/>
                </a:lnTo>
                <a:lnTo>
                  <a:pt x="186760" y="102018"/>
                </a:lnTo>
                <a:lnTo>
                  <a:pt x="189266" y="98383"/>
                </a:lnTo>
                <a:lnTo>
                  <a:pt x="192490" y="94749"/>
                </a:lnTo>
                <a:lnTo>
                  <a:pt x="194996" y="91477"/>
                </a:lnTo>
                <a:lnTo>
                  <a:pt x="198578" y="88933"/>
                </a:lnTo>
                <a:lnTo>
                  <a:pt x="201801" y="85662"/>
                </a:lnTo>
                <a:lnTo>
                  <a:pt x="205024" y="83118"/>
                </a:lnTo>
                <a:lnTo>
                  <a:pt x="208605" y="80573"/>
                </a:lnTo>
                <a:lnTo>
                  <a:pt x="212186" y="78393"/>
                </a:lnTo>
                <a:lnTo>
                  <a:pt x="216126" y="75848"/>
                </a:lnTo>
                <a:lnTo>
                  <a:pt x="219707" y="74031"/>
                </a:lnTo>
                <a:lnTo>
                  <a:pt x="224005" y="71850"/>
                </a:lnTo>
                <a:lnTo>
                  <a:pt x="227944" y="70396"/>
                </a:lnTo>
                <a:lnTo>
                  <a:pt x="232242" y="68942"/>
                </a:lnTo>
                <a:lnTo>
                  <a:pt x="236539" y="67852"/>
                </a:lnTo>
                <a:lnTo>
                  <a:pt x="240837" y="66762"/>
                </a:lnTo>
                <a:lnTo>
                  <a:pt x="245492" y="66035"/>
                </a:lnTo>
                <a:lnTo>
                  <a:pt x="250148" y="65308"/>
                </a:lnTo>
                <a:close/>
                <a:moveTo>
                  <a:pt x="252918" y="25977"/>
                </a:moveTo>
                <a:lnTo>
                  <a:pt x="246423" y="26699"/>
                </a:lnTo>
                <a:lnTo>
                  <a:pt x="239929" y="27420"/>
                </a:lnTo>
                <a:lnTo>
                  <a:pt x="233435" y="28863"/>
                </a:lnTo>
                <a:lnTo>
                  <a:pt x="227301" y="29946"/>
                </a:lnTo>
                <a:lnTo>
                  <a:pt x="221168" y="31750"/>
                </a:lnTo>
                <a:lnTo>
                  <a:pt x="215034" y="33914"/>
                </a:lnTo>
                <a:lnTo>
                  <a:pt x="209261" y="36079"/>
                </a:lnTo>
                <a:lnTo>
                  <a:pt x="203489" y="38966"/>
                </a:lnTo>
                <a:lnTo>
                  <a:pt x="198077" y="41491"/>
                </a:lnTo>
                <a:lnTo>
                  <a:pt x="192665" y="44738"/>
                </a:lnTo>
                <a:lnTo>
                  <a:pt x="187253" y="48346"/>
                </a:lnTo>
                <a:lnTo>
                  <a:pt x="182202" y="51593"/>
                </a:lnTo>
                <a:lnTo>
                  <a:pt x="177151" y="55562"/>
                </a:lnTo>
                <a:lnTo>
                  <a:pt x="172460" y="59892"/>
                </a:lnTo>
                <a:lnTo>
                  <a:pt x="168130" y="64221"/>
                </a:lnTo>
                <a:lnTo>
                  <a:pt x="163801" y="68551"/>
                </a:lnTo>
                <a:lnTo>
                  <a:pt x="159471" y="73242"/>
                </a:lnTo>
                <a:lnTo>
                  <a:pt x="155502" y="78293"/>
                </a:lnTo>
                <a:lnTo>
                  <a:pt x="151895" y="83344"/>
                </a:lnTo>
                <a:lnTo>
                  <a:pt x="148647" y="88395"/>
                </a:lnTo>
                <a:lnTo>
                  <a:pt x="145400" y="93807"/>
                </a:lnTo>
                <a:lnTo>
                  <a:pt x="142514" y="99580"/>
                </a:lnTo>
                <a:lnTo>
                  <a:pt x="139988" y="105352"/>
                </a:lnTo>
                <a:lnTo>
                  <a:pt x="137463" y="111486"/>
                </a:lnTo>
                <a:lnTo>
                  <a:pt x="135659" y="117259"/>
                </a:lnTo>
                <a:lnTo>
                  <a:pt x="134216" y="123392"/>
                </a:lnTo>
                <a:lnTo>
                  <a:pt x="132412" y="129526"/>
                </a:lnTo>
                <a:lnTo>
                  <a:pt x="131329" y="136381"/>
                </a:lnTo>
                <a:lnTo>
                  <a:pt x="130608" y="142514"/>
                </a:lnTo>
                <a:lnTo>
                  <a:pt x="130247" y="149009"/>
                </a:lnTo>
                <a:lnTo>
                  <a:pt x="129886" y="155864"/>
                </a:lnTo>
                <a:lnTo>
                  <a:pt x="130247" y="162358"/>
                </a:lnTo>
                <a:lnTo>
                  <a:pt x="130608" y="168852"/>
                </a:lnTo>
                <a:lnTo>
                  <a:pt x="131329" y="175707"/>
                </a:lnTo>
                <a:lnTo>
                  <a:pt x="132412" y="181841"/>
                </a:lnTo>
                <a:lnTo>
                  <a:pt x="134216" y="188335"/>
                </a:lnTo>
                <a:lnTo>
                  <a:pt x="135659" y="194469"/>
                </a:lnTo>
                <a:lnTo>
                  <a:pt x="137463" y="200602"/>
                </a:lnTo>
                <a:lnTo>
                  <a:pt x="139988" y="206375"/>
                </a:lnTo>
                <a:lnTo>
                  <a:pt x="142514" y="212148"/>
                </a:lnTo>
                <a:lnTo>
                  <a:pt x="145400" y="217560"/>
                </a:lnTo>
                <a:lnTo>
                  <a:pt x="148647" y="222972"/>
                </a:lnTo>
                <a:lnTo>
                  <a:pt x="151895" y="228744"/>
                </a:lnTo>
                <a:lnTo>
                  <a:pt x="155502" y="233795"/>
                </a:lnTo>
                <a:lnTo>
                  <a:pt x="159471" y="238486"/>
                </a:lnTo>
                <a:lnTo>
                  <a:pt x="163801" y="243176"/>
                </a:lnTo>
                <a:lnTo>
                  <a:pt x="168130" y="247867"/>
                </a:lnTo>
                <a:lnTo>
                  <a:pt x="172460" y="251835"/>
                </a:lnTo>
                <a:lnTo>
                  <a:pt x="177151" y="255804"/>
                </a:lnTo>
                <a:lnTo>
                  <a:pt x="182202" y="259773"/>
                </a:lnTo>
                <a:lnTo>
                  <a:pt x="187253" y="263741"/>
                </a:lnTo>
                <a:lnTo>
                  <a:pt x="192665" y="266628"/>
                </a:lnTo>
                <a:lnTo>
                  <a:pt x="198077" y="269875"/>
                </a:lnTo>
                <a:lnTo>
                  <a:pt x="203489" y="273122"/>
                </a:lnTo>
                <a:lnTo>
                  <a:pt x="209261" y="275287"/>
                </a:lnTo>
                <a:lnTo>
                  <a:pt x="215034" y="277812"/>
                </a:lnTo>
                <a:lnTo>
                  <a:pt x="221168" y="279977"/>
                </a:lnTo>
                <a:lnTo>
                  <a:pt x="227301" y="281420"/>
                </a:lnTo>
                <a:lnTo>
                  <a:pt x="233435" y="283224"/>
                </a:lnTo>
                <a:lnTo>
                  <a:pt x="239929" y="284307"/>
                </a:lnTo>
                <a:lnTo>
                  <a:pt x="246423" y="285028"/>
                </a:lnTo>
                <a:lnTo>
                  <a:pt x="252918" y="285389"/>
                </a:lnTo>
                <a:lnTo>
                  <a:pt x="259412" y="285750"/>
                </a:lnTo>
                <a:lnTo>
                  <a:pt x="266628" y="285389"/>
                </a:lnTo>
                <a:lnTo>
                  <a:pt x="273122" y="285028"/>
                </a:lnTo>
                <a:lnTo>
                  <a:pt x="279616" y="284307"/>
                </a:lnTo>
                <a:lnTo>
                  <a:pt x="286111" y="283224"/>
                </a:lnTo>
                <a:lnTo>
                  <a:pt x="292244" y="281420"/>
                </a:lnTo>
                <a:lnTo>
                  <a:pt x="298378" y="279977"/>
                </a:lnTo>
                <a:lnTo>
                  <a:pt x="304511" y="277812"/>
                </a:lnTo>
                <a:lnTo>
                  <a:pt x="310284" y="275287"/>
                </a:lnTo>
                <a:lnTo>
                  <a:pt x="316057" y="273122"/>
                </a:lnTo>
                <a:lnTo>
                  <a:pt x="321469" y="269875"/>
                </a:lnTo>
                <a:lnTo>
                  <a:pt x="326881" y="266628"/>
                </a:lnTo>
                <a:lnTo>
                  <a:pt x="332293" y="263741"/>
                </a:lnTo>
                <a:lnTo>
                  <a:pt x="337704" y="259773"/>
                </a:lnTo>
                <a:lnTo>
                  <a:pt x="342034" y="255804"/>
                </a:lnTo>
                <a:lnTo>
                  <a:pt x="347446" y="251835"/>
                </a:lnTo>
                <a:lnTo>
                  <a:pt x="351415" y="247867"/>
                </a:lnTo>
                <a:lnTo>
                  <a:pt x="355744" y="243176"/>
                </a:lnTo>
                <a:lnTo>
                  <a:pt x="360074" y="238486"/>
                </a:lnTo>
                <a:lnTo>
                  <a:pt x="364043" y="233795"/>
                </a:lnTo>
                <a:lnTo>
                  <a:pt x="367650" y="228744"/>
                </a:lnTo>
                <a:lnTo>
                  <a:pt x="370898" y="222972"/>
                </a:lnTo>
                <a:lnTo>
                  <a:pt x="374145" y="217560"/>
                </a:lnTo>
                <a:lnTo>
                  <a:pt x="377031" y="212148"/>
                </a:lnTo>
                <a:lnTo>
                  <a:pt x="379557" y="206375"/>
                </a:lnTo>
                <a:lnTo>
                  <a:pt x="382082" y="200602"/>
                </a:lnTo>
                <a:lnTo>
                  <a:pt x="383886" y="194469"/>
                </a:lnTo>
                <a:lnTo>
                  <a:pt x="385329" y="188335"/>
                </a:lnTo>
                <a:lnTo>
                  <a:pt x="387133" y="181841"/>
                </a:lnTo>
                <a:lnTo>
                  <a:pt x="388216" y="175707"/>
                </a:lnTo>
                <a:lnTo>
                  <a:pt x="388937" y="168852"/>
                </a:lnTo>
                <a:lnTo>
                  <a:pt x="389298" y="162358"/>
                </a:lnTo>
                <a:lnTo>
                  <a:pt x="389659" y="155864"/>
                </a:lnTo>
                <a:lnTo>
                  <a:pt x="389298" y="149009"/>
                </a:lnTo>
                <a:lnTo>
                  <a:pt x="388937" y="142514"/>
                </a:lnTo>
                <a:lnTo>
                  <a:pt x="388216" y="136381"/>
                </a:lnTo>
                <a:lnTo>
                  <a:pt x="387133" y="129526"/>
                </a:lnTo>
                <a:lnTo>
                  <a:pt x="385329" y="123392"/>
                </a:lnTo>
                <a:lnTo>
                  <a:pt x="383886" y="117259"/>
                </a:lnTo>
                <a:lnTo>
                  <a:pt x="382082" y="111486"/>
                </a:lnTo>
                <a:lnTo>
                  <a:pt x="379557" y="105352"/>
                </a:lnTo>
                <a:lnTo>
                  <a:pt x="377031" y="99580"/>
                </a:lnTo>
                <a:lnTo>
                  <a:pt x="374145" y="93807"/>
                </a:lnTo>
                <a:lnTo>
                  <a:pt x="370898" y="88395"/>
                </a:lnTo>
                <a:lnTo>
                  <a:pt x="367650" y="83344"/>
                </a:lnTo>
                <a:lnTo>
                  <a:pt x="364043" y="78293"/>
                </a:lnTo>
                <a:lnTo>
                  <a:pt x="360074" y="73242"/>
                </a:lnTo>
                <a:lnTo>
                  <a:pt x="355744" y="68551"/>
                </a:lnTo>
                <a:lnTo>
                  <a:pt x="351415" y="64221"/>
                </a:lnTo>
                <a:lnTo>
                  <a:pt x="347446" y="59892"/>
                </a:lnTo>
                <a:lnTo>
                  <a:pt x="342034" y="55562"/>
                </a:lnTo>
                <a:lnTo>
                  <a:pt x="337704" y="51593"/>
                </a:lnTo>
                <a:lnTo>
                  <a:pt x="332293" y="48346"/>
                </a:lnTo>
                <a:lnTo>
                  <a:pt x="326881" y="44738"/>
                </a:lnTo>
                <a:lnTo>
                  <a:pt x="321469" y="41491"/>
                </a:lnTo>
                <a:lnTo>
                  <a:pt x="316057" y="38966"/>
                </a:lnTo>
                <a:lnTo>
                  <a:pt x="310284" y="36079"/>
                </a:lnTo>
                <a:lnTo>
                  <a:pt x="304511" y="33914"/>
                </a:lnTo>
                <a:lnTo>
                  <a:pt x="298378" y="31750"/>
                </a:lnTo>
                <a:lnTo>
                  <a:pt x="292244" y="29946"/>
                </a:lnTo>
                <a:lnTo>
                  <a:pt x="286111" y="28863"/>
                </a:lnTo>
                <a:lnTo>
                  <a:pt x="279616" y="27420"/>
                </a:lnTo>
                <a:lnTo>
                  <a:pt x="273122" y="26699"/>
                </a:lnTo>
                <a:lnTo>
                  <a:pt x="266628" y="25977"/>
                </a:lnTo>
                <a:lnTo>
                  <a:pt x="259412" y="25977"/>
                </a:lnTo>
                <a:close/>
                <a:moveTo>
                  <a:pt x="259412" y="0"/>
                </a:moveTo>
                <a:lnTo>
                  <a:pt x="267710" y="361"/>
                </a:lnTo>
                <a:lnTo>
                  <a:pt x="275648" y="721"/>
                </a:lnTo>
                <a:lnTo>
                  <a:pt x="283224" y="1804"/>
                </a:lnTo>
                <a:lnTo>
                  <a:pt x="291162" y="2886"/>
                </a:lnTo>
                <a:lnTo>
                  <a:pt x="298378" y="5051"/>
                </a:lnTo>
                <a:lnTo>
                  <a:pt x="305955" y="6855"/>
                </a:lnTo>
                <a:lnTo>
                  <a:pt x="313531" y="9741"/>
                </a:lnTo>
                <a:lnTo>
                  <a:pt x="320386" y="12267"/>
                </a:lnTo>
                <a:lnTo>
                  <a:pt x="327241" y="15514"/>
                </a:lnTo>
                <a:lnTo>
                  <a:pt x="334097" y="19122"/>
                </a:lnTo>
                <a:lnTo>
                  <a:pt x="340591" y="22369"/>
                </a:lnTo>
                <a:lnTo>
                  <a:pt x="346724" y="26699"/>
                </a:lnTo>
                <a:lnTo>
                  <a:pt x="353219" y="31028"/>
                </a:lnTo>
                <a:lnTo>
                  <a:pt x="358991" y="35718"/>
                </a:lnTo>
                <a:lnTo>
                  <a:pt x="364403" y="40409"/>
                </a:lnTo>
                <a:lnTo>
                  <a:pt x="369815" y="45460"/>
                </a:lnTo>
                <a:lnTo>
                  <a:pt x="375227" y="50872"/>
                </a:lnTo>
                <a:lnTo>
                  <a:pt x="379918" y="56645"/>
                </a:lnTo>
                <a:lnTo>
                  <a:pt x="384608" y="62778"/>
                </a:lnTo>
                <a:lnTo>
                  <a:pt x="388937" y="68912"/>
                </a:lnTo>
                <a:lnTo>
                  <a:pt x="393267" y="75046"/>
                </a:lnTo>
                <a:lnTo>
                  <a:pt x="396875" y="81540"/>
                </a:lnTo>
                <a:lnTo>
                  <a:pt x="400122" y="88395"/>
                </a:lnTo>
                <a:lnTo>
                  <a:pt x="403369" y="95250"/>
                </a:lnTo>
                <a:lnTo>
                  <a:pt x="406256" y="102466"/>
                </a:lnTo>
                <a:lnTo>
                  <a:pt x="408420" y="109321"/>
                </a:lnTo>
                <a:lnTo>
                  <a:pt x="410946" y="116898"/>
                </a:lnTo>
                <a:lnTo>
                  <a:pt x="412389" y="124475"/>
                </a:lnTo>
                <a:lnTo>
                  <a:pt x="413832" y="132051"/>
                </a:lnTo>
                <a:lnTo>
                  <a:pt x="414554" y="139628"/>
                </a:lnTo>
                <a:lnTo>
                  <a:pt x="415636" y="147926"/>
                </a:lnTo>
                <a:lnTo>
                  <a:pt x="415636" y="155864"/>
                </a:lnTo>
                <a:lnTo>
                  <a:pt x="415636" y="163801"/>
                </a:lnTo>
                <a:lnTo>
                  <a:pt x="414554" y="171739"/>
                </a:lnTo>
                <a:lnTo>
                  <a:pt x="413832" y="179676"/>
                </a:lnTo>
                <a:lnTo>
                  <a:pt x="412389" y="187253"/>
                </a:lnTo>
                <a:lnTo>
                  <a:pt x="410946" y="194830"/>
                </a:lnTo>
                <a:lnTo>
                  <a:pt x="408420" y="202046"/>
                </a:lnTo>
                <a:lnTo>
                  <a:pt x="406256" y="209622"/>
                </a:lnTo>
                <a:lnTo>
                  <a:pt x="403369" y="216477"/>
                </a:lnTo>
                <a:lnTo>
                  <a:pt x="400122" y="223693"/>
                </a:lnTo>
                <a:lnTo>
                  <a:pt x="396875" y="230188"/>
                </a:lnTo>
                <a:lnTo>
                  <a:pt x="393267" y="236682"/>
                </a:lnTo>
                <a:lnTo>
                  <a:pt x="388937" y="243176"/>
                </a:lnTo>
                <a:lnTo>
                  <a:pt x="384608" y="249310"/>
                </a:lnTo>
                <a:lnTo>
                  <a:pt x="379918" y="255082"/>
                </a:lnTo>
                <a:lnTo>
                  <a:pt x="375227" y="260494"/>
                </a:lnTo>
                <a:lnTo>
                  <a:pt x="369815" y="265906"/>
                </a:lnTo>
                <a:lnTo>
                  <a:pt x="364403" y="270957"/>
                </a:lnTo>
                <a:lnTo>
                  <a:pt x="358991" y="276009"/>
                </a:lnTo>
                <a:lnTo>
                  <a:pt x="353219" y="280699"/>
                </a:lnTo>
                <a:lnTo>
                  <a:pt x="346724" y="285028"/>
                </a:lnTo>
                <a:lnTo>
                  <a:pt x="340591" y="288997"/>
                </a:lnTo>
                <a:lnTo>
                  <a:pt x="334097" y="292966"/>
                </a:lnTo>
                <a:lnTo>
                  <a:pt x="327241" y="296574"/>
                </a:lnTo>
                <a:lnTo>
                  <a:pt x="320386" y="299460"/>
                </a:lnTo>
                <a:lnTo>
                  <a:pt x="313531" y="302347"/>
                </a:lnTo>
                <a:lnTo>
                  <a:pt x="305955" y="304511"/>
                </a:lnTo>
                <a:lnTo>
                  <a:pt x="298378" y="307037"/>
                </a:lnTo>
                <a:lnTo>
                  <a:pt x="291162" y="308480"/>
                </a:lnTo>
                <a:lnTo>
                  <a:pt x="283224" y="309923"/>
                </a:lnTo>
                <a:lnTo>
                  <a:pt x="275648" y="310645"/>
                </a:lnTo>
                <a:lnTo>
                  <a:pt x="267710" y="311727"/>
                </a:lnTo>
                <a:lnTo>
                  <a:pt x="259412" y="311727"/>
                </a:lnTo>
                <a:lnTo>
                  <a:pt x="249670" y="311727"/>
                </a:lnTo>
                <a:lnTo>
                  <a:pt x="240651" y="310284"/>
                </a:lnTo>
                <a:lnTo>
                  <a:pt x="230909" y="308841"/>
                </a:lnTo>
                <a:lnTo>
                  <a:pt x="221528" y="307037"/>
                </a:lnTo>
                <a:lnTo>
                  <a:pt x="212509" y="304151"/>
                </a:lnTo>
                <a:lnTo>
                  <a:pt x="203849" y="300903"/>
                </a:lnTo>
                <a:lnTo>
                  <a:pt x="195190" y="297656"/>
                </a:lnTo>
                <a:lnTo>
                  <a:pt x="186892" y="293687"/>
                </a:lnTo>
                <a:lnTo>
                  <a:pt x="78292" y="401926"/>
                </a:lnTo>
                <a:lnTo>
                  <a:pt x="75406" y="404812"/>
                </a:lnTo>
                <a:lnTo>
                  <a:pt x="71798" y="407338"/>
                </a:lnTo>
                <a:lnTo>
                  <a:pt x="67829" y="409864"/>
                </a:lnTo>
                <a:lnTo>
                  <a:pt x="63860" y="411667"/>
                </a:lnTo>
                <a:lnTo>
                  <a:pt x="59531" y="413832"/>
                </a:lnTo>
                <a:lnTo>
                  <a:pt x="54841" y="414554"/>
                </a:lnTo>
                <a:lnTo>
                  <a:pt x="50872" y="415275"/>
                </a:lnTo>
                <a:lnTo>
                  <a:pt x="45821" y="415636"/>
                </a:lnTo>
                <a:lnTo>
                  <a:pt x="41130" y="415275"/>
                </a:lnTo>
                <a:lnTo>
                  <a:pt x="36801" y="414915"/>
                </a:lnTo>
                <a:lnTo>
                  <a:pt x="32111" y="413832"/>
                </a:lnTo>
                <a:lnTo>
                  <a:pt x="28142" y="412028"/>
                </a:lnTo>
                <a:lnTo>
                  <a:pt x="23812" y="410224"/>
                </a:lnTo>
                <a:lnTo>
                  <a:pt x="20204" y="407699"/>
                </a:lnTo>
                <a:lnTo>
                  <a:pt x="16957" y="405173"/>
                </a:lnTo>
                <a:lnTo>
                  <a:pt x="13349" y="401926"/>
                </a:lnTo>
                <a:lnTo>
                  <a:pt x="10463" y="399040"/>
                </a:lnTo>
                <a:lnTo>
                  <a:pt x="7937" y="395432"/>
                </a:lnTo>
                <a:lnTo>
                  <a:pt x="5412" y="391463"/>
                </a:lnTo>
                <a:lnTo>
                  <a:pt x="3608" y="387494"/>
                </a:lnTo>
                <a:lnTo>
                  <a:pt x="2165" y="383165"/>
                </a:lnTo>
                <a:lnTo>
                  <a:pt x="721" y="378835"/>
                </a:lnTo>
                <a:lnTo>
                  <a:pt x="0" y="374506"/>
                </a:lnTo>
                <a:lnTo>
                  <a:pt x="0" y="369815"/>
                </a:lnTo>
                <a:lnTo>
                  <a:pt x="0" y="365125"/>
                </a:lnTo>
                <a:lnTo>
                  <a:pt x="721" y="360435"/>
                </a:lnTo>
                <a:lnTo>
                  <a:pt x="2165" y="356105"/>
                </a:lnTo>
                <a:lnTo>
                  <a:pt x="3608" y="351775"/>
                </a:lnTo>
                <a:lnTo>
                  <a:pt x="5412" y="347807"/>
                </a:lnTo>
                <a:lnTo>
                  <a:pt x="7937" y="343838"/>
                </a:lnTo>
                <a:lnTo>
                  <a:pt x="10463" y="340591"/>
                </a:lnTo>
                <a:lnTo>
                  <a:pt x="13710" y="336983"/>
                </a:lnTo>
                <a:lnTo>
                  <a:pt x="121949" y="228744"/>
                </a:lnTo>
                <a:lnTo>
                  <a:pt x="117619" y="220446"/>
                </a:lnTo>
                <a:lnTo>
                  <a:pt x="114372" y="211787"/>
                </a:lnTo>
                <a:lnTo>
                  <a:pt x="111125" y="202767"/>
                </a:lnTo>
                <a:lnTo>
                  <a:pt x="108960" y="193747"/>
                </a:lnTo>
                <a:lnTo>
                  <a:pt x="106434" y="184727"/>
                </a:lnTo>
                <a:lnTo>
                  <a:pt x="105352" y="175347"/>
                </a:lnTo>
                <a:lnTo>
                  <a:pt x="104270" y="165605"/>
                </a:lnTo>
                <a:lnTo>
                  <a:pt x="103548" y="155864"/>
                </a:lnTo>
                <a:lnTo>
                  <a:pt x="104270" y="147926"/>
                </a:lnTo>
                <a:lnTo>
                  <a:pt x="104991" y="139628"/>
                </a:lnTo>
                <a:lnTo>
                  <a:pt x="105713" y="132051"/>
                </a:lnTo>
                <a:lnTo>
                  <a:pt x="107156" y="124475"/>
                </a:lnTo>
                <a:lnTo>
                  <a:pt x="108960" y="116898"/>
                </a:lnTo>
                <a:lnTo>
                  <a:pt x="110764" y="109321"/>
                </a:lnTo>
                <a:lnTo>
                  <a:pt x="113289" y="102466"/>
                </a:lnTo>
                <a:lnTo>
                  <a:pt x="116176" y="95250"/>
                </a:lnTo>
                <a:lnTo>
                  <a:pt x="119423" y="88395"/>
                </a:lnTo>
                <a:lnTo>
                  <a:pt x="122670" y="81540"/>
                </a:lnTo>
                <a:lnTo>
                  <a:pt x="126278" y="75046"/>
                </a:lnTo>
                <a:lnTo>
                  <a:pt x="130608" y="68912"/>
                </a:lnTo>
                <a:lnTo>
                  <a:pt x="134937" y="62778"/>
                </a:lnTo>
                <a:lnTo>
                  <a:pt x="139627" y="56645"/>
                </a:lnTo>
                <a:lnTo>
                  <a:pt x="144318" y="50872"/>
                </a:lnTo>
                <a:lnTo>
                  <a:pt x="149730" y="45460"/>
                </a:lnTo>
                <a:lnTo>
                  <a:pt x="155142" y="40409"/>
                </a:lnTo>
                <a:lnTo>
                  <a:pt x="160554" y="35718"/>
                </a:lnTo>
                <a:lnTo>
                  <a:pt x="166326" y="31028"/>
                </a:lnTo>
                <a:lnTo>
                  <a:pt x="172821" y="26699"/>
                </a:lnTo>
                <a:lnTo>
                  <a:pt x="178955" y="22369"/>
                </a:lnTo>
                <a:lnTo>
                  <a:pt x="185449" y="19122"/>
                </a:lnTo>
                <a:lnTo>
                  <a:pt x="192304" y="15514"/>
                </a:lnTo>
                <a:lnTo>
                  <a:pt x="199159" y="12267"/>
                </a:lnTo>
                <a:lnTo>
                  <a:pt x="206375" y="9741"/>
                </a:lnTo>
                <a:lnTo>
                  <a:pt x="213591" y="6855"/>
                </a:lnTo>
                <a:lnTo>
                  <a:pt x="220446" y="5051"/>
                </a:lnTo>
                <a:lnTo>
                  <a:pt x="228384" y="2886"/>
                </a:lnTo>
                <a:lnTo>
                  <a:pt x="236321" y="1804"/>
                </a:lnTo>
                <a:lnTo>
                  <a:pt x="243898" y="721"/>
                </a:lnTo>
                <a:lnTo>
                  <a:pt x="251835" y="361"/>
                </a:lnTo>
                <a:close/>
              </a:path>
            </a:pathLst>
          </a:custGeom>
          <a:solidFill>
            <a:sysClr val="window" lastClr="FFFFFF"/>
          </a:solidFill>
          <a:ln>
            <a:noFill/>
          </a:ln>
          <a:extLst>
            <a:ext uri="{91240B29-F687-4F45-9708-019B960494DF}">
              <a14:hiddenLine xmlns="" xmlns:a14="http://schemas.microsoft.com/office/drawing/2010/main" w="9525">
                <a:solidFill>
                  <a:srgbClr val="000000"/>
                </a:solidFill>
                <a:round/>
              </a14:hiddenLine>
            </a:ext>
          </a:extLst>
        </p:spPr>
        <p:txBody>
          <a:bodyPr wrap="square" anchor="ctr">
            <a:noAutofit/>
          </a:bodyP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39" name="矩形 38"/>
          <p:cNvSpPr/>
          <p:nvPr>
            <p:custDataLst>
              <p:tags r:id="rId17"/>
            </p:custDataLst>
          </p:nvPr>
        </p:nvSpPr>
        <p:spPr>
          <a:xfrm>
            <a:off x="3337709" y="2842203"/>
            <a:ext cx="1885315" cy="279559"/>
          </a:xfrm>
          <a:prstGeom prst="rect">
            <a:avLst/>
          </a:prstGeom>
        </p:spPr>
        <p:txBody>
          <a:bodyPr wrap="square" anchor="ctr" anchorCtr="0">
            <a:noAutofit/>
          </a:bodyPr>
          <a:lstStyle/>
          <a:p>
            <a:pPr algn="ctr">
              <a:lnSpc>
                <a:spcPct val="120000"/>
              </a:lnSpc>
              <a:buClr>
                <a:srgbClr val="E24848"/>
              </a:buClr>
              <a:defRPr/>
            </a:pPr>
            <a:r>
              <a:rPr lang="zh-CN" altLang="en-US" sz="2400" b="1" spc="300" noProof="1">
                <a:latin typeface="华文琥珀" panose="02010800040101010101" charset="-122"/>
                <a:ea typeface="华文琥珀" panose="02010800040101010101" charset="-122"/>
              </a:rPr>
              <a:t>关键控制</a:t>
            </a:r>
          </a:p>
        </p:txBody>
      </p:sp>
      <p:sp>
        <p:nvSpPr>
          <p:cNvPr id="59" name="任意多边形 29"/>
          <p:cNvSpPr/>
          <p:nvPr>
            <p:custDataLst>
              <p:tags r:id="rId18"/>
            </p:custDataLst>
          </p:nvPr>
        </p:nvSpPr>
        <p:spPr>
          <a:xfrm>
            <a:off x="4582798" y="1481374"/>
            <a:ext cx="781892" cy="586419"/>
          </a:xfrm>
          <a:custGeom>
            <a:avLst/>
            <a:gdLst>
              <a:gd name="connsiteX0" fmla="*/ 0 w 1057423"/>
              <a:gd name="connsiteY0" fmla="*/ 528712 h 1057423"/>
              <a:gd name="connsiteX1" fmla="*/ 528712 w 1057423"/>
              <a:gd name="connsiteY1" fmla="*/ 0 h 1057423"/>
              <a:gd name="connsiteX2" fmla="*/ 1057424 w 1057423"/>
              <a:gd name="connsiteY2" fmla="*/ 528712 h 1057423"/>
              <a:gd name="connsiteX3" fmla="*/ 528712 w 1057423"/>
              <a:gd name="connsiteY3" fmla="*/ 1057424 h 1057423"/>
              <a:gd name="connsiteX4" fmla="*/ 0 w 1057423"/>
              <a:gd name="connsiteY4" fmla="*/ 528712 h 105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23" h="1057423">
                <a:moveTo>
                  <a:pt x="0" y="528712"/>
                </a:moveTo>
                <a:cubicBezTo>
                  <a:pt x="0" y="236712"/>
                  <a:pt x="236712" y="0"/>
                  <a:pt x="528712" y="0"/>
                </a:cubicBezTo>
                <a:cubicBezTo>
                  <a:pt x="820712" y="0"/>
                  <a:pt x="1057424" y="236712"/>
                  <a:pt x="1057424" y="528712"/>
                </a:cubicBezTo>
                <a:cubicBezTo>
                  <a:pt x="1057424" y="820712"/>
                  <a:pt x="820712" y="1057424"/>
                  <a:pt x="528712" y="1057424"/>
                </a:cubicBezTo>
                <a:cubicBezTo>
                  <a:pt x="236712" y="1057424"/>
                  <a:pt x="0" y="820712"/>
                  <a:pt x="0" y="528712"/>
                </a:cubicBezTo>
                <a:close/>
              </a:path>
            </a:pathLst>
          </a:custGeom>
          <a:solidFill>
            <a:srgbClr val="3498DB"/>
          </a:solidFill>
          <a:ln w="28575">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60" name="任意多边形 31"/>
          <p:cNvSpPr/>
          <p:nvPr>
            <p:custDataLst>
              <p:tags r:id="rId19"/>
            </p:custDataLst>
          </p:nvPr>
        </p:nvSpPr>
        <p:spPr>
          <a:xfrm>
            <a:off x="3255238" y="3251898"/>
            <a:ext cx="781892" cy="586419"/>
          </a:xfrm>
          <a:custGeom>
            <a:avLst/>
            <a:gdLst>
              <a:gd name="connsiteX0" fmla="*/ 0 w 1057423"/>
              <a:gd name="connsiteY0" fmla="*/ 528712 h 1057423"/>
              <a:gd name="connsiteX1" fmla="*/ 528712 w 1057423"/>
              <a:gd name="connsiteY1" fmla="*/ 0 h 1057423"/>
              <a:gd name="connsiteX2" fmla="*/ 1057424 w 1057423"/>
              <a:gd name="connsiteY2" fmla="*/ 528712 h 1057423"/>
              <a:gd name="connsiteX3" fmla="*/ 528712 w 1057423"/>
              <a:gd name="connsiteY3" fmla="*/ 1057424 h 1057423"/>
              <a:gd name="connsiteX4" fmla="*/ 0 w 1057423"/>
              <a:gd name="connsiteY4" fmla="*/ 528712 h 105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423" h="1057423">
                <a:moveTo>
                  <a:pt x="0" y="528712"/>
                </a:moveTo>
                <a:cubicBezTo>
                  <a:pt x="0" y="236712"/>
                  <a:pt x="236712" y="0"/>
                  <a:pt x="528712" y="0"/>
                </a:cubicBezTo>
                <a:cubicBezTo>
                  <a:pt x="820712" y="0"/>
                  <a:pt x="1057424" y="236712"/>
                  <a:pt x="1057424" y="528712"/>
                </a:cubicBezTo>
                <a:cubicBezTo>
                  <a:pt x="1057424" y="820712"/>
                  <a:pt x="820712" y="1057424"/>
                  <a:pt x="528712" y="1057424"/>
                </a:cubicBezTo>
                <a:cubicBezTo>
                  <a:pt x="236712" y="1057424"/>
                  <a:pt x="0" y="820712"/>
                  <a:pt x="0" y="528712"/>
                </a:cubicBezTo>
                <a:close/>
              </a:path>
            </a:pathLst>
          </a:custGeom>
          <a:solidFill>
            <a:srgbClr val="9BBB59"/>
          </a:solidFill>
          <a:ln w="28575">
            <a:noFill/>
          </a:ln>
          <a:effectLst/>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74" name="任意多边形: 形状 73"/>
          <p:cNvSpPr/>
          <p:nvPr>
            <p:custDataLst>
              <p:tags r:id="rId20"/>
            </p:custDataLst>
          </p:nvPr>
        </p:nvSpPr>
        <p:spPr bwMode="auto">
          <a:xfrm>
            <a:off x="3434260" y="3428764"/>
            <a:ext cx="408025" cy="284168"/>
          </a:xfrm>
          <a:custGeom>
            <a:avLst/>
            <a:gdLst>
              <a:gd name="connsiteX0" fmla="*/ 1465385 w 1905000"/>
              <a:gd name="connsiteY0" fmla="*/ 644922 h 1768979"/>
              <a:gd name="connsiteX1" fmla="*/ 1367693 w 1905000"/>
              <a:gd name="connsiteY1" fmla="*/ 744141 h 1768979"/>
              <a:gd name="connsiteX2" fmla="*/ 1465385 w 1905000"/>
              <a:gd name="connsiteY2" fmla="*/ 843359 h 1768979"/>
              <a:gd name="connsiteX3" fmla="*/ 1563077 w 1905000"/>
              <a:gd name="connsiteY3" fmla="*/ 744141 h 1768979"/>
              <a:gd name="connsiteX4" fmla="*/ 1465385 w 1905000"/>
              <a:gd name="connsiteY4" fmla="*/ 644922 h 1768979"/>
              <a:gd name="connsiteX5" fmla="*/ 976923 w 1905000"/>
              <a:gd name="connsiteY5" fmla="*/ 644922 h 1768979"/>
              <a:gd name="connsiteX6" fmla="*/ 879230 w 1905000"/>
              <a:gd name="connsiteY6" fmla="*/ 744141 h 1768979"/>
              <a:gd name="connsiteX7" fmla="*/ 976923 w 1905000"/>
              <a:gd name="connsiteY7" fmla="*/ 843359 h 1768979"/>
              <a:gd name="connsiteX8" fmla="*/ 1074615 w 1905000"/>
              <a:gd name="connsiteY8" fmla="*/ 744141 h 1768979"/>
              <a:gd name="connsiteX9" fmla="*/ 976923 w 1905000"/>
              <a:gd name="connsiteY9" fmla="*/ 644922 h 1768979"/>
              <a:gd name="connsiteX10" fmla="*/ 488462 w 1905000"/>
              <a:gd name="connsiteY10" fmla="*/ 644922 h 1768979"/>
              <a:gd name="connsiteX11" fmla="*/ 390769 w 1905000"/>
              <a:gd name="connsiteY11" fmla="*/ 744141 h 1768979"/>
              <a:gd name="connsiteX12" fmla="*/ 488462 w 1905000"/>
              <a:gd name="connsiteY12" fmla="*/ 843359 h 1768979"/>
              <a:gd name="connsiteX13" fmla="*/ 586154 w 1905000"/>
              <a:gd name="connsiteY13" fmla="*/ 744141 h 1768979"/>
              <a:gd name="connsiteX14" fmla="*/ 488462 w 1905000"/>
              <a:gd name="connsiteY14" fmla="*/ 644922 h 1768979"/>
              <a:gd name="connsiteX15" fmla="*/ 1465385 w 1905000"/>
              <a:gd name="connsiteY15" fmla="*/ 545703 h 1768979"/>
              <a:gd name="connsiteX16" fmla="*/ 1660769 w 1905000"/>
              <a:gd name="connsiteY16" fmla="*/ 744141 h 1768979"/>
              <a:gd name="connsiteX17" fmla="*/ 1465385 w 1905000"/>
              <a:gd name="connsiteY17" fmla="*/ 942578 h 1768979"/>
              <a:gd name="connsiteX18" fmla="*/ 1270000 w 1905000"/>
              <a:gd name="connsiteY18" fmla="*/ 744141 h 1768979"/>
              <a:gd name="connsiteX19" fmla="*/ 1465385 w 1905000"/>
              <a:gd name="connsiteY19" fmla="*/ 545703 h 1768979"/>
              <a:gd name="connsiteX20" fmla="*/ 976923 w 1905000"/>
              <a:gd name="connsiteY20" fmla="*/ 545703 h 1768979"/>
              <a:gd name="connsiteX21" fmla="*/ 1172307 w 1905000"/>
              <a:gd name="connsiteY21" fmla="*/ 744141 h 1768979"/>
              <a:gd name="connsiteX22" fmla="*/ 976923 w 1905000"/>
              <a:gd name="connsiteY22" fmla="*/ 942578 h 1768979"/>
              <a:gd name="connsiteX23" fmla="*/ 781538 w 1905000"/>
              <a:gd name="connsiteY23" fmla="*/ 744141 h 1768979"/>
              <a:gd name="connsiteX24" fmla="*/ 976923 w 1905000"/>
              <a:gd name="connsiteY24" fmla="*/ 545703 h 1768979"/>
              <a:gd name="connsiteX25" fmla="*/ 488462 w 1905000"/>
              <a:gd name="connsiteY25" fmla="*/ 545703 h 1768979"/>
              <a:gd name="connsiteX26" fmla="*/ 683846 w 1905000"/>
              <a:gd name="connsiteY26" fmla="*/ 744141 h 1768979"/>
              <a:gd name="connsiteX27" fmla="*/ 488462 w 1905000"/>
              <a:gd name="connsiteY27" fmla="*/ 942578 h 1768979"/>
              <a:gd name="connsiteX28" fmla="*/ 293077 w 1905000"/>
              <a:gd name="connsiteY28" fmla="*/ 744141 h 1768979"/>
              <a:gd name="connsiteX29" fmla="*/ 488462 w 1905000"/>
              <a:gd name="connsiteY29" fmla="*/ 545703 h 1768979"/>
              <a:gd name="connsiteX30" fmla="*/ 0 w 1905000"/>
              <a:gd name="connsiteY30" fmla="*/ 0 h 1768979"/>
              <a:gd name="connsiteX31" fmla="*/ 48846 w 1905000"/>
              <a:gd name="connsiteY31" fmla="*/ 0 h 1768979"/>
              <a:gd name="connsiteX32" fmla="*/ 1661021 w 1905000"/>
              <a:gd name="connsiteY32" fmla="*/ 0 h 1768979"/>
              <a:gd name="connsiteX33" fmla="*/ 1905000 w 1905000"/>
              <a:gd name="connsiteY33" fmla="*/ 247890 h 1768979"/>
              <a:gd name="connsiteX34" fmla="*/ 1905000 w 1905000"/>
              <a:gd name="connsiteY34" fmla="*/ 1438672 h 1768979"/>
              <a:gd name="connsiteX35" fmla="*/ 1905000 w 1905000"/>
              <a:gd name="connsiteY35" fmla="*/ 1488281 h 1768979"/>
              <a:gd name="connsiteX36" fmla="*/ 1856154 w 1905000"/>
              <a:gd name="connsiteY36" fmla="*/ 1488281 h 1768979"/>
              <a:gd name="connsiteX37" fmla="*/ 991608 w 1905000"/>
              <a:gd name="connsiteY37" fmla="*/ 1488281 h 1768979"/>
              <a:gd name="connsiteX38" fmla="*/ 1003859 w 1905000"/>
              <a:gd name="connsiteY38" fmla="*/ 1480056 h 1768979"/>
              <a:gd name="connsiteX39" fmla="*/ 976923 w 1905000"/>
              <a:gd name="connsiteY39" fmla="*/ 1488281 h 1768979"/>
              <a:gd name="connsiteX40" fmla="*/ 991608 w 1905000"/>
              <a:gd name="connsiteY40" fmla="*/ 1488281 h 1768979"/>
              <a:gd name="connsiteX41" fmla="*/ 585770 w 1905000"/>
              <a:gd name="connsiteY41" fmla="*/ 1760749 h 1768979"/>
              <a:gd name="connsiteX42" fmla="*/ 518086 w 1905000"/>
              <a:gd name="connsiteY42" fmla="*/ 1746722 h 1768979"/>
              <a:gd name="connsiteX43" fmla="*/ 531898 w 1905000"/>
              <a:gd name="connsiteY43" fmla="*/ 1677980 h 1768979"/>
              <a:gd name="connsiteX44" fmla="*/ 949987 w 1905000"/>
              <a:gd name="connsiteY44" fmla="*/ 1397287 h 1768979"/>
              <a:gd name="connsiteX45" fmla="*/ 962238 w 1905000"/>
              <a:gd name="connsiteY45" fmla="*/ 1389062 h 1768979"/>
              <a:gd name="connsiteX46" fmla="*/ 976923 w 1905000"/>
              <a:gd name="connsiteY46" fmla="*/ 1389062 h 1768979"/>
              <a:gd name="connsiteX47" fmla="*/ 1807308 w 1905000"/>
              <a:gd name="connsiteY47" fmla="*/ 1389062 h 1768979"/>
              <a:gd name="connsiteX48" fmla="*/ 1807308 w 1905000"/>
              <a:gd name="connsiteY48" fmla="*/ 1438672 h 1768979"/>
              <a:gd name="connsiteX49" fmla="*/ 1856154 w 1905000"/>
              <a:gd name="connsiteY49" fmla="*/ 1389062 h 1768979"/>
              <a:gd name="connsiteX50" fmla="*/ 1807308 w 1905000"/>
              <a:gd name="connsiteY50" fmla="*/ 1389062 h 1768979"/>
              <a:gd name="connsiteX51" fmla="*/ 1807308 w 1905000"/>
              <a:gd name="connsiteY51" fmla="*/ 247890 h 1768979"/>
              <a:gd name="connsiteX52" fmla="*/ 1661021 w 1905000"/>
              <a:gd name="connsiteY52" fmla="*/ 99219 h 1768979"/>
              <a:gd name="connsiteX53" fmla="*/ 97693 w 1905000"/>
              <a:gd name="connsiteY53" fmla="*/ 99219 h 1768979"/>
              <a:gd name="connsiteX54" fmla="*/ 97693 w 1905000"/>
              <a:gd name="connsiteY54" fmla="*/ 49609 h 1768979"/>
              <a:gd name="connsiteX55" fmla="*/ 48846 w 1905000"/>
              <a:gd name="connsiteY55" fmla="*/ 99219 h 1768979"/>
              <a:gd name="connsiteX56" fmla="*/ 97693 w 1905000"/>
              <a:gd name="connsiteY56" fmla="*/ 99219 h 1768979"/>
              <a:gd name="connsiteX57" fmla="*/ 97693 w 1905000"/>
              <a:gd name="connsiteY57" fmla="*/ 1240391 h 1768979"/>
              <a:gd name="connsiteX58" fmla="*/ 244178 w 1905000"/>
              <a:gd name="connsiteY58" fmla="*/ 1389062 h 1768979"/>
              <a:gd name="connsiteX59" fmla="*/ 498793 w 1905000"/>
              <a:gd name="connsiteY59" fmla="*/ 1389062 h 1768979"/>
              <a:gd name="connsiteX60" fmla="*/ 547639 w 1905000"/>
              <a:gd name="connsiteY60" fmla="*/ 1438672 h 1768979"/>
              <a:gd name="connsiteX61" fmla="*/ 498793 w 1905000"/>
              <a:gd name="connsiteY61" fmla="*/ 1488281 h 1768979"/>
              <a:gd name="connsiteX62" fmla="*/ 244178 w 1905000"/>
              <a:gd name="connsiteY62" fmla="*/ 1488281 h 1768979"/>
              <a:gd name="connsiteX63" fmla="*/ 0 w 1905000"/>
              <a:gd name="connsiteY63" fmla="*/ 1240391 h 1768979"/>
              <a:gd name="connsiteX64" fmla="*/ 0 w 1905000"/>
              <a:gd name="connsiteY64" fmla="*/ 49609 h 176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905000" h="1768979">
                <a:moveTo>
                  <a:pt x="1465385" y="644922"/>
                </a:moveTo>
                <a:cubicBezTo>
                  <a:pt x="1411431" y="644922"/>
                  <a:pt x="1367693" y="689344"/>
                  <a:pt x="1367693" y="744141"/>
                </a:cubicBezTo>
                <a:cubicBezTo>
                  <a:pt x="1367693" y="798938"/>
                  <a:pt x="1411431" y="843359"/>
                  <a:pt x="1465385" y="843359"/>
                </a:cubicBezTo>
                <a:cubicBezTo>
                  <a:pt x="1519339" y="843359"/>
                  <a:pt x="1563077" y="798938"/>
                  <a:pt x="1563077" y="744141"/>
                </a:cubicBezTo>
                <a:cubicBezTo>
                  <a:pt x="1563077" y="689344"/>
                  <a:pt x="1519339" y="644922"/>
                  <a:pt x="1465385" y="644922"/>
                </a:cubicBezTo>
                <a:close/>
                <a:moveTo>
                  <a:pt x="976923" y="644922"/>
                </a:moveTo>
                <a:cubicBezTo>
                  <a:pt x="922969" y="644922"/>
                  <a:pt x="879230" y="689344"/>
                  <a:pt x="879230" y="744141"/>
                </a:cubicBezTo>
                <a:cubicBezTo>
                  <a:pt x="879230" y="798938"/>
                  <a:pt x="922969" y="843359"/>
                  <a:pt x="976923" y="843359"/>
                </a:cubicBezTo>
                <a:cubicBezTo>
                  <a:pt x="1030877" y="843359"/>
                  <a:pt x="1074615" y="798938"/>
                  <a:pt x="1074615" y="744141"/>
                </a:cubicBezTo>
                <a:cubicBezTo>
                  <a:pt x="1074615" y="689344"/>
                  <a:pt x="1030877" y="644922"/>
                  <a:pt x="976923" y="644922"/>
                </a:cubicBezTo>
                <a:close/>
                <a:moveTo>
                  <a:pt x="488462" y="644922"/>
                </a:moveTo>
                <a:cubicBezTo>
                  <a:pt x="434508" y="644922"/>
                  <a:pt x="390769" y="689344"/>
                  <a:pt x="390769" y="744141"/>
                </a:cubicBezTo>
                <a:cubicBezTo>
                  <a:pt x="390769" y="798938"/>
                  <a:pt x="434508" y="843359"/>
                  <a:pt x="488462" y="843359"/>
                </a:cubicBezTo>
                <a:cubicBezTo>
                  <a:pt x="542416" y="843359"/>
                  <a:pt x="586154" y="798938"/>
                  <a:pt x="586154" y="744141"/>
                </a:cubicBezTo>
                <a:cubicBezTo>
                  <a:pt x="586154" y="689344"/>
                  <a:pt x="542416" y="644922"/>
                  <a:pt x="488462" y="644922"/>
                </a:cubicBezTo>
                <a:close/>
                <a:moveTo>
                  <a:pt x="1465385" y="545703"/>
                </a:moveTo>
                <a:cubicBezTo>
                  <a:pt x="1573293" y="545703"/>
                  <a:pt x="1660769" y="634547"/>
                  <a:pt x="1660769" y="744141"/>
                </a:cubicBezTo>
                <a:cubicBezTo>
                  <a:pt x="1660769" y="853735"/>
                  <a:pt x="1573293" y="942578"/>
                  <a:pt x="1465385" y="942578"/>
                </a:cubicBezTo>
                <a:cubicBezTo>
                  <a:pt x="1357477" y="942578"/>
                  <a:pt x="1270000" y="853735"/>
                  <a:pt x="1270000" y="744141"/>
                </a:cubicBezTo>
                <a:cubicBezTo>
                  <a:pt x="1270000" y="634547"/>
                  <a:pt x="1357477" y="545703"/>
                  <a:pt x="1465385" y="545703"/>
                </a:cubicBezTo>
                <a:close/>
                <a:moveTo>
                  <a:pt x="976923" y="545703"/>
                </a:moveTo>
                <a:cubicBezTo>
                  <a:pt x="1084831" y="545703"/>
                  <a:pt x="1172307" y="634547"/>
                  <a:pt x="1172307" y="744141"/>
                </a:cubicBezTo>
                <a:cubicBezTo>
                  <a:pt x="1172307" y="853735"/>
                  <a:pt x="1084831" y="942578"/>
                  <a:pt x="976923" y="942578"/>
                </a:cubicBezTo>
                <a:cubicBezTo>
                  <a:pt x="869015" y="942578"/>
                  <a:pt x="781538" y="853735"/>
                  <a:pt x="781538" y="744141"/>
                </a:cubicBezTo>
                <a:cubicBezTo>
                  <a:pt x="781538" y="634547"/>
                  <a:pt x="869015" y="545703"/>
                  <a:pt x="976923" y="545703"/>
                </a:cubicBezTo>
                <a:close/>
                <a:moveTo>
                  <a:pt x="488462" y="545703"/>
                </a:moveTo>
                <a:cubicBezTo>
                  <a:pt x="596370" y="545703"/>
                  <a:pt x="683846" y="634547"/>
                  <a:pt x="683846" y="744141"/>
                </a:cubicBezTo>
                <a:cubicBezTo>
                  <a:pt x="683846" y="853735"/>
                  <a:pt x="596370" y="942578"/>
                  <a:pt x="488462" y="942578"/>
                </a:cubicBezTo>
                <a:cubicBezTo>
                  <a:pt x="380554" y="942578"/>
                  <a:pt x="293077" y="853735"/>
                  <a:pt x="293077" y="744141"/>
                </a:cubicBezTo>
                <a:cubicBezTo>
                  <a:pt x="293077" y="634547"/>
                  <a:pt x="380554" y="545703"/>
                  <a:pt x="488462" y="545703"/>
                </a:cubicBezTo>
                <a:close/>
                <a:moveTo>
                  <a:pt x="0" y="0"/>
                </a:moveTo>
                <a:lnTo>
                  <a:pt x="48846" y="0"/>
                </a:lnTo>
                <a:lnTo>
                  <a:pt x="1661021" y="0"/>
                </a:lnTo>
                <a:cubicBezTo>
                  <a:pt x="1795702" y="0"/>
                  <a:pt x="1905000" y="111151"/>
                  <a:pt x="1905000" y="247890"/>
                </a:cubicBezTo>
                <a:lnTo>
                  <a:pt x="1905000" y="1438672"/>
                </a:lnTo>
                <a:lnTo>
                  <a:pt x="1905000" y="1488281"/>
                </a:lnTo>
                <a:lnTo>
                  <a:pt x="1856154" y="1488281"/>
                </a:lnTo>
                <a:lnTo>
                  <a:pt x="991608" y="1488281"/>
                </a:lnTo>
                <a:lnTo>
                  <a:pt x="1003859" y="1480056"/>
                </a:lnTo>
                <a:lnTo>
                  <a:pt x="976923" y="1488281"/>
                </a:lnTo>
                <a:lnTo>
                  <a:pt x="991608" y="1488281"/>
                </a:lnTo>
                <a:lnTo>
                  <a:pt x="585770" y="1760749"/>
                </a:lnTo>
                <a:cubicBezTo>
                  <a:pt x="563266" y="1775858"/>
                  <a:pt x="532962" y="1769578"/>
                  <a:pt x="518086" y="1746722"/>
                </a:cubicBezTo>
                <a:cubicBezTo>
                  <a:pt x="503210" y="1723865"/>
                  <a:pt x="509393" y="1693089"/>
                  <a:pt x="531898" y="1677980"/>
                </a:cubicBezTo>
                <a:lnTo>
                  <a:pt x="949987" y="1397287"/>
                </a:lnTo>
                <a:lnTo>
                  <a:pt x="962238" y="1389062"/>
                </a:lnTo>
                <a:lnTo>
                  <a:pt x="976923" y="1389062"/>
                </a:lnTo>
                <a:lnTo>
                  <a:pt x="1807308" y="1389062"/>
                </a:lnTo>
                <a:lnTo>
                  <a:pt x="1807308" y="1438672"/>
                </a:lnTo>
                <a:lnTo>
                  <a:pt x="1856154" y="1389062"/>
                </a:lnTo>
                <a:lnTo>
                  <a:pt x="1807308" y="1389062"/>
                </a:lnTo>
                <a:lnTo>
                  <a:pt x="1807308" y="247890"/>
                </a:lnTo>
                <a:cubicBezTo>
                  <a:pt x="1807308" y="165919"/>
                  <a:pt x="1741720" y="99219"/>
                  <a:pt x="1661021" y="99219"/>
                </a:cubicBezTo>
                <a:lnTo>
                  <a:pt x="97693" y="99219"/>
                </a:lnTo>
                <a:lnTo>
                  <a:pt x="97693" y="49609"/>
                </a:lnTo>
                <a:lnTo>
                  <a:pt x="48846" y="99219"/>
                </a:lnTo>
                <a:lnTo>
                  <a:pt x="97693" y="99219"/>
                </a:lnTo>
                <a:lnTo>
                  <a:pt x="97693" y="1240391"/>
                </a:lnTo>
                <a:cubicBezTo>
                  <a:pt x="97693" y="1322351"/>
                  <a:pt x="163358" y="1389062"/>
                  <a:pt x="244178" y="1389062"/>
                </a:cubicBezTo>
                <a:lnTo>
                  <a:pt x="498793" y="1389062"/>
                </a:lnTo>
                <a:cubicBezTo>
                  <a:pt x="525770" y="1389062"/>
                  <a:pt x="547639" y="1411273"/>
                  <a:pt x="547639" y="1438672"/>
                </a:cubicBezTo>
                <a:cubicBezTo>
                  <a:pt x="547639" y="1466070"/>
                  <a:pt x="525770" y="1488281"/>
                  <a:pt x="498793" y="1488281"/>
                </a:cubicBezTo>
                <a:lnTo>
                  <a:pt x="244178" y="1488281"/>
                </a:lnTo>
                <a:cubicBezTo>
                  <a:pt x="109398" y="1488281"/>
                  <a:pt x="0" y="1377142"/>
                  <a:pt x="0" y="1240391"/>
                </a:cubicBezTo>
                <a:lnTo>
                  <a:pt x="0" y="49609"/>
                </a:lnTo>
                <a:close/>
              </a:path>
            </a:pathLst>
          </a:custGeom>
          <a:solidFill>
            <a:sysClr val="window" lastClr="FFFFFF"/>
          </a:solidFill>
          <a:ln w="38100">
            <a:noFill/>
          </a:ln>
        </p:spPr>
        <p:style>
          <a:lnRef idx="2">
            <a:srgbClr val="000000"/>
          </a:lnRef>
          <a:fillRef idx="1">
            <a:sysClr val="window" lastClr="FFFFFF"/>
          </a:fillRef>
          <a:effectRef idx="0">
            <a:srgbClr val="000000"/>
          </a:effectRef>
          <a:fontRef idx="minor">
            <a:srgbClr val="000000"/>
          </a:fontRef>
        </p:style>
        <p:txBody>
          <a:bodyPr rtlCol="0" anchor="ctr"/>
          <a:lstStyle/>
          <a:p>
            <a:pPr algn="ctr"/>
            <a:endParaRPr lang="zh-CN" altLang="en-US" sz="1350" dirty="0">
              <a:solidFill>
                <a:srgbClr val="000000"/>
              </a:solidFill>
              <a:latin typeface="微软雅黑" panose="020B0503020204020204" pitchFamily="34" charset="-122"/>
              <a:ea typeface="微软雅黑" panose="020B0503020204020204" pitchFamily="34" charset="-122"/>
            </a:endParaRPr>
          </a:p>
        </p:txBody>
      </p:sp>
      <p:sp>
        <p:nvSpPr>
          <p:cNvPr id="134" name="任意多边形: 形状 133"/>
          <p:cNvSpPr/>
          <p:nvPr>
            <p:custDataLst>
              <p:tags r:id="rId21"/>
            </p:custDataLst>
          </p:nvPr>
        </p:nvSpPr>
        <p:spPr bwMode="auto">
          <a:xfrm rot="5400000">
            <a:off x="4806704" y="1585731"/>
            <a:ext cx="336621" cy="376343"/>
          </a:xfrm>
          <a:custGeom>
            <a:avLst/>
            <a:gdLst>
              <a:gd name="connsiteX0" fmla="*/ 1616392 w 1905000"/>
              <a:gd name="connsiteY0" fmla="*/ 875347 h 1597342"/>
              <a:gd name="connsiteX1" fmla="*/ 1616392 w 1905000"/>
              <a:gd name="connsiteY1" fmla="*/ 721043 h 1597342"/>
              <a:gd name="connsiteX2" fmla="*/ 1684019 w 1905000"/>
              <a:gd name="connsiteY2" fmla="*/ 653415 h 1597342"/>
              <a:gd name="connsiteX3" fmla="*/ 1751647 w 1905000"/>
              <a:gd name="connsiteY3" fmla="*/ 721043 h 1597342"/>
              <a:gd name="connsiteX4" fmla="*/ 1751647 w 1905000"/>
              <a:gd name="connsiteY4" fmla="*/ 875347 h 1597342"/>
              <a:gd name="connsiteX5" fmla="*/ 1684019 w 1905000"/>
              <a:gd name="connsiteY5" fmla="*/ 942975 h 1597342"/>
              <a:gd name="connsiteX6" fmla="*/ 1616392 w 1905000"/>
              <a:gd name="connsiteY6" fmla="*/ 875347 h 1597342"/>
              <a:gd name="connsiteX7" fmla="*/ 442912 w 1905000"/>
              <a:gd name="connsiteY7" fmla="*/ 1230630 h 1597342"/>
              <a:gd name="connsiteX8" fmla="*/ 1463039 w 1905000"/>
              <a:gd name="connsiteY8" fmla="*/ 1230630 h 1597342"/>
              <a:gd name="connsiteX9" fmla="*/ 1463039 w 1905000"/>
              <a:gd name="connsiteY9" fmla="*/ 364808 h 1597342"/>
              <a:gd name="connsiteX10" fmla="*/ 442912 w 1905000"/>
              <a:gd name="connsiteY10" fmla="*/ 364808 h 1597342"/>
              <a:gd name="connsiteX11" fmla="*/ 307657 w 1905000"/>
              <a:gd name="connsiteY11" fmla="*/ 1299210 h 1597342"/>
              <a:gd name="connsiteX12" fmla="*/ 307657 w 1905000"/>
              <a:gd name="connsiteY12" fmla="*/ 298133 h 1597342"/>
              <a:gd name="connsiteX13" fmla="*/ 375285 w 1905000"/>
              <a:gd name="connsiteY13" fmla="*/ 230505 h 1597342"/>
              <a:gd name="connsiteX14" fmla="*/ 1529715 w 1905000"/>
              <a:gd name="connsiteY14" fmla="*/ 230505 h 1597342"/>
              <a:gd name="connsiteX15" fmla="*/ 1597342 w 1905000"/>
              <a:gd name="connsiteY15" fmla="*/ 298133 h 1597342"/>
              <a:gd name="connsiteX16" fmla="*/ 1597342 w 1905000"/>
              <a:gd name="connsiteY16" fmla="*/ 1298257 h 1597342"/>
              <a:gd name="connsiteX17" fmla="*/ 1597342 w 1905000"/>
              <a:gd name="connsiteY17" fmla="*/ 1298257 h 1597342"/>
              <a:gd name="connsiteX18" fmla="*/ 1529714 w 1905000"/>
              <a:gd name="connsiteY18" fmla="*/ 1366837 h 1597342"/>
              <a:gd name="connsiteX19" fmla="*/ 375285 w 1905000"/>
              <a:gd name="connsiteY19" fmla="*/ 1366837 h 1597342"/>
              <a:gd name="connsiteX20" fmla="*/ 307657 w 1905000"/>
              <a:gd name="connsiteY20" fmla="*/ 1299210 h 1597342"/>
              <a:gd name="connsiteX21" fmla="*/ 134303 w 1905000"/>
              <a:gd name="connsiteY21" fmla="*/ 1413510 h 1597342"/>
              <a:gd name="connsiteX22" fmla="*/ 182880 w 1905000"/>
              <a:gd name="connsiteY22" fmla="*/ 1462087 h 1597342"/>
              <a:gd name="connsiteX23" fmla="*/ 182880 w 1905000"/>
              <a:gd name="connsiteY23" fmla="*/ 1463040 h 1597342"/>
              <a:gd name="connsiteX24" fmla="*/ 1722120 w 1905000"/>
              <a:gd name="connsiteY24" fmla="*/ 1463040 h 1597342"/>
              <a:gd name="connsiteX25" fmla="*/ 1770697 w 1905000"/>
              <a:gd name="connsiteY25" fmla="*/ 1414462 h 1597342"/>
              <a:gd name="connsiteX26" fmla="*/ 1770697 w 1905000"/>
              <a:gd name="connsiteY26" fmla="*/ 182880 h 1597342"/>
              <a:gd name="connsiteX27" fmla="*/ 1722120 w 1905000"/>
              <a:gd name="connsiteY27" fmla="*/ 134303 h 1597342"/>
              <a:gd name="connsiteX28" fmla="*/ 182880 w 1905000"/>
              <a:gd name="connsiteY28" fmla="*/ 134303 h 1597342"/>
              <a:gd name="connsiteX29" fmla="*/ 134303 w 1905000"/>
              <a:gd name="connsiteY29" fmla="*/ 182880 h 1597342"/>
              <a:gd name="connsiteX30" fmla="*/ 0 w 1905000"/>
              <a:gd name="connsiteY30" fmla="*/ 1414462 h 1597342"/>
              <a:gd name="connsiteX31" fmla="*/ 0 w 1905000"/>
              <a:gd name="connsiteY31" fmla="*/ 182880 h 1597342"/>
              <a:gd name="connsiteX32" fmla="*/ 182880 w 1905000"/>
              <a:gd name="connsiteY32" fmla="*/ 0 h 1597342"/>
              <a:gd name="connsiteX33" fmla="*/ 1722120 w 1905000"/>
              <a:gd name="connsiteY33" fmla="*/ 0 h 1597342"/>
              <a:gd name="connsiteX34" fmla="*/ 1905000 w 1905000"/>
              <a:gd name="connsiteY34" fmla="*/ 182880 h 1597342"/>
              <a:gd name="connsiteX35" fmla="*/ 1905000 w 1905000"/>
              <a:gd name="connsiteY35" fmla="*/ 1414462 h 1597342"/>
              <a:gd name="connsiteX36" fmla="*/ 1722120 w 1905000"/>
              <a:gd name="connsiteY36" fmla="*/ 1597342 h 1597342"/>
              <a:gd name="connsiteX37" fmla="*/ 182880 w 1905000"/>
              <a:gd name="connsiteY37" fmla="*/ 1597342 h 1597342"/>
              <a:gd name="connsiteX38" fmla="*/ 0 w 1905000"/>
              <a:gd name="connsiteY38" fmla="*/ 1414462 h 159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05000" h="1597342">
                <a:moveTo>
                  <a:pt x="1616392" y="875347"/>
                </a:moveTo>
                <a:lnTo>
                  <a:pt x="1616392" y="721043"/>
                </a:lnTo>
                <a:cubicBezTo>
                  <a:pt x="1616392" y="681990"/>
                  <a:pt x="1644967" y="653415"/>
                  <a:pt x="1684019" y="653415"/>
                </a:cubicBezTo>
                <a:cubicBezTo>
                  <a:pt x="1723072" y="653415"/>
                  <a:pt x="1751647" y="681990"/>
                  <a:pt x="1751647" y="721043"/>
                </a:cubicBezTo>
                <a:lnTo>
                  <a:pt x="1751647" y="875347"/>
                </a:lnTo>
                <a:cubicBezTo>
                  <a:pt x="1751647" y="914400"/>
                  <a:pt x="1723072" y="942975"/>
                  <a:pt x="1684019" y="942975"/>
                </a:cubicBezTo>
                <a:cubicBezTo>
                  <a:pt x="1644967" y="942975"/>
                  <a:pt x="1616392" y="914400"/>
                  <a:pt x="1616392" y="875347"/>
                </a:cubicBezTo>
                <a:close/>
                <a:moveTo>
                  <a:pt x="442912" y="1230630"/>
                </a:moveTo>
                <a:lnTo>
                  <a:pt x="1463039" y="1230630"/>
                </a:lnTo>
                <a:lnTo>
                  <a:pt x="1463039" y="364808"/>
                </a:lnTo>
                <a:lnTo>
                  <a:pt x="442912" y="364808"/>
                </a:lnTo>
                <a:close/>
                <a:moveTo>
                  <a:pt x="307657" y="1299210"/>
                </a:moveTo>
                <a:lnTo>
                  <a:pt x="307657" y="298133"/>
                </a:lnTo>
                <a:cubicBezTo>
                  <a:pt x="307657" y="259080"/>
                  <a:pt x="336232" y="230505"/>
                  <a:pt x="375285" y="230505"/>
                </a:cubicBezTo>
                <a:lnTo>
                  <a:pt x="1529715" y="230505"/>
                </a:lnTo>
                <a:cubicBezTo>
                  <a:pt x="1568767" y="230505"/>
                  <a:pt x="1597342" y="259080"/>
                  <a:pt x="1597342" y="298133"/>
                </a:cubicBezTo>
                <a:lnTo>
                  <a:pt x="1597342" y="1298257"/>
                </a:lnTo>
                <a:lnTo>
                  <a:pt x="1597342" y="1298257"/>
                </a:lnTo>
                <a:cubicBezTo>
                  <a:pt x="1597342" y="1337310"/>
                  <a:pt x="1568767" y="1365885"/>
                  <a:pt x="1529714" y="1366837"/>
                </a:cubicBezTo>
                <a:lnTo>
                  <a:pt x="375285" y="1366837"/>
                </a:lnTo>
                <a:cubicBezTo>
                  <a:pt x="336232" y="1366837"/>
                  <a:pt x="307657" y="1338262"/>
                  <a:pt x="307657" y="1299210"/>
                </a:cubicBezTo>
                <a:close/>
                <a:moveTo>
                  <a:pt x="134303" y="1413510"/>
                </a:moveTo>
                <a:cubicBezTo>
                  <a:pt x="134303" y="1436370"/>
                  <a:pt x="160020" y="1462087"/>
                  <a:pt x="182880" y="1462087"/>
                </a:cubicBezTo>
                <a:lnTo>
                  <a:pt x="182880" y="1463040"/>
                </a:lnTo>
                <a:lnTo>
                  <a:pt x="1722120" y="1463040"/>
                </a:lnTo>
                <a:cubicBezTo>
                  <a:pt x="1744980" y="1463040"/>
                  <a:pt x="1770697" y="1437322"/>
                  <a:pt x="1770697" y="1414462"/>
                </a:cubicBezTo>
                <a:lnTo>
                  <a:pt x="1770697" y="182880"/>
                </a:lnTo>
                <a:cubicBezTo>
                  <a:pt x="1770697" y="160020"/>
                  <a:pt x="1744980" y="134303"/>
                  <a:pt x="1722120" y="134303"/>
                </a:cubicBezTo>
                <a:lnTo>
                  <a:pt x="182880" y="134303"/>
                </a:lnTo>
                <a:cubicBezTo>
                  <a:pt x="160020" y="134303"/>
                  <a:pt x="134303" y="160020"/>
                  <a:pt x="134303" y="182880"/>
                </a:cubicBezTo>
                <a:close/>
                <a:moveTo>
                  <a:pt x="0" y="1414462"/>
                </a:moveTo>
                <a:lnTo>
                  <a:pt x="0" y="182880"/>
                </a:lnTo>
                <a:cubicBezTo>
                  <a:pt x="0" y="81915"/>
                  <a:pt x="81915" y="0"/>
                  <a:pt x="182880" y="0"/>
                </a:cubicBezTo>
                <a:lnTo>
                  <a:pt x="1722120" y="0"/>
                </a:lnTo>
                <a:cubicBezTo>
                  <a:pt x="1823085" y="0"/>
                  <a:pt x="1905000" y="81915"/>
                  <a:pt x="1905000" y="182880"/>
                </a:cubicBezTo>
                <a:lnTo>
                  <a:pt x="1905000" y="1414462"/>
                </a:lnTo>
                <a:cubicBezTo>
                  <a:pt x="1905000" y="1515427"/>
                  <a:pt x="1823085" y="1597342"/>
                  <a:pt x="1722120" y="1597342"/>
                </a:cubicBezTo>
                <a:lnTo>
                  <a:pt x="182880" y="1597342"/>
                </a:lnTo>
                <a:cubicBezTo>
                  <a:pt x="81915" y="1597342"/>
                  <a:pt x="0" y="1515427"/>
                  <a:pt x="0" y="1414462"/>
                </a:cubicBezTo>
                <a:close/>
              </a:path>
            </a:pathLst>
          </a:custGeom>
          <a:solidFill>
            <a:sysClr val="window" lastClr="FFFFFF"/>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algn="ctr"/>
            <a:endParaRPr lang="zh-CN" altLang="en-US" sz="1350" dirty="0">
              <a:solidFill>
                <a:srgbClr val="000000"/>
              </a:solidFill>
              <a:latin typeface="微软雅黑" panose="020B0503020204020204" pitchFamily="34" charset="-122"/>
              <a:ea typeface="微软雅黑" panose="020B0503020204020204" pitchFamily="34" charset="-122"/>
            </a:endParaRPr>
          </a:p>
        </p:txBody>
      </p:sp>
      <p:sp>
        <p:nvSpPr>
          <p:cNvPr id="5" name="矩形 4"/>
          <p:cNvSpPr/>
          <p:nvPr>
            <p:custDataLst>
              <p:tags r:id="rId22"/>
            </p:custDataLst>
          </p:nvPr>
        </p:nvSpPr>
        <p:spPr>
          <a:xfrm>
            <a:off x="5944875" y="2426341"/>
            <a:ext cx="2811922" cy="467012"/>
          </a:xfrm>
          <a:prstGeom prst="rect">
            <a:avLst/>
          </a:prstGeom>
        </p:spPr>
        <p:txBody>
          <a:bodyPr wrap="square" lIns="67500" tIns="35100" rIns="67500" bIns="0" anchor="b" anchorCtr="0">
            <a:normAutofit lnSpcReduction="10000"/>
          </a:bodyPr>
          <a:lstStyle/>
          <a:p>
            <a:pPr algn="l">
              <a:lnSpc>
                <a:spcPct val="120000"/>
              </a:lnSpc>
            </a:pPr>
            <a:r>
              <a:rPr lang="zh-CN" altLang="en-US" sz="2400" b="1" spc="300" dirty="0">
                <a:solidFill>
                  <a:schemeClr val="accent2">
                    <a:lumMod val="40000"/>
                    <a:lumOff val="60000"/>
                  </a:schemeClr>
                </a:solidFill>
                <a:latin typeface="华文琥珀" panose="02010800040101010101" charset="-122"/>
                <a:ea typeface="华文琥珀" panose="02010800040101010101" charset="-122"/>
              </a:rPr>
              <a:t>原料管理</a:t>
            </a:r>
          </a:p>
        </p:txBody>
      </p:sp>
      <p:sp>
        <p:nvSpPr>
          <p:cNvPr id="21" name="矩形 20"/>
          <p:cNvSpPr/>
          <p:nvPr>
            <p:custDataLst>
              <p:tags r:id="rId23"/>
            </p:custDataLst>
          </p:nvPr>
        </p:nvSpPr>
        <p:spPr>
          <a:xfrm>
            <a:off x="5433350" y="3557911"/>
            <a:ext cx="2564130" cy="250508"/>
          </a:xfrm>
          <a:prstGeom prst="rect">
            <a:avLst/>
          </a:prstGeom>
        </p:spPr>
        <p:txBody>
          <a:bodyPr wrap="square" lIns="67500" tIns="35100" rIns="67500" bIns="0" anchor="b" anchorCtr="0">
            <a:noAutofit/>
          </a:bodyPr>
          <a:lstStyle/>
          <a:p>
            <a:pPr algn="l">
              <a:lnSpc>
                <a:spcPct val="120000"/>
              </a:lnSpc>
            </a:pPr>
            <a:r>
              <a:rPr lang="zh-CN" altLang="en-US" sz="2400" b="1" spc="300" dirty="0">
                <a:solidFill>
                  <a:srgbClr val="1AA3AA"/>
                </a:solidFill>
                <a:latin typeface="华文琥珀" panose="02010800040101010101" charset="-122"/>
                <a:ea typeface="华文琥珀" panose="02010800040101010101" charset="-122"/>
              </a:rPr>
              <a:t>加工</a:t>
            </a:r>
            <a:r>
              <a:rPr lang="zh-CN" altLang="en-US" sz="2400" b="1" spc="300" dirty="0" smtClean="0">
                <a:solidFill>
                  <a:srgbClr val="1AA3AA"/>
                </a:solidFill>
                <a:latin typeface="华文琥珀" panose="02010800040101010101" charset="-122"/>
                <a:ea typeface="华文琥珀" panose="02010800040101010101" charset="-122"/>
              </a:rPr>
              <a:t>制作</a:t>
            </a:r>
            <a:endParaRPr lang="zh-CN" altLang="en-US" sz="2400" b="1" spc="300" dirty="0">
              <a:solidFill>
                <a:srgbClr val="1AA3AA"/>
              </a:solidFill>
              <a:latin typeface="华文琥珀" panose="02010800040101010101" charset="-122"/>
              <a:ea typeface="华文琥珀" panose="02010800040101010101" charset="-122"/>
            </a:endParaRPr>
          </a:p>
        </p:txBody>
      </p:sp>
      <p:sp>
        <p:nvSpPr>
          <p:cNvPr id="13" name="矩形 12"/>
          <p:cNvSpPr/>
          <p:nvPr>
            <p:custDataLst>
              <p:tags r:id="rId24"/>
            </p:custDataLst>
          </p:nvPr>
        </p:nvSpPr>
        <p:spPr>
          <a:xfrm>
            <a:off x="669290" y="2510790"/>
            <a:ext cx="2020570" cy="433705"/>
          </a:xfrm>
          <a:prstGeom prst="rect">
            <a:avLst/>
          </a:prstGeom>
        </p:spPr>
        <p:txBody>
          <a:bodyPr wrap="square" lIns="67500" tIns="35100" rIns="67500" bIns="0" anchor="b" anchorCtr="0">
            <a:noAutofit/>
          </a:bodyPr>
          <a:lstStyle/>
          <a:p>
            <a:pPr>
              <a:lnSpc>
                <a:spcPct val="120000"/>
              </a:lnSpc>
            </a:pPr>
            <a:r>
              <a:rPr lang="zh-CN" altLang="en-US" sz="2400" b="1" spc="300">
                <a:solidFill>
                  <a:srgbClr val="FFC000"/>
                </a:solidFill>
                <a:latin typeface="华文琥珀" panose="02010800040101010101" charset="-122"/>
                <a:ea typeface="华文琥珀" panose="02010800040101010101" charset="-122"/>
              </a:rPr>
              <a:t>鼠虫害防治</a:t>
            </a:r>
          </a:p>
        </p:txBody>
      </p:sp>
      <p:sp>
        <p:nvSpPr>
          <p:cNvPr id="139" name="矩形 138"/>
          <p:cNvSpPr/>
          <p:nvPr>
            <p:custDataLst>
              <p:tags r:id="rId25"/>
            </p:custDataLst>
          </p:nvPr>
        </p:nvSpPr>
        <p:spPr>
          <a:xfrm>
            <a:off x="919142" y="1649085"/>
            <a:ext cx="2336249" cy="250441"/>
          </a:xfrm>
          <a:prstGeom prst="rect">
            <a:avLst/>
          </a:prstGeom>
        </p:spPr>
        <p:txBody>
          <a:bodyPr wrap="square" lIns="67500" tIns="35100" rIns="67500" bIns="0" anchor="b" anchorCtr="0">
            <a:noAutofit/>
          </a:bodyPr>
          <a:lstStyle/>
          <a:p>
            <a:pPr algn="r">
              <a:lnSpc>
                <a:spcPct val="120000"/>
              </a:lnSpc>
            </a:pPr>
            <a:r>
              <a:rPr lang="zh-CN" altLang="en-US" sz="2400" b="1" spc="300" dirty="0">
                <a:solidFill>
                  <a:srgbClr val="9BBB59"/>
                </a:solidFill>
                <a:latin typeface="华文琥珀" panose="02010800040101010101" charset="-122"/>
                <a:ea typeface="华文琥珀" panose="02010800040101010101" charset="-122"/>
              </a:rPr>
              <a:t>人员管理</a:t>
            </a:r>
          </a:p>
        </p:txBody>
      </p:sp>
      <p:sp>
        <p:nvSpPr>
          <p:cNvPr id="36" name="TextBox 35"/>
          <p:cNvSpPr txBox="1"/>
          <p:nvPr/>
        </p:nvSpPr>
        <p:spPr>
          <a:xfrm>
            <a:off x="1455710" y="4281816"/>
            <a:ext cx="6682449" cy="646331"/>
          </a:xfrm>
          <a:prstGeom prst="rect">
            <a:avLst/>
          </a:prstGeom>
          <a:noFill/>
        </p:spPr>
        <p:txBody>
          <a:bodyPr wrap="square" rtlCol="0">
            <a:spAutoFit/>
          </a:bodyPr>
          <a:lstStyle/>
          <a:p>
            <a:pPr algn="ctr">
              <a:lnSpc>
                <a:spcPct val="150000"/>
              </a:lnSpc>
            </a:pPr>
            <a:r>
              <a:rPr lang="zh-CN" altLang="en-US" sz="1200" b="1" dirty="0" smtClean="0">
                <a:latin typeface="微软雅黑" panose="020B0503020204020204" pitchFamily="34" charset="-122"/>
                <a:ea typeface="微软雅黑" panose="020B0503020204020204" pitchFamily="34" charset="-122"/>
              </a:rPr>
              <a:t>食品的安全涉及到整个产业链的各个环节，因此食品的安全控制贯穿于餐饮服务的全过程</a:t>
            </a:r>
          </a:p>
          <a:p>
            <a:pPr algn="ctr">
              <a:lnSpc>
                <a:spcPct val="150000"/>
              </a:lnSpc>
            </a:pPr>
            <a:endParaRPr lang="zh-CN" altLang="en-US" sz="1200" b="1" dirty="0" smtClean="0">
              <a:latin typeface="微软雅黑" panose="020B0503020204020204" pitchFamily="34" charset="-122"/>
              <a:ea typeface="微软雅黑" panose="020B0503020204020204" pitchFamily="34" charset="-122"/>
            </a:endParaRPr>
          </a:p>
        </p:txBody>
      </p:sp>
      <p:sp>
        <p:nvSpPr>
          <p:cNvPr id="37" name="TextBox 36"/>
          <p:cNvSpPr txBox="1"/>
          <p:nvPr/>
        </p:nvSpPr>
        <p:spPr>
          <a:xfrm>
            <a:off x="5281930" y="1543685"/>
            <a:ext cx="2867025" cy="460375"/>
          </a:xfrm>
          <a:prstGeom prst="rect">
            <a:avLst/>
          </a:prstGeom>
          <a:noFill/>
        </p:spPr>
        <p:txBody>
          <a:bodyPr wrap="square" rtlCol="0">
            <a:spAutoFit/>
          </a:bodyPr>
          <a:lstStyle/>
          <a:p>
            <a:r>
              <a:rPr lang="zh-CN" altLang="en-US" sz="2400" dirty="0" smtClean="0">
                <a:solidFill>
                  <a:schemeClr val="accent4">
                    <a:lumMod val="75000"/>
                  </a:schemeClr>
                </a:solidFill>
                <a:latin typeface="华文琥珀" panose="02010800040101010101" charset="-122"/>
                <a:ea typeface="华文琥珀" panose="02010800040101010101" charset="-122"/>
              </a:rPr>
              <a:t>建筑场所设备设施</a:t>
            </a:r>
          </a:p>
        </p:txBody>
      </p:sp>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61849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custDataLst>
              <p:tags r:id="rId26"/>
            </p:custDataLst>
          </p:nvPr>
        </p:nvSpPr>
        <p:spPr>
          <a:xfrm>
            <a:off x="1269365" y="3425190"/>
            <a:ext cx="2020570" cy="433705"/>
          </a:xfrm>
          <a:prstGeom prst="rect">
            <a:avLst/>
          </a:prstGeom>
        </p:spPr>
        <p:txBody>
          <a:bodyPr wrap="square" lIns="67500" tIns="35100" rIns="67500" bIns="0" anchor="b" anchorCtr="0">
            <a:noAutofit/>
          </a:bodyPr>
          <a:lstStyle/>
          <a:p>
            <a:pPr>
              <a:lnSpc>
                <a:spcPct val="120000"/>
              </a:lnSpc>
            </a:pPr>
            <a:r>
              <a:rPr lang="zh-CN" altLang="en-US" sz="2400" b="1" spc="300">
                <a:solidFill>
                  <a:srgbClr val="983201"/>
                </a:solidFill>
                <a:latin typeface="华文琥珀" panose="02010800040101010101" charset="-122"/>
                <a:ea typeface="华文琥珀" panose="02010800040101010101" charset="-122"/>
              </a:rPr>
              <a:t>废弃物管理</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845474" cy="835098"/>
          </a:xfrm>
          <a:prstGeom prst="rect">
            <a:avLst/>
          </a:prstGeom>
          <a:noFill/>
        </p:spPr>
        <p:txBody>
          <a:bodyPr wrap="none" lIns="65023" tIns="32511" rIns="65023" bIns="32511" rtlCol="0">
            <a:spAutoFit/>
          </a:bodyPr>
          <a:lstStyle/>
          <a:p>
            <a:pPr marL="0" lvl="1"/>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建筑场所</a:t>
            </a:r>
            <a:r>
              <a:rPr lang="zh-CN" altLang="en-US" sz="1400" b="1" spc="1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与设备设施</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11" name="图示 10"/>
          <p:cNvGraphicFramePr/>
          <p:nvPr/>
        </p:nvGraphicFramePr>
        <p:xfrm>
          <a:off x="530471" y="582482"/>
          <a:ext cx="774652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椭圆形标注 11"/>
          <p:cNvSpPr/>
          <p:nvPr/>
        </p:nvSpPr>
        <p:spPr bwMode="auto">
          <a:xfrm>
            <a:off x="3982085" y="404495"/>
            <a:ext cx="1567815" cy="1043940"/>
          </a:xfrm>
          <a:prstGeom prst="wedgeEllipseCallout">
            <a:avLst>
              <a:gd name="adj1" fmla="val -14784"/>
              <a:gd name="adj2" fmla="val 85378"/>
            </a:avLst>
          </a:prstGeom>
        </p:spPr>
        <p:style>
          <a:lnRef idx="2">
            <a:schemeClr val="accent6"/>
          </a:lnRef>
          <a:fillRef idx="1">
            <a:schemeClr val="lt1"/>
          </a:fillRef>
          <a:effectRef idx="0">
            <a:schemeClr val="accent6"/>
          </a:effectRef>
          <a:fontRef idx="minor">
            <a:schemeClr val="dk1"/>
          </a:fontRef>
        </p:style>
        <p:txBody>
          <a:bodyPr wrap="none" lIns="68269" tIns="34135" rIns="68269" bIns="34135" rtlCol="0" anchor="ctr"/>
          <a:lstStyle/>
          <a:p>
            <a:pPr algn="ctr" eaLnBrk="1" hangingPunct="1">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食品处理区</a:t>
            </a:r>
            <a:endParaRPr lang="en-US" altLang="zh-CN" sz="1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ctr" eaLnBrk="1" hangingPunct="1">
              <a:lnSpc>
                <a:spcPct val="150000"/>
              </a:lnSpc>
            </a:pP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就餐区</a:t>
            </a:r>
            <a:endParaRPr lang="en-US" altLang="zh-CN"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a:p>
            <a:pPr algn="ctr" eaLnBrk="1" hangingPunct="1">
              <a:lnSpc>
                <a:spcPct val="150000"/>
              </a:lnSpc>
            </a:pPr>
            <a:r>
              <a:rPr lang="zh-CN" altLang="en-US" sz="1400" dirty="0" smtClean="0">
                <a:solidFill>
                  <a:prstClr val="black"/>
                </a:solidFill>
                <a:latin typeface="微软雅黑" panose="020B0503020204020204" pitchFamily="34" charset="-122"/>
                <a:ea typeface="微软雅黑" panose="020B0503020204020204" pitchFamily="34" charset="-122"/>
                <a:cs typeface="微软雅黑" panose="020B0503020204020204" pitchFamily="34" charset="-122"/>
              </a:rPr>
              <a:t>辅助区</a:t>
            </a:r>
          </a:p>
        </p:txBody>
      </p:sp>
      <p:sp>
        <p:nvSpPr>
          <p:cNvPr id="14" name="椭圆形标注 13"/>
          <p:cNvSpPr/>
          <p:nvPr/>
        </p:nvSpPr>
        <p:spPr bwMode="auto">
          <a:xfrm>
            <a:off x="2303749" y="4408589"/>
            <a:ext cx="1404156" cy="540060"/>
          </a:xfrm>
          <a:prstGeom prst="wedgeEllipseCallout">
            <a:avLst>
              <a:gd name="adj1" fmla="val 65329"/>
              <a:gd name="adj2" fmla="val -143553"/>
            </a:avLst>
          </a:prstGeom>
        </p:spPr>
        <p:style>
          <a:lnRef idx="2">
            <a:schemeClr val="accent6"/>
          </a:lnRef>
          <a:fillRef idx="1">
            <a:schemeClr val="lt1"/>
          </a:fillRef>
          <a:effectRef idx="0">
            <a:schemeClr val="accent6"/>
          </a:effectRef>
          <a:fontRef idx="minor">
            <a:schemeClr val="dk1"/>
          </a:fontRef>
        </p:style>
        <p:txBody>
          <a:bodyPr wrap="none" lIns="68269" tIns="34135" rIns="68269" bIns="34135" rtlCol="0" anchor="ctr"/>
          <a:lstStyle/>
          <a:p>
            <a:pPr algn="ctr" eaLnBrk="1" hangingPunct="1"/>
            <a:r>
              <a:rPr lang="zh-CN" altLang="en-US" sz="1500" b="1" dirty="0" smtClean="0">
                <a:solidFill>
                  <a:prstClr val="black"/>
                </a:solidFill>
                <a:latin typeface="微软雅黑" panose="020B0503020204020204" pitchFamily="34" charset="-122"/>
                <a:ea typeface="微软雅黑" panose="020B0503020204020204" pitchFamily="34" charset="-122"/>
              </a:rPr>
              <a:t>油污</a:t>
            </a:r>
          </a:p>
        </p:txBody>
      </p:sp>
      <p:sp>
        <p:nvSpPr>
          <p:cNvPr id="15" name="椭圆形标注 14"/>
          <p:cNvSpPr/>
          <p:nvPr/>
        </p:nvSpPr>
        <p:spPr bwMode="auto">
          <a:xfrm>
            <a:off x="3815916" y="4408589"/>
            <a:ext cx="1404156" cy="540060"/>
          </a:xfrm>
          <a:prstGeom prst="wedgeEllipseCallout">
            <a:avLst>
              <a:gd name="adj1" fmla="val -560"/>
              <a:gd name="adj2" fmla="val -138761"/>
            </a:avLst>
          </a:prstGeom>
        </p:spPr>
        <p:style>
          <a:lnRef idx="2">
            <a:schemeClr val="accent6"/>
          </a:lnRef>
          <a:fillRef idx="1">
            <a:schemeClr val="lt1"/>
          </a:fillRef>
          <a:effectRef idx="0">
            <a:schemeClr val="accent6"/>
          </a:effectRef>
          <a:fontRef idx="minor">
            <a:schemeClr val="dk1"/>
          </a:fontRef>
        </p:style>
        <p:txBody>
          <a:bodyPr wrap="none" lIns="68269" tIns="34135" rIns="68269" bIns="34135" rtlCol="0" anchor="ctr"/>
          <a:lstStyle/>
          <a:p>
            <a:pPr algn="ctr" eaLnBrk="1" hangingPunct="1"/>
            <a:r>
              <a:rPr lang="zh-CN" altLang="en-US" sz="1500" b="1" dirty="0">
                <a:solidFill>
                  <a:prstClr val="black"/>
                </a:solidFill>
                <a:latin typeface="微软雅黑" panose="020B0503020204020204" pitchFamily="34" charset="-122"/>
                <a:ea typeface="微软雅黑" panose="020B0503020204020204" pitchFamily="34" charset="-122"/>
              </a:rPr>
              <a:t>灰尘</a:t>
            </a:r>
            <a:endParaRPr lang="zh-CN" altLang="en-US" sz="1500" b="1" dirty="0" smtClean="0">
              <a:solidFill>
                <a:prstClr val="black"/>
              </a:solidFill>
              <a:latin typeface="微软雅黑" panose="020B0503020204020204" pitchFamily="34" charset="-122"/>
              <a:ea typeface="微软雅黑" panose="020B0503020204020204" pitchFamily="34" charset="-122"/>
            </a:endParaRPr>
          </a:p>
        </p:txBody>
      </p:sp>
      <p:sp>
        <p:nvSpPr>
          <p:cNvPr id="17" name="椭圆形标注 16"/>
          <p:cNvSpPr/>
          <p:nvPr/>
        </p:nvSpPr>
        <p:spPr bwMode="auto">
          <a:xfrm>
            <a:off x="5382090" y="4408589"/>
            <a:ext cx="1404156" cy="540060"/>
          </a:xfrm>
          <a:prstGeom prst="wedgeEllipseCallout">
            <a:avLst>
              <a:gd name="adj1" fmla="val -56312"/>
              <a:gd name="adj2" fmla="val -137563"/>
            </a:avLst>
          </a:prstGeom>
        </p:spPr>
        <p:style>
          <a:lnRef idx="2">
            <a:schemeClr val="accent6"/>
          </a:lnRef>
          <a:fillRef idx="1">
            <a:schemeClr val="lt1"/>
          </a:fillRef>
          <a:effectRef idx="0">
            <a:schemeClr val="accent6"/>
          </a:effectRef>
          <a:fontRef idx="minor">
            <a:schemeClr val="dk1"/>
          </a:fontRef>
        </p:style>
        <p:txBody>
          <a:bodyPr wrap="none" lIns="68269" tIns="34135" rIns="68269" bIns="34135" rtlCol="0" anchor="ctr"/>
          <a:lstStyle/>
          <a:p>
            <a:pPr algn="ctr" eaLnBrk="1" hangingPunct="1"/>
            <a:r>
              <a:rPr lang="zh-CN" altLang="en-US" sz="1200" b="1" dirty="0" smtClean="0">
                <a:solidFill>
                  <a:prstClr val="black"/>
                </a:solidFill>
                <a:latin typeface="微软雅黑" panose="020B0503020204020204" pitchFamily="34" charset="-122"/>
                <a:ea typeface="微软雅黑" panose="020B0503020204020204" pitchFamily="34" charset="-122"/>
              </a:rPr>
              <a:t>老鼠、蟑螂等</a:t>
            </a:r>
            <a:endParaRPr lang="en-US" altLang="zh-CN" sz="1200" b="1" dirty="0" smtClean="0">
              <a:solidFill>
                <a:prstClr val="black"/>
              </a:solidFill>
              <a:latin typeface="微软雅黑" panose="020B0503020204020204" pitchFamily="34" charset="-122"/>
              <a:ea typeface="微软雅黑" panose="020B0503020204020204" pitchFamily="34" charset="-122"/>
            </a:endParaRPr>
          </a:p>
          <a:p>
            <a:pPr algn="ctr" eaLnBrk="1" hangingPunct="1"/>
            <a:r>
              <a:rPr lang="zh-CN" altLang="en-US" sz="1200" b="1" dirty="0" smtClean="0">
                <a:solidFill>
                  <a:prstClr val="black"/>
                </a:solidFill>
                <a:latin typeface="微软雅黑" panose="020B0503020204020204" pitchFamily="34" charset="-122"/>
                <a:ea typeface="微软雅黑" panose="020B0503020204020204" pitchFamily="34" charset="-122"/>
              </a:rPr>
              <a:t>有害生物</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12" grpId="0" bldLvl="0" animBg="1"/>
      <p:bldP spid="14" grpId="0" bldLvl="0" animBg="1"/>
      <p:bldP spid="15" grpId="0" bldLvl="0" animBg="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845474" cy="835098"/>
          </a:xfrm>
          <a:prstGeom prst="rect">
            <a:avLst/>
          </a:prstGeom>
          <a:noFill/>
        </p:spPr>
        <p:txBody>
          <a:bodyPr wrap="none" lIns="65023" tIns="32511" rIns="65023" bIns="32511" rtlCol="0">
            <a:spAutoFit/>
          </a:bodyPr>
          <a:lstStyle/>
          <a:p>
            <a:pPr marL="0" lvl="1"/>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建筑场所</a:t>
            </a:r>
            <a:r>
              <a:rPr lang="zh-CN" altLang="en-US" sz="1400" b="1" spc="1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lt"/>
              </a:rPr>
              <a:t>与设备设施</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2" name="图示 1"/>
          <p:cNvGraphicFramePr/>
          <p:nvPr/>
        </p:nvGraphicFramePr>
        <p:xfrm>
          <a:off x="629562" y="754914"/>
          <a:ext cx="7830870" cy="41937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椭圆 4"/>
          <p:cNvSpPr/>
          <p:nvPr/>
        </p:nvSpPr>
        <p:spPr bwMode="auto">
          <a:xfrm>
            <a:off x="3869922" y="1978319"/>
            <a:ext cx="1404156" cy="1404156"/>
          </a:xfrm>
          <a:prstGeom prst="ellipse">
            <a:avLst/>
          </a:prstGeom>
        </p:spPr>
        <p:style>
          <a:lnRef idx="0">
            <a:schemeClr val="accent2"/>
          </a:lnRef>
          <a:fillRef idx="3">
            <a:schemeClr val="accent2"/>
          </a:fillRef>
          <a:effectRef idx="3">
            <a:schemeClr val="accent2"/>
          </a:effectRef>
          <a:fontRef idx="minor">
            <a:schemeClr val="lt1"/>
          </a:fontRef>
        </p:style>
        <p:txBody>
          <a:bodyPr wrap="none" lIns="68269" tIns="34135" rIns="68269" bIns="34135" rtlCol="0" anchor="ctr"/>
          <a:lstStyle/>
          <a:p>
            <a:pPr algn="ctr"/>
            <a:r>
              <a:rPr lang="zh-CN" altLang="en-US" sz="2400" dirty="0" smtClean="0"/>
              <a:t>设备设施</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原料管理</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2" name="图示 1"/>
          <p:cNvGraphicFramePr/>
          <p:nvPr/>
        </p:nvGraphicFramePr>
        <p:xfrm>
          <a:off x="863335" y="681160"/>
          <a:ext cx="7776864" cy="42275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椭圆 4"/>
          <p:cNvSpPr/>
          <p:nvPr/>
        </p:nvSpPr>
        <p:spPr bwMode="auto">
          <a:xfrm>
            <a:off x="4085946" y="2260987"/>
            <a:ext cx="1134126" cy="1026114"/>
          </a:xfrm>
          <a:prstGeom prst="ellipse">
            <a:avLst/>
          </a:prstGeom>
        </p:spPr>
        <p:style>
          <a:lnRef idx="0">
            <a:schemeClr val="accent6"/>
          </a:lnRef>
          <a:fillRef idx="3">
            <a:schemeClr val="accent6"/>
          </a:fillRef>
          <a:effectRef idx="3">
            <a:schemeClr val="accent6"/>
          </a:effectRef>
          <a:fontRef idx="minor">
            <a:schemeClr val="lt1"/>
          </a:fontRef>
        </p:style>
        <p:txBody>
          <a:bodyPr wrap="none" lIns="68269" tIns="34135" rIns="68269" bIns="34135" rtlCol="0" anchor="ctr"/>
          <a:lstStyle/>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rPr>
              <a:t>原料</a:t>
            </a:r>
            <a:endParaRPr lang="en-US" altLang="zh-CN" b="1" dirty="0" smtClean="0">
              <a:solidFill>
                <a:schemeClr val="tx1"/>
              </a:solidFill>
              <a:latin typeface="微软雅黑" panose="020B0503020204020204" pitchFamily="34" charset="-122"/>
              <a:ea typeface="微软雅黑" panose="020B0503020204020204" pitchFamily="34" charset="-122"/>
            </a:endParaRPr>
          </a:p>
          <a:p>
            <a:pPr algn="ctr" eaLnBrk="1" hangingPunct="1"/>
            <a:r>
              <a:rPr lang="zh-CN" altLang="en-US" b="1" dirty="0" smtClean="0">
                <a:solidFill>
                  <a:schemeClr val="tx1"/>
                </a:solidFill>
                <a:latin typeface="微软雅黑" panose="020B0503020204020204" pitchFamily="34" charset="-122"/>
                <a:ea typeface="微软雅黑" panose="020B0503020204020204" pitchFamily="34" charset="-122"/>
              </a:rPr>
              <a:t>管理</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原料管理</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2" name="图示 1"/>
          <p:cNvGraphicFramePr/>
          <p:nvPr/>
        </p:nvGraphicFramePr>
        <p:xfrm>
          <a:off x="2778065" y="494604"/>
          <a:ext cx="6096000" cy="2950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直接箭头连接符 8"/>
          <p:cNvCxnSpPr/>
          <p:nvPr/>
        </p:nvCxnSpPr>
        <p:spPr bwMode="auto">
          <a:xfrm flipH="1">
            <a:off x="5551510" y="1501124"/>
            <a:ext cx="486054" cy="648072"/>
          </a:xfrm>
          <a:prstGeom prst="straightConnector1">
            <a:avLst/>
          </a:prstGeom>
          <a:solidFill>
            <a:schemeClr val="accent1"/>
          </a:solidFill>
          <a:ln w="22225" cap="flat" cmpd="sng" algn="ctr">
            <a:solidFill>
              <a:schemeClr val="accent1"/>
            </a:solidFill>
            <a:prstDash val="solid"/>
            <a:round/>
            <a:headEnd type="none" w="med" len="med"/>
            <a:tailEnd type="triangle"/>
          </a:ln>
          <a:effectLst/>
        </p:spPr>
      </p:cxnSp>
      <p:graphicFrame>
        <p:nvGraphicFramePr>
          <p:cNvPr id="25" name="图示 24"/>
          <p:cNvGraphicFramePr/>
          <p:nvPr/>
        </p:nvGraphicFramePr>
        <p:xfrm>
          <a:off x="1925706" y="2959287"/>
          <a:ext cx="2970330" cy="2008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6" name="下箭头 25"/>
          <p:cNvSpPr/>
          <p:nvPr/>
        </p:nvSpPr>
        <p:spPr bwMode="auto">
          <a:xfrm>
            <a:off x="3280003" y="2365220"/>
            <a:ext cx="702078" cy="486054"/>
          </a:xfrm>
          <a:prstGeom prst="downArrow">
            <a:avLst/>
          </a:prstGeom>
          <a:solidFill>
            <a:schemeClr val="bg1"/>
          </a:solidFill>
          <a:ln w="9525">
            <a:solidFill>
              <a:schemeClr val="tx1"/>
            </a:solidFill>
            <a:miter lim="800000"/>
          </a:ln>
        </p:spPr>
        <p:txBody>
          <a:bodyPr wrap="none" lIns="68269" tIns="34135" rIns="68269" bIns="34135" rtlCol="0" anchor="ctr"/>
          <a:lstStyle/>
          <a:p>
            <a:pPr algn="ctr" eaLnBrk="1" hangingPunct="1"/>
            <a:endParaRPr lang="zh-CN" altLang="en-US" smtClean="0"/>
          </a:p>
        </p:txBody>
      </p:sp>
      <p:sp>
        <p:nvSpPr>
          <p:cNvPr id="27" name="圆角矩形 26"/>
          <p:cNvSpPr/>
          <p:nvPr/>
        </p:nvSpPr>
        <p:spPr bwMode="auto">
          <a:xfrm>
            <a:off x="467544" y="2959286"/>
            <a:ext cx="1080120" cy="594066"/>
          </a:xfrm>
          <a:prstGeom prst="roundRect">
            <a:avLst/>
          </a:prstGeom>
        </p:spPr>
        <p:style>
          <a:lnRef idx="0">
            <a:schemeClr val="accent6"/>
          </a:lnRef>
          <a:fillRef idx="3">
            <a:schemeClr val="accent6"/>
          </a:fillRef>
          <a:effectRef idx="3">
            <a:schemeClr val="accent6"/>
          </a:effectRef>
          <a:fontRef idx="minor">
            <a:schemeClr val="lt1"/>
          </a:fontRef>
        </p:style>
        <p:txBody>
          <a:bodyPr wrap="none" lIns="68269" tIns="34135" rIns="68269" bIns="34135" rtlCol="0" anchor="ctr"/>
          <a:lstStyle/>
          <a:p>
            <a:pPr algn="ctr" eaLnBrk="1" hangingPunct="1"/>
            <a:r>
              <a:rPr lang="zh-CN" altLang="en-US" sz="1500" dirty="0" smtClean="0">
                <a:solidFill>
                  <a:schemeClr val="tx1"/>
                </a:solidFill>
                <a:latin typeface="微软雅黑" panose="020B0503020204020204" pitchFamily="34" charset="-122"/>
                <a:ea typeface="微软雅黑" panose="020B0503020204020204" pitchFamily="34" charset="-122"/>
              </a:rPr>
              <a:t>学生</a:t>
            </a:r>
          </a:p>
        </p:txBody>
      </p:sp>
      <p:sp>
        <p:nvSpPr>
          <p:cNvPr id="28" name="圆角矩形 27"/>
          <p:cNvSpPr/>
          <p:nvPr/>
        </p:nvSpPr>
        <p:spPr bwMode="auto">
          <a:xfrm>
            <a:off x="465313" y="3654063"/>
            <a:ext cx="1080120" cy="594066"/>
          </a:xfrm>
          <a:prstGeom prst="roundRect">
            <a:avLst/>
          </a:prstGeom>
        </p:spPr>
        <p:style>
          <a:lnRef idx="0">
            <a:schemeClr val="accent6"/>
          </a:lnRef>
          <a:fillRef idx="3">
            <a:schemeClr val="accent6"/>
          </a:fillRef>
          <a:effectRef idx="3">
            <a:schemeClr val="accent6"/>
          </a:effectRef>
          <a:fontRef idx="minor">
            <a:schemeClr val="lt1"/>
          </a:fontRef>
        </p:style>
        <p:txBody>
          <a:bodyPr wrap="none" lIns="68269" tIns="34135" rIns="68269" bIns="34135" rtlCol="0" anchor="ctr"/>
          <a:lstStyle/>
          <a:p>
            <a:pPr algn="ctr" eaLnBrk="1" hangingPunct="1"/>
            <a:r>
              <a:rPr lang="zh-CN" altLang="en-US" sz="1500" dirty="0">
                <a:solidFill>
                  <a:schemeClr val="tx1"/>
                </a:solidFill>
                <a:latin typeface="微软雅黑" panose="020B0503020204020204" pitchFamily="34" charset="-122"/>
                <a:ea typeface="微软雅黑" panose="020B0503020204020204" pitchFamily="34" charset="-122"/>
              </a:rPr>
              <a:t>老人</a:t>
            </a:r>
            <a:endParaRPr lang="zh-CN" altLang="en-US" sz="1500" dirty="0" smtClean="0">
              <a:solidFill>
                <a:schemeClr val="tx1"/>
              </a:solidFill>
              <a:latin typeface="微软雅黑" panose="020B0503020204020204" pitchFamily="34" charset="-122"/>
              <a:ea typeface="微软雅黑" panose="020B0503020204020204" pitchFamily="34" charset="-122"/>
            </a:endParaRPr>
          </a:p>
        </p:txBody>
      </p:sp>
      <p:sp>
        <p:nvSpPr>
          <p:cNvPr id="29" name="圆角矩形 28"/>
          <p:cNvSpPr/>
          <p:nvPr/>
        </p:nvSpPr>
        <p:spPr bwMode="auto">
          <a:xfrm>
            <a:off x="467544" y="4373620"/>
            <a:ext cx="1080120" cy="594066"/>
          </a:xfrm>
          <a:prstGeom prst="roundRect">
            <a:avLst/>
          </a:prstGeom>
        </p:spPr>
        <p:style>
          <a:lnRef idx="0">
            <a:schemeClr val="accent6"/>
          </a:lnRef>
          <a:fillRef idx="3">
            <a:schemeClr val="accent6"/>
          </a:fillRef>
          <a:effectRef idx="3">
            <a:schemeClr val="accent6"/>
          </a:effectRef>
          <a:fontRef idx="minor">
            <a:schemeClr val="lt1"/>
          </a:fontRef>
        </p:style>
        <p:txBody>
          <a:bodyPr wrap="none" lIns="68269" tIns="34135" rIns="68269" bIns="34135" rtlCol="0" anchor="ctr"/>
          <a:lstStyle/>
          <a:p>
            <a:pPr algn="ctr" eaLnBrk="1" hangingPunct="1"/>
            <a:r>
              <a:rPr lang="zh-CN" altLang="en-US" sz="1500" dirty="0">
                <a:solidFill>
                  <a:schemeClr val="tx1"/>
                </a:solidFill>
                <a:latin typeface="微软雅黑" panose="020B0503020204020204" pitchFamily="34" charset="-122"/>
                <a:ea typeface="微软雅黑" panose="020B0503020204020204" pitchFamily="34" charset="-122"/>
              </a:rPr>
              <a:t>病人</a:t>
            </a:r>
            <a:endParaRPr lang="zh-CN" altLang="en-US" sz="1500" dirty="0" smtClean="0">
              <a:solidFill>
                <a:schemeClr val="tx1"/>
              </a:solidFill>
              <a:latin typeface="微软雅黑" panose="020B0503020204020204" pitchFamily="34" charset="-122"/>
              <a:ea typeface="微软雅黑" panose="020B0503020204020204" pitchFamily="34" charset="-122"/>
            </a:endParaRPr>
          </a:p>
        </p:txBody>
      </p:sp>
      <p:sp>
        <p:nvSpPr>
          <p:cNvPr id="30" name="左箭头 29"/>
          <p:cNvSpPr/>
          <p:nvPr/>
        </p:nvSpPr>
        <p:spPr bwMode="auto">
          <a:xfrm rot="10800000">
            <a:off x="1655676" y="3121304"/>
            <a:ext cx="486054" cy="324036"/>
          </a:xfrm>
          <a:prstGeom prst="leftArrow">
            <a:avLst/>
          </a:prstGeom>
          <a:solidFill>
            <a:schemeClr val="bg1"/>
          </a:solidFill>
          <a:ln w="9525">
            <a:solidFill>
              <a:schemeClr val="tx1"/>
            </a:solidFill>
            <a:miter lim="800000"/>
          </a:ln>
        </p:spPr>
        <p:txBody>
          <a:bodyPr wrap="none" lIns="68269" tIns="34135" rIns="68269" bIns="34135" rtlCol="0" anchor="ctr"/>
          <a:lstStyle/>
          <a:p>
            <a:pPr algn="ctr" eaLnBrk="1" hangingPunct="1"/>
            <a:endParaRPr lang="zh-CN" altLang="en-US" smtClean="0"/>
          </a:p>
        </p:txBody>
      </p:sp>
      <p:sp>
        <p:nvSpPr>
          <p:cNvPr id="31" name="左箭头 30"/>
          <p:cNvSpPr/>
          <p:nvPr/>
        </p:nvSpPr>
        <p:spPr bwMode="auto">
          <a:xfrm rot="10800000">
            <a:off x="1655676" y="4471454"/>
            <a:ext cx="486054" cy="324036"/>
          </a:xfrm>
          <a:prstGeom prst="leftArrow">
            <a:avLst/>
          </a:prstGeom>
          <a:solidFill>
            <a:schemeClr val="bg1"/>
          </a:solidFill>
          <a:ln w="9525">
            <a:solidFill>
              <a:schemeClr val="tx1"/>
            </a:solidFill>
            <a:miter lim="800000"/>
          </a:ln>
        </p:spPr>
        <p:txBody>
          <a:bodyPr wrap="none" lIns="68269" tIns="34135" rIns="68269" bIns="34135" rtlCol="0" anchor="ctr"/>
          <a:lstStyle/>
          <a:p>
            <a:pPr algn="ctr" eaLnBrk="1" hangingPunct="1"/>
            <a:endParaRPr lang="zh-CN" altLang="en-US" smtClean="0"/>
          </a:p>
        </p:txBody>
      </p:sp>
      <p:sp>
        <p:nvSpPr>
          <p:cNvPr id="32" name="左箭头 31"/>
          <p:cNvSpPr/>
          <p:nvPr/>
        </p:nvSpPr>
        <p:spPr bwMode="auto">
          <a:xfrm rot="10800000">
            <a:off x="1655676" y="3769376"/>
            <a:ext cx="486054" cy="324036"/>
          </a:xfrm>
          <a:prstGeom prst="leftArrow">
            <a:avLst/>
          </a:prstGeom>
          <a:solidFill>
            <a:schemeClr val="bg1"/>
          </a:solidFill>
          <a:ln w="9525">
            <a:solidFill>
              <a:schemeClr val="tx1"/>
            </a:solidFill>
            <a:miter lim="800000"/>
          </a:ln>
        </p:spPr>
        <p:txBody>
          <a:bodyPr wrap="none" lIns="68269" tIns="34135" rIns="68269" bIns="34135" rtlCol="0" anchor="ctr"/>
          <a:lstStyle/>
          <a:p>
            <a:pPr algn="ctr" eaLnBrk="1" hangingPunct="1"/>
            <a:endParaRPr lang="zh-CN" altLang="en-US" smtClean="0"/>
          </a:p>
        </p:txBody>
      </p:sp>
      <p:sp>
        <p:nvSpPr>
          <p:cNvPr id="34" name="右箭头 33"/>
          <p:cNvSpPr/>
          <p:nvPr/>
        </p:nvSpPr>
        <p:spPr bwMode="auto">
          <a:xfrm rot="10800000">
            <a:off x="4734019" y="3337327"/>
            <a:ext cx="1620180" cy="1296144"/>
          </a:xfrm>
          <a:prstGeom prst="rightArrow">
            <a:avLst/>
          </a:prstGeom>
          <a:solidFill>
            <a:schemeClr val="bg1"/>
          </a:solidFill>
          <a:ln w="9525">
            <a:solidFill>
              <a:schemeClr val="tx1"/>
            </a:solidFill>
            <a:miter lim="800000"/>
          </a:ln>
        </p:spPr>
        <p:txBody>
          <a:bodyPr wrap="none" lIns="68269" tIns="34135" rIns="68269" bIns="34135" rtlCol="0" anchor="ctr"/>
          <a:lstStyle/>
          <a:p>
            <a:pPr algn="ctr" eaLnBrk="1" hangingPunct="1"/>
            <a:endParaRPr lang="zh-CN" altLang="en-US" smtClean="0"/>
          </a:p>
        </p:txBody>
      </p:sp>
      <p:sp>
        <p:nvSpPr>
          <p:cNvPr id="35" name="圆角矩形 34"/>
          <p:cNvSpPr/>
          <p:nvPr/>
        </p:nvSpPr>
        <p:spPr bwMode="auto">
          <a:xfrm>
            <a:off x="6553200" y="3499346"/>
            <a:ext cx="2320770" cy="972108"/>
          </a:xfrm>
          <a:prstGeom prst="roundRect">
            <a:avLst/>
          </a:prstGeom>
        </p:spPr>
        <p:style>
          <a:lnRef idx="0">
            <a:schemeClr val="accent6"/>
          </a:lnRef>
          <a:fillRef idx="3">
            <a:schemeClr val="accent6"/>
          </a:fillRef>
          <a:effectRef idx="3">
            <a:schemeClr val="accent6"/>
          </a:effectRef>
          <a:fontRef idx="minor">
            <a:schemeClr val="lt1"/>
          </a:fontRef>
        </p:style>
        <p:txBody>
          <a:bodyPr wrap="none" lIns="68269" tIns="34135" rIns="68269" bIns="34135" rtlCol="0" anchor="ctr"/>
          <a:lstStyle/>
          <a:p>
            <a:pPr algn="ctr" eaLnBrk="1" hangingPunct="1"/>
            <a:r>
              <a:rPr lang="zh-CN" altLang="en-US" sz="1500" b="1" dirty="0">
                <a:solidFill>
                  <a:schemeClr val="tx1"/>
                </a:solidFill>
                <a:latin typeface="微软雅黑" panose="020B0503020204020204" pitchFamily="34" charset="-122"/>
                <a:ea typeface="微软雅黑" panose="020B0503020204020204" pitchFamily="34" charset="-122"/>
              </a:rPr>
              <a:t>大规模或者为</a:t>
            </a:r>
            <a:r>
              <a:rPr lang="zh-CN" altLang="en-US" sz="1500" b="1" dirty="0" smtClean="0">
                <a:solidFill>
                  <a:schemeClr val="tx1"/>
                </a:solidFill>
                <a:latin typeface="微软雅黑" panose="020B0503020204020204" pitchFamily="34" charset="-122"/>
                <a:ea typeface="微软雅黑" panose="020B0503020204020204" pitchFamily="34" charset="-122"/>
              </a:rPr>
              <a:t>大量</a:t>
            </a:r>
            <a:endParaRPr lang="en-US" altLang="zh-CN" sz="1500" b="1" dirty="0" smtClean="0">
              <a:solidFill>
                <a:schemeClr val="tx1"/>
              </a:solidFill>
              <a:latin typeface="微软雅黑" panose="020B0503020204020204" pitchFamily="34" charset="-122"/>
              <a:ea typeface="微软雅黑" panose="020B0503020204020204" pitchFamily="34" charset="-122"/>
            </a:endParaRPr>
          </a:p>
          <a:p>
            <a:pPr algn="ctr" eaLnBrk="1" hangingPunct="1"/>
            <a:r>
              <a:rPr lang="zh-CN" altLang="en-US" sz="1500" b="1" dirty="0" smtClean="0">
                <a:solidFill>
                  <a:schemeClr val="tx1"/>
                </a:solidFill>
                <a:latin typeface="微软雅黑" panose="020B0503020204020204" pitchFamily="34" charset="-122"/>
                <a:ea typeface="微软雅黑" panose="020B0503020204020204" pitchFamily="34" charset="-122"/>
              </a:rPr>
              <a:t>消费者</a:t>
            </a:r>
            <a:r>
              <a:rPr lang="zh-CN" altLang="en-US" sz="1500" dirty="0" smtClean="0">
                <a:solidFill>
                  <a:schemeClr val="tx1"/>
                </a:solidFill>
                <a:latin typeface="微软雅黑" panose="020B0503020204020204" pitchFamily="34" charset="-122"/>
                <a:ea typeface="微软雅黑" panose="020B0503020204020204" pitchFamily="34" charset="-122"/>
              </a:rPr>
              <a:t>提供</a:t>
            </a:r>
            <a:r>
              <a:rPr lang="zh-CN" altLang="en-US" sz="1500" dirty="0">
                <a:solidFill>
                  <a:schemeClr val="tx1"/>
                </a:solidFill>
                <a:latin typeface="微软雅黑" panose="020B0503020204020204" pitchFamily="34" charset="-122"/>
                <a:ea typeface="微软雅黑" panose="020B0503020204020204" pitchFamily="34" charset="-122"/>
              </a:rPr>
              <a:t>就餐</a:t>
            </a:r>
            <a:r>
              <a:rPr lang="zh-CN" altLang="en-US" sz="1500" dirty="0" smtClean="0">
                <a:solidFill>
                  <a:schemeClr val="tx1"/>
                </a:solidFill>
                <a:latin typeface="微软雅黑" panose="020B0503020204020204" pitchFamily="34" charset="-122"/>
                <a:ea typeface="微软雅黑" panose="020B0503020204020204" pitchFamily="34" charset="-122"/>
              </a:rPr>
              <a:t>服务的</a:t>
            </a:r>
            <a:endParaRPr lang="en-US" altLang="zh-CN" sz="1500" dirty="0" smtClean="0">
              <a:solidFill>
                <a:schemeClr val="tx1"/>
              </a:solidFill>
              <a:latin typeface="微软雅黑" panose="020B0503020204020204" pitchFamily="34" charset="-122"/>
              <a:ea typeface="微软雅黑" panose="020B0503020204020204" pitchFamily="34" charset="-122"/>
            </a:endParaRPr>
          </a:p>
          <a:p>
            <a:pPr algn="ctr" eaLnBrk="1" hangingPunct="1"/>
            <a:r>
              <a:rPr lang="zh-CN" altLang="en-US" sz="1500" dirty="0" smtClean="0">
                <a:solidFill>
                  <a:schemeClr val="tx1"/>
                </a:solidFill>
                <a:latin typeface="微软雅黑" panose="020B0503020204020204" pitchFamily="34" charset="-122"/>
                <a:ea typeface="微软雅黑" panose="020B0503020204020204" pitchFamily="34" charset="-122"/>
              </a:rPr>
              <a:t>餐饮服务提供者</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Graphic spid="25" grpId="0">
        <p:bldAsOne/>
      </p:bldGraphic>
      <p:bldP spid="26" grpId="0" bldLvl="0" animBg="1"/>
      <p:bldP spid="27" grpId="0" bldLvl="0" animBg="1"/>
      <p:bldP spid="28" grpId="0" bldLvl="0" animBg="1"/>
      <p:bldP spid="29" grpId="0" bldLvl="0" animBg="1"/>
      <p:bldP spid="30" grpId="0" bldLvl="0" animBg="1"/>
      <p:bldP spid="31" grpId="0" bldLvl="0" animBg="1"/>
      <p:bldP spid="32" grpId="0" bldLvl="0" animBg="1"/>
      <p:bldP spid="34" grpId="0" bldLvl="0" animBg="1"/>
      <p:bldP spid="3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MH_Other_1"/>
          <p:cNvSpPr>
            <a:spLocks noChangeAspect="1"/>
          </p:cNvSpPr>
          <p:nvPr>
            <p:custDataLst>
              <p:tags r:id="rId2"/>
            </p:custDataLst>
          </p:nvPr>
        </p:nvSpPr>
        <p:spPr>
          <a:xfrm>
            <a:off x="3954904" y="1324119"/>
            <a:ext cx="510936" cy="512028"/>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3000" kern="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1</a:t>
            </a:r>
          </a:p>
        </p:txBody>
      </p:sp>
      <p:sp>
        <p:nvSpPr>
          <p:cNvPr id="14" name="MH_Other_2"/>
          <p:cNvSpPr>
            <a:spLocks noChangeAspect="1"/>
          </p:cNvSpPr>
          <p:nvPr>
            <p:custDataLst>
              <p:tags r:id="rId3"/>
            </p:custDataLst>
          </p:nvPr>
        </p:nvSpPr>
        <p:spPr>
          <a:xfrm>
            <a:off x="3954904" y="2090978"/>
            <a:ext cx="510936" cy="512028"/>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a:defRPr/>
            </a:pPr>
            <a:r>
              <a:rPr lang="en-US" altLang="zh-CN" sz="3000" kern="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2</a:t>
            </a:r>
          </a:p>
        </p:txBody>
      </p:sp>
      <p:sp>
        <p:nvSpPr>
          <p:cNvPr id="16" name="MH_Other_3"/>
          <p:cNvSpPr>
            <a:spLocks noChangeAspect="1"/>
          </p:cNvSpPr>
          <p:nvPr>
            <p:custDataLst>
              <p:tags r:id="rId4"/>
            </p:custDataLst>
          </p:nvPr>
        </p:nvSpPr>
        <p:spPr>
          <a:xfrm>
            <a:off x="3954904" y="2857836"/>
            <a:ext cx="510936" cy="512028"/>
          </a:xfrm>
          <a:prstGeom prst="ellipse">
            <a:avLst/>
          </a:prstGeom>
          <a:solidFill>
            <a:srgbClr val="FFFFFF"/>
          </a:solidFill>
          <a:ln w="57150" cap="flat" cmpd="sng" algn="ctr">
            <a:solidFill>
              <a:schemeClr val="accent1"/>
            </a:solidFill>
            <a:prstDash val="solid"/>
          </a:ln>
          <a:effectLst/>
        </p:spPr>
        <p:txBody>
          <a:bodyPr lIns="0" tIns="0" rIns="0" bIns="0" anchor="ctr"/>
          <a:lstStyle/>
          <a:p>
            <a:pPr algn="ctr">
              <a:defRPr/>
            </a:pPr>
            <a:r>
              <a:rPr lang="en-US" altLang="zh-CN" sz="3000" kern="0"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3</a:t>
            </a:r>
            <a:endParaRPr lang="en-US" altLang="zh-CN" sz="3000" kern="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Text_1"/>
          <p:cNvSpPr/>
          <p:nvPr>
            <p:custDataLst>
              <p:tags r:id="rId5"/>
            </p:custDataLst>
          </p:nvPr>
        </p:nvSpPr>
        <p:spPr>
          <a:xfrm>
            <a:off x="4573905" y="1415415"/>
            <a:ext cx="4570095" cy="276860"/>
          </a:xfrm>
          <a:prstGeom prst="rect">
            <a:avLst/>
          </a:prstGeom>
        </p:spPr>
        <p:txBody>
          <a:bodyPr wrap="square" lIns="0" tIns="0" rIns="0" bIns="0" anchor="ctr">
            <a:spAutoFit/>
          </a:bodyPr>
          <a:lstStyle/>
          <a:p>
            <a:r>
              <a:rPr lang="zh-CN" altLang="en-US" b="1"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我国的食品安全</a:t>
            </a:r>
            <a:endParaRPr lang="zh-CN" altLang="zh-CN"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MH_Text_2"/>
          <p:cNvSpPr/>
          <p:nvPr>
            <p:custDataLst>
              <p:tags r:id="rId6"/>
            </p:custDataLst>
          </p:nvPr>
        </p:nvSpPr>
        <p:spPr>
          <a:xfrm>
            <a:off x="4579620" y="2152015"/>
            <a:ext cx="4397375" cy="276860"/>
          </a:xfrm>
          <a:prstGeom prst="rect">
            <a:avLst/>
          </a:prstGeom>
        </p:spPr>
        <p:txBody>
          <a:bodyPr wrap="square" lIns="0" tIns="0" rIns="0" bIns="0" anchor="ctr">
            <a:spAutoFit/>
          </a:bodyPr>
          <a:lstStyle/>
          <a:p>
            <a:pPr lvl="0"/>
            <a:r>
              <a:rPr lang="zh-CN" altLang="en-US" b="1"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餐饮服务业的现状及餐饮加工关键控制环节</a:t>
            </a:r>
            <a:endParaRPr lang="zh-CN" altLang="en-US"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任意多边形 18"/>
          <p:cNvSpPr/>
          <p:nvPr/>
        </p:nvSpPr>
        <p:spPr>
          <a:xfrm>
            <a:off x="83997" y="98324"/>
            <a:ext cx="3482116" cy="4947385"/>
          </a:xfrm>
          <a:custGeom>
            <a:avLst/>
            <a:gdLst>
              <a:gd name="connsiteX0" fmla="*/ 0 w 4092551"/>
              <a:gd name="connsiteY0" fmla="*/ 0 h 7232650"/>
              <a:gd name="connsiteX1" fmla="*/ 3970644 w 4092551"/>
              <a:gd name="connsiteY1" fmla="*/ 0 h 7232650"/>
              <a:gd name="connsiteX2" fmla="*/ 3901482 w 4092551"/>
              <a:gd name="connsiteY2" fmla="*/ 83956 h 7232650"/>
              <a:gd name="connsiteX3" fmla="*/ 3775778 w 4092551"/>
              <a:gd name="connsiteY3" fmla="*/ 271197 h 7232650"/>
              <a:gd name="connsiteX4" fmla="*/ 3665160 w 4092551"/>
              <a:gd name="connsiteY4" fmla="*/ 462568 h 7232650"/>
              <a:gd name="connsiteX5" fmla="*/ 3577168 w 4092551"/>
              <a:gd name="connsiteY5" fmla="*/ 656692 h 7232650"/>
              <a:gd name="connsiteX6" fmla="*/ 3501746 w 4092551"/>
              <a:gd name="connsiteY6" fmla="*/ 857702 h 7232650"/>
              <a:gd name="connsiteX7" fmla="*/ 3448950 w 4092551"/>
              <a:gd name="connsiteY7" fmla="*/ 1060085 h 7232650"/>
              <a:gd name="connsiteX8" fmla="*/ 3406211 w 4092551"/>
              <a:gd name="connsiteY8" fmla="*/ 1265224 h 7232650"/>
              <a:gd name="connsiteX9" fmla="*/ 3378556 w 4092551"/>
              <a:gd name="connsiteY9" fmla="*/ 1474493 h 7232650"/>
              <a:gd name="connsiteX10" fmla="*/ 3365985 w 4092551"/>
              <a:gd name="connsiteY10" fmla="*/ 1686516 h 7232650"/>
              <a:gd name="connsiteX11" fmla="*/ 3365985 w 4092551"/>
              <a:gd name="connsiteY11" fmla="*/ 1901292 h 7232650"/>
              <a:gd name="connsiteX12" fmla="*/ 3373529 w 4092551"/>
              <a:gd name="connsiteY12" fmla="*/ 2117444 h 7232650"/>
              <a:gd name="connsiteX13" fmla="*/ 3396154 w 4092551"/>
              <a:gd name="connsiteY13" fmla="*/ 2337728 h 7232650"/>
              <a:gd name="connsiteX14" fmla="*/ 3423810 w 4092551"/>
              <a:gd name="connsiteY14" fmla="*/ 2556633 h 7232650"/>
              <a:gd name="connsiteX15" fmla="*/ 3459007 w 4092551"/>
              <a:gd name="connsiteY15" fmla="*/ 2781047 h 7232650"/>
              <a:gd name="connsiteX16" fmla="*/ 3496718 w 4092551"/>
              <a:gd name="connsiteY16" fmla="*/ 3005461 h 7232650"/>
              <a:gd name="connsiteX17" fmla="*/ 3546999 w 4092551"/>
              <a:gd name="connsiteY17" fmla="*/ 3231249 h 7232650"/>
              <a:gd name="connsiteX18" fmla="*/ 3594766 w 4092551"/>
              <a:gd name="connsiteY18" fmla="*/ 3458416 h 7232650"/>
              <a:gd name="connsiteX19" fmla="*/ 3647561 w 4092551"/>
              <a:gd name="connsiteY19" fmla="*/ 3684206 h 7232650"/>
              <a:gd name="connsiteX20" fmla="*/ 3705385 w 4092551"/>
              <a:gd name="connsiteY20" fmla="*/ 3914125 h 7232650"/>
              <a:gd name="connsiteX21" fmla="*/ 3758180 w 4092551"/>
              <a:gd name="connsiteY21" fmla="*/ 4142670 h 7232650"/>
              <a:gd name="connsiteX22" fmla="*/ 3813489 w 4092551"/>
              <a:gd name="connsiteY22" fmla="*/ 4371213 h 7232650"/>
              <a:gd name="connsiteX23" fmla="*/ 3866285 w 4092551"/>
              <a:gd name="connsiteY23" fmla="*/ 4603887 h 7232650"/>
              <a:gd name="connsiteX24" fmla="*/ 3916566 w 4092551"/>
              <a:gd name="connsiteY24" fmla="*/ 4832430 h 7232650"/>
              <a:gd name="connsiteX25" fmla="*/ 3964334 w 4092551"/>
              <a:gd name="connsiteY25" fmla="*/ 5060974 h 7232650"/>
              <a:gd name="connsiteX26" fmla="*/ 4004558 w 4092551"/>
              <a:gd name="connsiteY26" fmla="*/ 5288141 h 7232650"/>
              <a:gd name="connsiteX27" fmla="*/ 4039755 w 4092551"/>
              <a:gd name="connsiteY27" fmla="*/ 5513930 h 7232650"/>
              <a:gd name="connsiteX28" fmla="*/ 4064896 w 4092551"/>
              <a:gd name="connsiteY28" fmla="*/ 5741097 h 7232650"/>
              <a:gd name="connsiteX29" fmla="*/ 4082494 w 4092551"/>
              <a:gd name="connsiteY29" fmla="*/ 5968264 h 7232650"/>
              <a:gd name="connsiteX30" fmla="*/ 4092551 w 4092551"/>
              <a:gd name="connsiteY30" fmla="*/ 6189924 h 7232650"/>
              <a:gd name="connsiteX31" fmla="*/ 4092551 w 4092551"/>
              <a:gd name="connsiteY31" fmla="*/ 6411583 h 7232650"/>
              <a:gd name="connsiteX32" fmla="*/ 4077466 w 4092551"/>
              <a:gd name="connsiteY32" fmla="*/ 6630490 h 7232650"/>
              <a:gd name="connsiteX33" fmla="*/ 4052325 w 4092551"/>
              <a:gd name="connsiteY33" fmla="*/ 6849396 h 7232650"/>
              <a:gd name="connsiteX34" fmla="*/ 4012101 w 4092551"/>
              <a:gd name="connsiteY34" fmla="*/ 7064172 h 7232650"/>
              <a:gd name="connsiteX35" fmla="*/ 3966153 w 4092551"/>
              <a:gd name="connsiteY35" fmla="*/ 7232650 h 7232650"/>
              <a:gd name="connsiteX36" fmla="*/ 3317841 w 4092551"/>
              <a:gd name="connsiteY36" fmla="*/ 7232650 h 7232650"/>
              <a:gd name="connsiteX37" fmla="*/ 3372178 w 4092551"/>
              <a:gd name="connsiteY37" fmla="*/ 7038402 h 7232650"/>
              <a:gd name="connsiteX38" fmla="*/ 3409977 w 4092551"/>
              <a:gd name="connsiteY38" fmla="*/ 6841630 h 7232650"/>
              <a:gd name="connsiteX39" fmla="*/ 3433602 w 4092551"/>
              <a:gd name="connsiteY39" fmla="*/ 6641073 h 7232650"/>
              <a:gd name="connsiteX40" fmla="*/ 3447778 w 4092551"/>
              <a:gd name="connsiteY40" fmla="*/ 6440516 h 7232650"/>
              <a:gd name="connsiteX41" fmla="*/ 3447778 w 4092551"/>
              <a:gd name="connsiteY41" fmla="*/ 6237437 h 7232650"/>
              <a:gd name="connsiteX42" fmla="*/ 3438327 w 4092551"/>
              <a:gd name="connsiteY42" fmla="*/ 6034358 h 7232650"/>
              <a:gd name="connsiteX43" fmla="*/ 3421790 w 4092551"/>
              <a:gd name="connsiteY43" fmla="*/ 5826233 h 7232650"/>
              <a:gd name="connsiteX44" fmla="*/ 3398165 w 4092551"/>
              <a:gd name="connsiteY44" fmla="*/ 5618108 h 7232650"/>
              <a:gd name="connsiteX45" fmla="*/ 3365090 w 4092551"/>
              <a:gd name="connsiteY45" fmla="*/ 5411245 h 7232650"/>
              <a:gd name="connsiteX46" fmla="*/ 3327290 w 4092551"/>
              <a:gd name="connsiteY46" fmla="*/ 5203120 h 7232650"/>
              <a:gd name="connsiteX47" fmla="*/ 3282402 w 4092551"/>
              <a:gd name="connsiteY47" fmla="*/ 4993734 h 7232650"/>
              <a:gd name="connsiteX48" fmla="*/ 3235153 w 4092551"/>
              <a:gd name="connsiteY48" fmla="*/ 4784348 h 7232650"/>
              <a:gd name="connsiteX49" fmla="*/ 3185540 w 4092551"/>
              <a:gd name="connsiteY49" fmla="*/ 4571178 h 7232650"/>
              <a:gd name="connsiteX50" fmla="*/ 3133565 w 4092551"/>
              <a:gd name="connsiteY50" fmla="*/ 4361792 h 7232650"/>
              <a:gd name="connsiteX51" fmla="*/ 3083953 w 4092551"/>
              <a:gd name="connsiteY51" fmla="*/ 4152405 h 7232650"/>
              <a:gd name="connsiteX52" fmla="*/ 3029615 w 4092551"/>
              <a:gd name="connsiteY52" fmla="*/ 3941758 h 7232650"/>
              <a:gd name="connsiteX53" fmla="*/ 2980003 w 4092551"/>
              <a:gd name="connsiteY53" fmla="*/ 3734895 h 7232650"/>
              <a:gd name="connsiteX54" fmla="*/ 2935115 w 4092551"/>
              <a:gd name="connsiteY54" fmla="*/ 3526770 h 7232650"/>
              <a:gd name="connsiteX55" fmla="*/ 2887865 w 4092551"/>
              <a:gd name="connsiteY55" fmla="*/ 3319907 h 7232650"/>
              <a:gd name="connsiteX56" fmla="*/ 2852428 w 4092551"/>
              <a:gd name="connsiteY56" fmla="*/ 3114306 h 7232650"/>
              <a:gd name="connsiteX57" fmla="*/ 2819353 w 4092551"/>
              <a:gd name="connsiteY57" fmla="*/ 2908704 h 7232650"/>
              <a:gd name="connsiteX58" fmla="*/ 2793365 w 4092551"/>
              <a:gd name="connsiteY58" fmla="*/ 2708147 h 7232650"/>
              <a:gd name="connsiteX59" fmla="*/ 2772103 w 4092551"/>
              <a:gd name="connsiteY59" fmla="*/ 2506328 h 7232650"/>
              <a:gd name="connsiteX60" fmla="*/ 2765015 w 4092551"/>
              <a:gd name="connsiteY60" fmla="*/ 2308294 h 7232650"/>
              <a:gd name="connsiteX61" fmla="*/ 2765015 w 4092551"/>
              <a:gd name="connsiteY61" fmla="*/ 2111522 h 7232650"/>
              <a:gd name="connsiteX62" fmla="*/ 2776827 w 4092551"/>
              <a:gd name="connsiteY62" fmla="*/ 1917273 h 7232650"/>
              <a:gd name="connsiteX63" fmla="*/ 2802815 w 4092551"/>
              <a:gd name="connsiteY63" fmla="*/ 1725546 h 7232650"/>
              <a:gd name="connsiteX64" fmla="*/ 2842978 w 4092551"/>
              <a:gd name="connsiteY64" fmla="*/ 1537603 h 7232650"/>
              <a:gd name="connsiteX65" fmla="*/ 2892590 w 4092551"/>
              <a:gd name="connsiteY65" fmla="*/ 1352182 h 7232650"/>
              <a:gd name="connsiteX66" fmla="*/ 2963465 w 4092551"/>
              <a:gd name="connsiteY66" fmla="*/ 1168023 h 7232650"/>
              <a:gd name="connsiteX67" fmla="*/ 3046152 w 4092551"/>
              <a:gd name="connsiteY67" fmla="*/ 990172 h 7232650"/>
              <a:gd name="connsiteX68" fmla="*/ 3150102 w 4092551"/>
              <a:gd name="connsiteY68" fmla="*/ 814841 h 7232650"/>
              <a:gd name="connsiteX69" fmla="*/ 3268228 w 4092551"/>
              <a:gd name="connsiteY69" fmla="*/ 643297 h 7232650"/>
              <a:gd name="connsiteX70" fmla="*/ 3409977 w 4092551"/>
              <a:gd name="connsiteY70" fmla="*/ 475536 h 7232650"/>
              <a:gd name="connsiteX71" fmla="*/ 3570627 w 4092551"/>
              <a:gd name="connsiteY71" fmla="*/ 314081 h 7232650"/>
              <a:gd name="connsiteX72" fmla="*/ 3752540 w 4092551"/>
              <a:gd name="connsiteY72" fmla="*/ 155149 h 7232650"/>
              <a:gd name="connsiteX73" fmla="*/ 3960440 w 4092551"/>
              <a:gd name="connsiteY73" fmla="*/ 2 h 7232650"/>
              <a:gd name="connsiteX74" fmla="*/ 2301446 w 4092551"/>
              <a:gd name="connsiteY74" fmla="*/ 2 h 7232650"/>
              <a:gd name="connsiteX75" fmla="*/ 2301446 w 4092551"/>
              <a:gd name="connsiteY75" fmla="*/ 0 h 7232650"/>
              <a:gd name="connsiteX76" fmla="*/ 0 w 4092551"/>
              <a:gd name="connsiteY76" fmla="*/ 0 h 723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4092551" h="7232650">
                <a:moveTo>
                  <a:pt x="0" y="0"/>
                </a:moveTo>
                <a:lnTo>
                  <a:pt x="3970644" y="0"/>
                </a:lnTo>
                <a:lnTo>
                  <a:pt x="3901482" y="83956"/>
                </a:lnTo>
                <a:lnTo>
                  <a:pt x="3775778" y="271197"/>
                </a:lnTo>
                <a:lnTo>
                  <a:pt x="3665160" y="462568"/>
                </a:lnTo>
                <a:lnTo>
                  <a:pt x="3577168" y="656692"/>
                </a:lnTo>
                <a:lnTo>
                  <a:pt x="3501746" y="857702"/>
                </a:lnTo>
                <a:lnTo>
                  <a:pt x="3448950" y="1060085"/>
                </a:lnTo>
                <a:lnTo>
                  <a:pt x="3406211" y="1265224"/>
                </a:lnTo>
                <a:lnTo>
                  <a:pt x="3378556" y="1474493"/>
                </a:lnTo>
                <a:lnTo>
                  <a:pt x="3365985" y="1686516"/>
                </a:lnTo>
                <a:lnTo>
                  <a:pt x="3365985" y="1901292"/>
                </a:lnTo>
                <a:lnTo>
                  <a:pt x="3373529" y="2117444"/>
                </a:lnTo>
                <a:lnTo>
                  <a:pt x="3396154" y="2337728"/>
                </a:lnTo>
                <a:lnTo>
                  <a:pt x="3423810" y="2556633"/>
                </a:lnTo>
                <a:lnTo>
                  <a:pt x="3459007" y="2781047"/>
                </a:lnTo>
                <a:lnTo>
                  <a:pt x="3496718" y="3005461"/>
                </a:lnTo>
                <a:lnTo>
                  <a:pt x="3546999" y="3231249"/>
                </a:lnTo>
                <a:lnTo>
                  <a:pt x="3594766" y="3458416"/>
                </a:lnTo>
                <a:lnTo>
                  <a:pt x="3647561" y="3684206"/>
                </a:lnTo>
                <a:lnTo>
                  <a:pt x="3705385" y="3914125"/>
                </a:lnTo>
                <a:lnTo>
                  <a:pt x="3758180" y="4142670"/>
                </a:lnTo>
                <a:lnTo>
                  <a:pt x="3813489" y="4371213"/>
                </a:lnTo>
                <a:lnTo>
                  <a:pt x="3866285" y="4603887"/>
                </a:lnTo>
                <a:lnTo>
                  <a:pt x="3916566" y="4832430"/>
                </a:lnTo>
                <a:lnTo>
                  <a:pt x="3964334" y="5060974"/>
                </a:lnTo>
                <a:lnTo>
                  <a:pt x="4004558" y="5288141"/>
                </a:lnTo>
                <a:lnTo>
                  <a:pt x="4039755" y="5513930"/>
                </a:lnTo>
                <a:lnTo>
                  <a:pt x="4064896" y="5741097"/>
                </a:lnTo>
                <a:lnTo>
                  <a:pt x="4082494" y="5968264"/>
                </a:lnTo>
                <a:lnTo>
                  <a:pt x="4092551" y="6189924"/>
                </a:lnTo>
                <a:lnTo>
                  <a:pt x="4092551" y="6411583"/>
                </a:lnTo>
                <a:lnTo>
                  <a:pt x="4077466" y="6630490"/>
                </a:lnTo>
                <a:lnTo>
                  <a:pt x="4052325" y="6849396"/>
                </a:lnTo>
                <a:lnTo>
                  <a:pt x="4012101" y="7064172"/>
                </a:lnTo>
                <a:lnTo>
                  <a:pt x="3966153" y="7232650"/>
                </a:lnTo>
                <a:lnTo>
                  <a:pt x="3317841" y="7232650"/>
                </a:lnTo>
                <a:lnTo>
                  <a:pt x="3372178" y="7038402"/>
                </a:lnTo>
                <a:lnTo>
                  <a:pt x="3409977" y="6841630"/>
                </a:lnTo>
                <a:lnTo>
                  <a:pt x="3433602" y="6641073"/>
                </a:lnTo>
                <a:lnTo>
                  <a:pt x="3447778" y="6440516"/>
                </a:lnTo>
                <a:lnTo>
                  <a:pt x="3447778" y="6237437"/>
                </a:lnTo>
                <a:lnTo>
                  <a:pt x="3438327" y="6034358"/>
                </a:lnTo>
                <a:lnTo>
                  <a:pt x="3421790" y="5826233"/>
                </a:lnTo>
                <a:lnTo>
                  <a:pt x="3398165" y="5618108"/>
                </a:lnTo>
                <a:lnTo>
                  <a:pt x="3365090" y="5411245"/>
                </a:lnTo>
                <a:lnTo>
                  <a:pt x="3327290" y="5203120"/>
                </a:lnTo>
                <a:lnTo>
                  <a:pt x="3282402" y="4993734"/>
                </a:lnTo>
                <a:lnTo>
                  <a:pt x="3235153" y="4784348"/>
                </a:lnTo>
                <a:lnTo>
                  <a:pt x="3185540" y="4571178"/>
                </a:lnTo>
                <a:lnTo>
                  <a:pt x="3133565" y="4361792"/>
                </a:lnTo>
                <a:lnTo>
                  <a:pt x="3083953" y="4152405"/>
                </a:lnTo>
                <a:lnTo>
                  <a:pt x="3029615" y="3941758"/>
                </a:lnTo>
                <a:lnTo>
                  <a:pt x="2980003" y="3734895"/>
                </a:lnTo>
                <a:lnTo>
                  <a:pt x="2935115" y="3526770"/>
                </a:lnTo>
                <a:lnTo>
                  <a:pt x="2887865" y="3319907"/>
                </a:lnTo>
                <a:lnTo>
                  <a:pt x="2852428" y="3114306"/>
                </a:lnTo>
                <a:lnTo>
                  <a:pt x="2819353" y="2908704"/>
                </a:lnTo>
                <a:lnTo>
                  <a:pt x="2793365" y="2708147"/>
                </a:lnTo>
                <a:lnTo>
                  <a:pt x="2772103" y="2506328"/>
                </a:lnTo>
                <a:lnTo>
                  <a:pt x="2765015" y="2308294"/>
                </a:lnTo>
                <a:lnTo>
                  <a:pt x="2765015" y="2111522"/>
                </a:lnTo>
                <a:lnTo>
                  <a:pt x="2776827" y="1917273"/>
                </a:lnTo>
                <a:lnTo>
                  <a:pt x="2802815" y="1725546"/>
                </a:lnTo>
                <a:lnTo>
                  <a:pt x="2842978" y="1537603"/>
                </a:lnTo>
                <a:lnTo>
                  <a:pt x="2892590" y="1352182"/>
                </a:lnTo>
                <a:lnTo>
                  <a:pt x="2963465" y="1168023"/>
                </a:lnTo>
                <a:lnTo>
                  <a:pt x="3046152" y="990172"/>
                </a:lnTo>
                <a:lnTo>
                  <a:pt x="3150102" y="814841"/>
                </a:lnTo>
                <a:lnTo>
                  <a:pt x="3268228" y="643297"/>
                </a:lnTo>
                <a:lnTo>
                  <a:pt x="3409977" y="475536"/>
                </a:lnTo>
                <a:lnTo>
                  <a:pt x="3570627" y="314081"/>
                </a:lnTo>
                <a:lnTo>
                  <a:pt x="3752540" y="155149"/>
                </a:lnTo>
                <a:lnTo>
                  <a:pt x="3960440" y="2"/>
                </a:lnTo>
                <a:lnTo>
                  <a:pt x="2301446" y="2"/>
                </a:lnTo>
                <a:lnTo>
                  <a:pt x="2301446" y="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5023" tIns="32511" rIns="65023" bIns="32511" rtlCol="0" anchor="ctr">
            <a:noAutofit/>
          </a:bodyPr>
          <a:lstStyle/>
          <a:p>
            <a:pPr algn="ctr"/>
            <a:endParaRPr lang="zh-CN" altLang="en-US"/>
          </a:p>
        </p:txBody>
      </p:sp>
      <p:sp>
        <p:nvSpPr>
          <p:cNvPr id="24" name="任意多边形 23"/>
          <p:cNvSpPr/>
          <p:nvPr/>
        </p:nvSpPr>
        <p:spPr>
          <a:xfrm>
            <a:off x="-1" y="635"/>
            <a:ext cx="3650298" cy="5143501"/>
          </a:xfrm>
          <a:custGeom>
            <a:avLst/>
            <a:gdLst>
              <a:gd name="connsiteX0" fmla="*/ 0 w 5137382"/>
              <a:gd name="connsiteY0" fmla="*/ 0 h 7232652"/>
              <a:gd name="connsiteX1" fmla="*/ 3477047 w 5137382"/>
              <a:gd name="connsiteY1" fmla="*/ 0 h 7232652"/>
              <a:gd name="connsiteX2" fmla="*/ 3477047 w 5137382"/>
              <a:gd name="connsiteY2" fmla="*/ 2 h 7232652"/>
              <a:gd name="connsiteX3" fmla="*/ 5137382 w 5137382"/>
              <a:gd name="connsiteY3" fmla="*/ 2 h 7232652"/>
              <a:gd name="connsiteX4" fmla="*/ 4929314 w 5137382"/>
              <a:gd name="connsiteY4" fmla="*/ 155149 h 7232652"/>
              <a:gd name="connsiteX5" fmla="*/ 4747254 w 5137382"/>
              <a:gd name="connsiteY5" fmla="*/ 314081 h 7232652"/>
              <a:gd name="connsiteX6" fmla="*/ 4586474 w 5137382"/>
              <a:gd name="connsiteY6" fmla="*/ 475535 h 7232652"/>
              <a:gd name="connsiteX7" fmla="*/ 4444610 w 5137382"/>
              <a:gd name="connsiteY7" fmla="*/ 643296 h 7232652"/>
              <a:gd name="connsiteX8" fmla="*/ 4326389 w 5137382"/>
              <a:gd name="connsiteY8" fmla="*/ 814841 h 7232652"/>
              <a:gd name="connsiteX9" fmla="*/ 4222355 w 5137382"/>
              <a:gd name="connsiteY9" fmla="*/ 990171 h 7232652"/>
              <a:gd name="connsiteX10" fmla="*/ 4139601 w 5137382"/>
              <a:gd name="connsiteY10" fmla="*/ 1168023 h 7232652"/>
              <a:gd name="connsiteX11" fmla="*/ 4068669 w 5137382"/>
              <a:gd name="connsiteY11" fmla="*/ 1352182 h 7232652"/>
              <a:gd name="connsiteX12" fmla="*/ 4019016 w 5137382"/>
              <a:gd name="connsiteY12" fmla="*/ 1537602 h 7232652"/>
              <a:gd name="connsiteX13" fmla="*/ 3978821 w 5137382"/>
              <a:gd name="connsiteY13" fmla="*/ 1725545 h 7232652"/>
              <a:gd name="connsiteX14" fmla="*/ 3952812 w 5137382"/>
              <a:gd name="connsiteY14" fmla="*/ 1917272 h 7232652"/>
              <a:gd name="connsiteX15" fmla="*/ 3940990 w 5137382"/>
              <a:gd name="connsiteY15" fmla="*/ 2111522 h 7232652"/>
              <a:gd name="connsiteX16" fmla="*/ 3940990 w 5137382"/>
              <a:gd name="connsiteY16" fmla="*/ 2308294 h 7232652"/>
              <a:gd name="connsiteX17" fmla="*/ 3948084 w 5137382"/>
              <a:gd name="connsiteY17" fmla="*/ 2506328 h 7232652"/>
              <a:gd name="connsiteX18" fmla="*/ 3969363 w 5137382"/>
              <a:gd name="connsiteY18" fmla="*/ 2708146 h 7232652"/>
              <a:gd name="connsiteX19" fmla="*/ 3995372 w 5137382"/>
              <a:gd name="connsiteY19" fmla="*/ 2908703 h 7232652"/>
              <a:gd name="connsiteX20" fmla="*/ 4028474 w 5137382"/>
              <a:gd name="connsiteY20" fmla="*/ 3114305 h 7232652"/>
              <a:gd name="connsiteX21" fmla="*/ 4063940 w 5137382"/>
              <a:gd name="connsiteY21" fmla="*/ 3319907 h 7232652"/>
              <a:gd name="connsiteX22" fmla="*/ 4111228 w 5137382"/>
              <a:gd name="connsiteY22" fmla="*/ 3526770 h 7232652"/>
              <a:gd name="connsiteX23" fmla="*/ 4156152 w 5137382"/>
              <a:gd name="connsiteY23" fmla="*/ 3734895 h 7232652"/>
              <a:gd name="connsiteX24" fmla="*/ 4205804 w 5137382"/>
              <a:gd name="connsiteY24" fmla="*/ 3941758 h 7232652"/>
              <a:gd name="connsiteX25" fmla="*/ 4260186 w 5137382"/>
              <a:gd name="connsiteY25" fmla="*/ 4152405 h 7232652"/>
              <a:gd name="connsiteX26" fmla="*/ 4309838 w 5137382"/>
              <a:gd name="connsiteY26" fmla="*/ 4361792 h 7232652"/>
              <a:gd name="connsiteX27" fmla="*/ 4361855 w 5137382"/>
              <a:gd name="connsiteY27" fmla="*/ 4571178 h 7232652"/>
              <a:gd name="connsiteX28" fmla="*/ 4411508 w 5137382"/>
              <a:gd name="connsiteY28" fmla="*/ 4784348 h 7232652"/>
              <a:gd name="connsiteX29" fmla="*/ 4458796 w 5137382"/>
              <a:gd name="connsiteY29" fmla="*/ 4993734 h 7232652"/>
              <a:gd name="connsiteX30" fmla="*/ 4503720 w 5137382"/>
              <a:gd name="connsiteY30" fmla="*/ 5203120 h 7232652"/>
              <a:gd name="connsiteX31" fmla="*/ 4541550 w 5137382"/>
              <a:gd name="connsiteY31" fmla="*/ 5411245 h 7232652"/>
              <a:gd name="connsiteX32" fmla="*/ 4574652 w 5137382"/>
              <a:gd name="connsiteY32" fmla="*/ 5618108 h 7232652"/>
              <a:gd name="connsiteX33" fmla="*/ 4598296 w 5137382"/>
              <a:gd name="connsiteY33" fmla="*/ 5826233 h 7232652"/>
              <a:gd name="connsiteX34" fmla="*/ 4614847 w 5137382"/>
              <a:gd name="connsiteY34" fmla="*/ 6034358 h 7232652"/>
              <a:gd name="connsiteX35" fmla="*/ 4624305 w 5137382"/>
              <a:gd name="connsiteY35" fmla="*/ 6237437 h 7232652"/>
              <a:gd name="connsiteX36" fmla="*/ 4624305 w 5137382"/>
              <a:gd name="connsiteY36" fmla="*/ 6440516 h 7232652"/>
              <a:gd name="connsiteX37" fmla="*/ 4610118 w 5137382"/>
              <a:gd name="connsiteY37" fmla="*/ 6641073 h 7232652"/>
              <a:gd name="connsiteX38" fmla="*/ 4586474 w 5137382"/>
              <a:gd name="connsiteY38" fmla="*/ 6841630 h 7232652"/>
              <a:gd name="connsiteX39" fmla="*/ 4548644 w 5137382"/>
              <a:gd name="connsiteY39" fmla="*/ 7038402 h 7232652"/>
              <a:gd name="connsiteX40" fmla="*/ 4494262 w 5137382"/>
              <a:gd name="connsiteY40" fmla="*/ 7232652 h 7232652"/>
              <a:gd name="connsiteX41" fmla="*/ 3042515 w 5137382"/>
              <a:gd name="connsiteY41" fmla="*/ 7232652 h 7232652"/>
              <a:gd name="connsiteX42" fmla="*/ 3042515 w 5137382"/>
              <a:gd name="connsiteY42" fmla="*/ 7232650 h 7232652"/>
              <a:gd name="connsiteX43" fmla="*/ 0 w 5137382"/>
              <a:gd name="connsiteY43" fmla="*/ 7232650 h 723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137382" h="7232652">
                <a:moveTo>
                  <a:pt x="0" y="0"/>
                </a:moveTo>
                <a:lnTo>
                  <a:pt x="3477047" y="0"/>
                </a:lnTo>
                <a:lnTo>
                  <a:pt x="3477047" y="2"/>
                </a:lnTo>
                <a:lnTo>
                  <a:pt x="5137382" y="2"/>
                </a:lnTo>
                <a:lnTo>
                  <a:pt x="4929314" y="155149"/>
                </a:lnTo>
                <a:lnTo>
                  <a:pt x="4747254" y="314081"/>
                </a:lnTo>
                <a:lnTo>
                  <a:pt x="4586474" y="475535"/>
                </a:lnTo>
                <a:lnTo>
                  <a:pt x="4444610" y="643296"/>
                </a:lnTo>
                <a:lnTo>
                  <a:pt x="4326389" y="814841"/>
                </a:lnTo>
                <a:lnTo>
                  <a:pt x="4222355" y="990171"/>
                </a:lnTo>
                <a:lnTo>
                  <a:pt x="4139601" y="1168023"/>
                </a:lnTo>
                <a:lnTo>
                  <a:pt x="4068669" y="1352182"/>
                </a:lnTo>
                <a:lnTo>
                  <a:pt x="4019016" y="1537602"/>
                </a:lnTo>
                <a:lnTo>
                  <a:pt x="3978821" y="1725545"/>
                </a:lnTo>
                <a:lnTo>
                  <a:pt x="3952812" y="1917272"/>
                </a:lnTo>
                <a:lnTo>
                  <a:pt x="3940990" y="2111522"/>
                </a:lnTo>
                <a:lnTo>
                  <a:pt x="3940990" y="2308294"/>
                </a:lnTo>
                <a:lnTo>
                  <a:pt x="3948084" y="2506328"/>
                </a:lnTo>
                <a:lnTo>
                  <a:pt x="3969363" y="2708146"/>
                </a:lnTo>
                <a:lnTo>
                  <a:pt x="3995372" y="2908703"/>
                </a:lnTo>
                <a:lnTo>
                  <a:pt x="4028474" y="3114305"/>
                </a:lnTo>
                <a:lnTo>
                  <a:pt x="4063940" y="3319907"/>
                </a:lnTo>
                <a:lnTo>
                  <a:pt x="4111228" y="3526770"/>
                </a:lnTo>
                <a:lnTo>
                  <a:pt x="4156152" y="3734895"/>
                </a:lnTo>
                <a:lnTo>
                  <a:pt x="4205804" y="3941758"/>
                </a:lnTo>
                <a:lnTo>
                  <a:pt x="4260186" y="4152405"/>
                </a:lnTo>
                <a:lnTo>
                  <a:pt x="4309838" y="4361792"/>
                </a:lnTo>
                <a:lnTo>
                  <a:pt x="4361855" y="4571178"/>
                </a:lnTo>
                <a:lnTo>
                  <a:pt x="4411508" y="4784348"/>
                </a:lnTo>
                <a:lnTo>
                  <a:pt x="4458796" y="4993734"/>
                </a:lnTo>
                <a:lnTo>
                  <a:pt x="4503720" y="5203120"/>
                </a:lnTo>
                <a:lnTo>
                  <a:pt x="4541550" y="5411245"/>
                </a:lnTo>
                <a:lnTo>
                  <a:pt x="4574652" y="5618108"/>
                </a:lnTo>
                <a:lnTo>
                  <a:pt x="4598296" y="5826233"/>
                </a:lnTo>
                <a:lnTo>
                  <a:pt x="4614847" y="6034358"/>
                </a:lnTo>
                <a:lnTo>
                  <a:pt x="4624305" y="6237437"/>
                </a:lnTo>
                <a:lnTo>
                  <a:pt x="4624305" y="6440516"/>
                </a:lnTo>
                <a:lnTo>
                  <a:pt x="4610118" y="6641073"/>
                </a:lnTo>
                <a:lnTo>
                  <a:pt x="4586474" y="6841630"/>
                </a:lnTo>
                <a:lnTo>
                  <a:pt x="4548644" y="7038402"/>
                </a:lnTo>
                <a:lnTo>
                  <a:pt x="4494262" y="7232652"/>
                </a:lnTo>
                <a:lnTo>
                  <a:pt x="3042515" y="7232652"/>
                </a:lnTo>
                <a:lnTo>
                  <a:pt x="3042515" y="7232650"/>
                </a:lnTo>
                <a:lnTo>
                  <a:pt x="0" y="723265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25" name="MH_Others_1"/>
          <p:cNvSpPr txBox="1"/>
          <p:nvPr>
            <p:custDataLst>
              <p:tags r:id="rId7"/>
            </p:custDataLst>
          </p:nvPr>
        </p:nvSpPr>
        <p:spPr>
          <a:xfrm>
            <a:off x="494986" y="2074645"/>
            <a:ext cx="2043664" cy="723265"/>
          </a:xfrm>
          <a:prstGeom prst="rect">
            <a:avLst/>
          </a:prstGeom>
          <a:noFill/>
        </p:spPr>
        <p:txBody>
          <a:bodyPr vert="horz" wrap="square" lIns="0" tIns="0" rIns="0" bIns="0" rtlCol="0" anchor="ctr" anchorCtr="0">
            <a:spAutoFit/>
          </a:bodyPr>
          <a:lstStyle/>
          <a:p>
            <a:pPr algn="ctr"/>
            <a:r>
              <a:rPr lang="zh-CN" altLang="en-US" sz="4700" b="1" dirty="0" smtClean="0">
                <a:solidFill>
                  <a:schemeClr val="bg1"/>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47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MH_Others_2"/>
          <p:cNvSpPr txBox="1"/>
          <p:nvPr>
            <p:custDataLst>
              <p:tags r:id="rId8"/>
            </p:custDataLst>
          </p:nvPr>
        </p:nvSpPr>
        <p:spPr>
          <a:xfrm>
            <a:off x="505307" y="2797421"/>
            <a:ext cx="2023020" cy="307340"/>
          </a:xfrm>
          <a:prstGeom prst="rect">
            <a:avLst/>
          </a:prstGeom>
          <a:noFill/>
        </p:spPr>
        <p:txBody>
          <a:bodyPr wrap="square" lIns="0" tIns="0" rIns="0" bIns="0">
            <a:spAutoFit/>
          </a:bodyPr>
          <a:lstStyle/>
          <a:p>
            <a:pPr algn="ctr">
              <a:defRPr/>
            </a:pPr>
            <a:r>
              <a:rPr lang="en-US" altLang="zh-CN" sz="2000" b="1" dirty="0">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2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MH_Text_3"/>
          <p:cNvSpPr/>
          <p:nvPr>
            <p:custDataLst>
              <p:tags r:id="rId9"/>
            </p:custDataLst>
          </p:nvPr>
        </p:nvSpPr>
        <p:spPr>
          <a:xfrm>
            <a:off x="4684395" y="3691890"/>
            <a:ext cx="2434590" cy="276860"/>
          </a:xfrm>
          <a:prstGeom prst="rect">
            <a:avLst/>
          </a:prstGeom>
        </p:spPr>
        <p:txBody>
          <a:bodyPr wrap="square" lIns="0" tIns="0" rIns="0" bIns="0" anchor="ctr">
            <a:spAutoFit/>
          </a:bodyPr>
          <a:lstStyle/>
          <a:p>
            <a:pPr lvl="0"/>
            <a:r>
              <a:rPr lang="zh-CN" altLang="en-US" b="1"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营养健康助推团餐发展</a:t>
            </a:r>
            <a:endParaRPr lang="zh-CN" altLang="en-US"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MH_Text_3"/>
          <p:cNvSpPr/>
          <p:nvPr>
            <p:custDataLst>
              <p:tags r:id="rId10"/>
            </p:custDataLst>
          </p:nvPr>
        </p:nvSpPr>
        <p:spPr>
          <a:xfrm>
            <a:off x="4653915" y="2960370"/>
            <a:ext cx="3516630" cy="276999"/>
          </a:xfrm>
          <a:prstGeom prst="rect">
            <a:avLst/>
          </a:prstGeom>
        </p:spPr>
        <p:txBody>
          <a:bodyPr wrap="square" lIns="0" tIns="0" rIns="0" bIns="0" anchor="ctr">
            <a:spAutoFit/>
          </a:bodyPr>
          <a:lstStyle/>
          <a:p>
            <a:pPr lvl="0"/>
            <a:r>
              <a:rPr lang="zh-CN" altLang="en-US" b="1"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餐饮服务食品</a:t>
            </a:r>
            <a:r>
              <a:rPr lang="zh-CN" altLang="en-US" b="1" dirty="0" smtClean="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安全管理</a:t>
            </a:r>
            <a:endParaRPr lang="zh-CN" altLang="en-US" b="1"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MH_Other_2"/>
          <p:cNvSpPr>
            <a:spLocks noChangeAspect="1"/>
          </p:cNvSpPr>
          <p:nvPr>
            <p:custDataLst>
              <p:tags r:id="rId11"/>
            </p:custDataLst>
          </p:nvPr>
        </p:nvSpPr>
        <p:spPr>
          <a:xfrm>
            <a:off x="3954904" y="3574338"/>
            <a:ext cx="510936" cy="512028"/>
          </a:xfrm>
          <a:prstGeom prst="ellipse">
            <a:avLst/>
          </a:prstGeom>
          <a:solidFill>
            <a:srgbClr val="FFFFFF"/>
          </a:solidFill>
          <a:ln w="57150" cap="flat" cmpd="sng" algn="ctr">
            <a:solidFill>
              <a:schemeClr val="accent2"/>
            </a:solidFill>
            <a:prstDash val="solid"/>
          </a:ln>
          <a:effectLst/>
        </p:spPr>
        <p:txBody>
          <a:bodyPr lIns="0" tIns="0" rIns="0" bIns="0" anchor="ctr"/>
          <a:lstStyle/>
          <a:p>
            <a:pPr algn="ctr">
              <a:defRPr/>
            </a:pPr>
            <a:r>
              <a:rPr lang="en-US" altLang="zh-CN" sz="3000" kern="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4</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by="(-#ppt_w*2)" calcmode="lin" valueType="num">
                                      <p:cBhvr rctx="PPT">
                                        <p:cTn id="17" dur="500" autoRev="1" fill="hold">
                                          <p:stCondLst>
                                            <p:cond delay="0"/>
                                          </p:stCondLst>
                                        </p:cTn>
                                        <p:tgtEl>
                                          <p:spTgt spid="25"/>
                                        </p:tgtEl>
                                        <p:attrNameLst>
                                          <p:attrName>ppt_w</p:attrName>
                                        </p:attrNameLst>
                                      </p:cBhvr>
                                    </p:anim>
                                    <p:anim by="(#ppt_w*0.50)" calcmode="lin" valueType="num">
                                      <p:cBhvr>
                                        <p:cTn id="18" dur="500" decel="50000" autoRev="1" fill="hold">
                                          <p:stCondLst>
                                            <p:cond delay="0"/>
                                          </p:stCondLst>
                                        </p:cTn>
                                        <p:tgtEl>
                                          <p:spTgt spid="25"/>
                                        </p:tgtEl>
                                        <p:attrNameLst>
                                          <p:attrName>ppt_x</p:attrName>
                                        </p:attrNameLst>
                                      </p:cBhvr>
                                    </p:anim>
                                    <p:anim from="(-#ppt_h/2)" to="(#ppt_y)" calcmode="lin" valueType="num">
                                      <p:cBhvr>
                                        <p:cTn id="19" dur="1000" fill="hold">
                                          <p:stCondLst>
                                            <p:cond delay="0"/>
                                          </p:stCondLst>
                                        </p:cTn>
                                        <p:tgtEl>
                                          <p:spTgt spid="25"/>
                                        </p:tgtEl>
                                        <p:attrNameLst>
                                          <p:attrName>ppt_y</p:attrName>
                                        </p:attrNameLst>
                                      </p:cBhvr>
                                    </p:anim>
                                    <p:animRot by="21600000">
                                      <p:cBhvr>
                                        <p:cTn id="20" dur="1000" fill="hold">
                                          <p:stCondLst>
                                            <p:cond delay="0"/>
                                          </p:stCondLst>
                                        </p:cTn>
                                        <p:tgtEl>
                                          <p:spTgt spid="25"/>
                                        </p:tgtEl>
                                        <p:attrNameLst>
                                          <p:attrName>r</p:attrName>
                                        </p:attrNameLst>
                                      </p:cBhvr>
                                    </p:animRot>
                                  </p:childTnLst>
                                </p:cTn>
                              </p:par>
                              <p:par>
                                <p:cTn id="21" presetID="56" presetClass="entr" presetSubtype="0" fill="hold" grpId="0" nodeType="withEffect">
                                  <p:stCondLst>
                                    <p:cond delay="0"/>
                                  </p:stCondLst>
                                  <p:iterate type="lt">
                                    <p:tmPct val="10000"/>
                                  </p:iterate>
                                  <p:childTnLst>
                                    <p:set>
                                      <p:cBhvr>
                                        <p:cTn id="22" dur="1" fill="hold">
                                          <p:stCondLst>
                                            <p:cond delay="0"/>
                                          </p:stCondLst>
                                        </p:cTn>
                                        <p:tgtEl>
                                          <p:spTgt spid="26"/>
                                        </p:tgtEl>
                                        <p:attrNameLst>
                                          <p:attrName>style.visibility</p:attrName>
                                        </p:attrNameLst>
                                      </p:cBhvr>
                                      <p:to>
                                        <p:strVal val="visible"/>
                                      </p:to>
                                    </p:set>
                                    <p:anim by="(-#ppt_w*2)" calcmode="lin" valueType="num">
                                      <p:cBhvr rctx="PPT">
                                        <p:cTn id="23" dur="500" autoRev="1" fill="hold">
                                          <p:stCondLst>
                                            <p:cond delay="0"/>
                                          </p:stCondLst>
                                        </p:cTn>
                                        <p:tgtEl>
                                          <p:spTgt spid="26"/>
                                        </p:tgtEl>
                                        <p:attrNameLst>
                                          <p:attrName>ppt_w</p:attrName>
                                        </p:attrNameLst>
                                      </p:cBhvr>
                                    </p:anim>
                                    <p:anim by="(#ppt_w*0.50)" calcmode="lin" valueType="num">
                                      <p:cBhvr>
                                        <p:cTn id="24" dur="500" decel="50000" autoRev="1" fill="hold">
                                          <p:stCondLst>
                                            <p:cond delay="0"/>
                                          </p:stCondLst>
                                        </p:cTn>
                                        <p:tgtEl>
                                          <p:spTgt spid="26"/>
                                        </p:tgtEl>
                                        <p:attrNameLst>
                                          <p:attrName>ppt_x</p:attrName>
                                        </p:attrNameLst>
                                      </p:cBhvr>
                                    </p:anim>
                                    <p:anim from="(-#ppt_h/2)" to="(#ppt_y)" calcmode="lin" valueType="num">
                                      <p:cBhvr>
                                        <p:cTn id="25" dur="1000" fill="hold">
                                          <p:stCondLst>
                                            <p:cond delay="0"/>
                                          </p:stCondLst>
                                        </p:cTn>
                                        <p:tgtEl>
                                          <p:spTgt spid="26"/>
                                        </p:tgtEl>
                                        <p:attrNameLst>
                                          <p:attrName>ppt_y</p:attrName>
                                        </p:attrNameLst>
                                      </p:cBhvr>
                                    </p:anim>
                                    <p:animRot by="21600000">
                                      <p:cBhvr>
                                        <p:cTn id="26" dur="1000" fill="hold">
                                          <p:stCondLst>
                                            <p:cond delay="0"/>
                                          </p:stCondLst>
                                        </p:cTn>
                                        <p:tgtEl>
                                          <p:spTgt spid="26"/>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0-#ppt_w/2"/>
                                          </p:val>
                                        </p:tav>
                                        <p:tav tm="100000">
                                          <p:val>
                                            <p:strVal val="#ppt_x"/>
                                          </p:val>
                                        </p:tav>
                                      </p:tavLst>
                                    </p:anim>
                                    <p:anim calcmode="lin" valueType="num">
                                      <p:cBhvr additive="base">
                                        <p:cTn id="32" dur="500" fill="hold"/>
                                        <p:tgtEl>
                                          <p:spTgt spid="4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0-#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0-#ppt_w/2"/>
                                          </p:val>
                                        </p:tav>
                                        <p:tav tm="100000">
                                          <p:val>
                                            <p:strVal val="#ppt_x"/>
                                          </p:val>
                                        </p:tav>
                                      </p:tavLst>
                                    </p:anim>
                                    <p:anim calcmode="lin" valueType="num">
                                      <p:cBhvr additive="base">
                                        <p:cTn id="56" dur="500" fill="hold"/>
                                        <p:tgtEl>
                                          <p:spTgt spid="1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0-#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500" fill="hold"/>
                                        <p:tgtEl>
                                          <p:spTgt spid="2"/>
                                        </p:tgtEl>
                                        <p:attrNameLst>
                                          <p:attrName>ppt_x</p:attrName>
                                        </p:attrNameLst>
                                      </p:cBhvr>
                                      <p:tavLst>
                                        <p:tav tm="0">
                                          <p:val>
                                            <p:strVal val="0-#ppt_w/2"/>
                                          </p:val>
                                        </p:tav>
                                        <p:tav tm="100000">
                                          <p:val>
                                            <p:strVal val="#ppt_x"/>
                                          </p:val>
                                        </p:tav>
                                      </p:tavLst>
                                    </p:anim>
                                    <p:anim calcmode="lin" valueType="num">
                                      <p:cBhvr additive="base">
                                        <p:cTn id="66"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14" grpId="0" bldLvl="0" animBg="1"/>
      <p:bldP spid="16" grpId="0" bldLvl="0" animBg="1"/>
      <p:bldP spid="20" grpId="0"/>
      <p:bldP spid="21" grpId="0"/>
      <p:bldP spid="19" grpId="0" bldLvl="0" animBg="1"/>
      <p:bldP spid="24" grpId="0" bldLvl="0" animBg="1"/>
      <p:bldP spid="25" grpId="0"/>
      <p:bldP spid="26" grpId="0"/>
      <p:bldP spid="13" grpId="0"/>
      <p:bldP spid="15" grpId="0"/>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原料管理</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6" name="图示 5"/>
          <p:cNvGraphicFramePr/>
          <p:nvPr/>
        </p:nvGraphicFramePr>
        <p:xfrm>
          <a:off x="725989" y="721996"/>
          <a:ext cx="821925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禁止符 6"/>
          <p:cNvSpPr/>
          <p:nvPr/>
        </p:nvSpPr>
        <p:spPr bwMode="auto">
          <a:xfrm>
            <a:off x="779996" y="3024025"/>
            <a:ext cx="918102" cy="918102"/>
          </a:xfrm>
          <a:prstGeom prst="noSmoking">
            <a:avLst/>
          </a:prstGeom>
          <a:solidFill>
            <a:srgbClr val="FF0000"/>
          </a:solidFill>
          <a:ln w="9525">
            <a:solidFill>
              <a:schemeClr val="bg1"/>
            </a:solidFill>
            <a:miter lim="800000"/>
          </a:ln>
        </p:spPr>
        <p:txBody>
          <a:bodyPr wrap="none" lIns="68269" tIns="34135" rIns="68269" bIns="34135" rtlCol="0" anchor="ctr"/>
          <a:lstStyle/>
          <a:p>
            <a:pPr algn="ctr" eaLnBrk="1" hangingPunct="1"/>
            <a:endParaRPr lang="zh-CN" altLang="en-US" sz="1200">
              <a:latin typeface="微软雅黑" panose="020B0503020204020204" pitchFamily="34" charset="-122"/>
              <a:ea typeface="微软雅黑" panose="020B0503020204020204" pitchFamily="34" charset="-122"/>
            </a:endParaRPr>
          </a:p>
        </p:txBody>
      </p:sp>
      <p:sp>
        <p:nvSpPr>
          <p:cNvPr id="9" name="文本框 8"/>
          <p:cNvSpPr txBox="1"/>
          <p:nvPr/>
        </p:nvSpPr>
        <p:spPr>
          <a:xfrm>
            <a:off x="1057552" y="3357342"/>
            <a:ext cx="810090" cy="251460"/>
          </a:xfrm>
          <a:prstGeom prst="rect">
            <a:avLst/>
          </a:prstGeom>
          <a:noFill/>
        </p:spPr>
        <p:txBody>
          <a:bodyPr wrap="square" lIns="68269" tIns="34135" rIns="68269" bIns="34135" rtlCol="0">
            <a:spAutoFit/>
          </a:bodyPr>
          <a:lstStyle/>
          <a:p>
            <a:r>
              <a:rPr lang="zh-CN" altLang="en-US" sz="1200" b="1" dirty="0" smtClean="0">
                <a:latin typeface="微软雅黑" panose="020B0503020204020204" pitchFamily="34" charset="-122"/>
                <a:ea typeface="微软雅黑" panose="020B0503020204020204" pitchFamily="34" charset="-122"/>
              </a:rPr>
              <a:t>禁止</a:t>
            </a:r>
          </a:p>
        </p:txBody>
      </p:sp>
      <p:sp>
        <p:nvSpPr>
          <p:cNvPr id="10" name="圆角矩形 9"/>
          <p:cNvSpPr/>
          <p:nvPr/>
        </p:nvSpPr>
        <p:spPr bwMode="auto">
          <a:xfrm>
            <a:off x="2076139" y="4266163"/>
            <a:ext cx="1242138" cy="683346"/>
          </a:xfrm>
          <a:prstGeom prst="roundRect">
            <a:avLst/>
          </a:prstGeom>
        </p:spPr>
        <p:style>
          <a:lnRef idx="0">
            <a:schemeClr val="accent2"/>
          </a:lnRef>
          <a:fillRef idx="3">
            <a:schemeClr val="accent2"/>
          </a:fillRef>
          <a:effectRef idx="3">
            <a:schemeClr val="accent2"/>
          </a:effectRef>
          <a:fontRef idx="minor">
            <a:schemeClr val="lt1"/>
          </a:fontRef>
        </p:style>
        <p:txBody>
          <a:bodyPr wrap="none" lIns="68269" tIns="34135" rIns="68269" bIns="34135" rtlCol="0" anchor="ctr"/>
          <a:lstStyle/>
          <a:p>
            <a:pPr algn="ctr" eaLnBrk="1" hangingPunct="1"/>
            <a:r>
              <a:rPr lang="zh-CN" altLang="en-US" sz="1200" dirty="0" smtClean="0">
                <a:solidFill>
                  <a:schemeClr val="bg1"/>
                </a:solidFill>
                <a:latin typeface="微软雅黑" panose="020B0503020204020204" pitchFamily="34" charset="-122"/>
                <a:ea typeface="微软雅黑" panose="020B0503020204020204" pitchFamily="34" charset="-122"/>
              </a:rPr>
              <a:t>与有毒有害物质</a:t>
            </a:r>
            <a:endParaRPr lang="en-US" altLang="zh-CN" sz="1200" dirty="0" smtClean="0">
              <a:solidFill>
                <a:schemeClr val="bg1"/>
              </a:solidFill>
              <a:latin typeface="微软雅黑" panose="020B0503020204020204" pitchFamily="34" charset="-122"/>
              <a:ea typeface="微软雅黑" panose="020B0503020204020204" pitchFamily="34" charset="-122"/>
            </a:endParaRPr>
          </a:p>
          <a:p>
            <a:pPr algn="ctr" eaLnBrk="1" hangingPunct="1"/>
            <a:r>
              <a:rPr lang="zh-CN" altLang="en-US" sz="1200" dirty="0" smtClean="0">
                <a:solidFill>
                  <a:schemeClr val="bg1"/>
                </a:solidFill>
                <a:latin typeface="微软雅黑" panose="020B0503020204020204" pitchFamily="34" charset="-122"/>
                <a:ea typeface="微软雅黑" panose="020B0503020204020204" pitchFamily="34" charset="-122"/>
              </a:rPr>
              <a:t>混装运输</a:t>
            </a:r>
          </a:p>
        </p:txBody>
      </p:sp>
      <p:sp>
        <p:nvSpPr>
          <p:cNvPr id="11" name="圆角矩形 10"/>
          <p:cNvSpPr/>
          <p:nvPr/>
        </p:nvSpPr>
        <p:spPr bwMode="auto">
          <a:xfrm>
            <a:off x="3642314" y="4266163"/>
            <a:ext cx="1242138" cy="683346"/>
          </a:xfrm>
          <a:prstGeom prst="roundRect">
            <a:avLst/>
          </a:prstGeom>
        </p:spPr>
        <p:style>
          <a:lnRef idx="0">
            <a:schemeClr val="accent2"/>
          </a:lnRef>
          <a:fillRef idx="3">
            <a:schemeClr val="accent2"/>
          </a:fillRef>
          <a:effectRef idx="3">
            <a:schemeClr val="accent2"/>
          </a:effectRef>
          <a:fontRef idx="minor">
            <a:schemeClr val="lt1"/>
          </a:fontRef>
        </p:style>
        <p:txBody>
          <a:bodyPr wrap="none" lIns="68269" tIns="34135" rIns="68269" bIns="34135" rtlCol="0" anchor="ctr"/>
          <a:lstStyle/>
          <a:p>
            <a:pPr algn="ctr" eaLnBrk="1" hangingPunct="1"/>
            <a:r>
              <a:rPr lang="zh-CN" altLang="en-US" sz="1200" dirty="0" smtClean="0">
                <a:latin typeface="微软雅黑" panose="020B0503020204020204" pitchFamily="34" charset="-122"/>
                <a:ea typeface="微软雅黑" panose="020B0503020204020204" pitchFamily="34" charset="-122"/>
              </a:rPr>
              <a:t>运输食品与</a:t>
            </a:r>
            <a:endParaRPr lang="en-US" altLang="zh-CN" sz="1200" dirty="0" smtClean="0">
              <a:latin typeface="微软雅黑" panose="020B0503020204020204" pitchFamily="34" charset="-122"/>
              <a:ea typeface="微软雅黑" panose="020B0503020204020204" pitchFamily="34" charset="-122"/>
            </a:endParaRPr>
          </a:p>
          <a:p>
            <a:pPr algn="ctr" eaLnBrk="1" hangingPunct="1"/>
            <a:r>
              <a:rPr lang="zh-CN" altLang="en-US" sz="1200" dirty="0" smtClean="0">
                <a:latin typeface="微软雅黑" panose="020B0503020204020204" pitchFamily="34" charset="-122"/>
                <a:ea typeface="微软雅黑" panose="020B0503020204020204" pitchFamily="34" charset="-122"/>
              </a:rPr>
              <a:t>有毒有害物质</a:t>
            </a:r>
            <a:endParaRPr lang="en-US" altLang="zh-CN" sz="1200" dirty="0" smtClean="0">
              <a:latin typeface="微软雅黑" panose="020B0503020204020204" pitchFamily="34" charset="-122"/>
              <a:ea typeface="微软雅黑" panose="020B0503020204020204" pitchFamily="34" charset="-122"/>
            </a:endParaRPr>
          </a:p>
          <a:p>
            <a:pPr algn="ctr" eaLnBrk="1" hangingPunct="1"/>
            <a:r>
              <a:rPr lang="zh-CN" altLang="en-US" sz="1200" dirty="0" smtClean="0">
                <a:latin typeface="微软雅黑" panose="020B0503020204020204" pitchFamily="34" charset="-122"/>
                <a:ea typeface="微软雅黑" panose="020B0503020204020204" pitchFamily="34" charset="-122"/>
              </a:rPr>
              <a:t>车辆混用</a:t>
            </a:r>
            <a:endParaRPr lang="en-US" altLang="zh-CN" sz="1200" dirty="0" smtClean="0">
              <a:latin typeface="微软雅黑" panose="020B0503020204020204" pitchFamily="34" charset="-122"/>
              <a:ea typeface="微软雅黑" panose="020B0503020204020204" pitchFamily="34" charset="-122"/>
            </a:endParaRPr>
          </a:p>
        </p:txBody>
      </p:sp>
      <p:sp>
        <p:nvSpPr>
          <p:cNvPr id="12" name="直角上箭头 11"/>
          <p:cNvSpPr/>
          <p:nvPr/>
        </p:nvSpPr>
        <p:spPr bwMode="auto">
          <a:xfrm rot="5400000">
            <a:off x="1239046" y="3915125"/>
            <a:ext cx="756084" cy="918102"/>
          </a:xfrm>
          <a:prstGeom prst="bentUpArrow">
            <a:avLst/>
          </a:prstGeom>
          <a:solidFill>
            <a:schemeClr val="bg1"/>
          </a:solidFill>
          <a:ln w="9525">
            <a:solidFill>
              <a:schemeClr val="tx1"/>
            </a:solidFill>
            <a:miter lim="800000"/>
          </a:ln>
        </p:spPr>
        <p:txBody>
          <a:bodyPr wrap="none" lIns="68269" tIns="34135" rIns="68269" bIns="34135" rtlCol="0" anchor="ctr"/>
          <a:lstStyle/>
          <a:p>
            <a:pPr algn="ctr" eaLnBrk="1" hangingPunct="1"/>
            <a:endParaRPr lang="zh-CN" altLang="en-US" sz="1200" smtClean="0">
              <a:latin typeface="微软雅黑" panose="020B0503020204020204" pitchFamily="34" charset="-122"/>
              <a:ea typeface="微软雅黑" panose="020B0503020204020204" pitchFamily="34" charset="-122"/>
            </a:endParaRPr>
          </a:p>
        </p:txBody>
      </p:sp>
      <p:cxnSp>
        <p:nvCxnSpPr>
          <p:cNvPr id="13" name="直接连接符 12"/>
          <p:cNvCxnSpPr/>
          <p:nvPr/>
        </p:nvCxnSpPr>
        <p:spPr bwMode="auto">
          <a:xfrm>
            <a:off x="3318277" y="4590199"/>
            <a:ext cx="324036" cy="0"/>
          </a:xfrm>
          <a:prstGeom prst="line">
            <a:avLst/>
          </a:prstGeom>
          <a:solidFill>
            <a:schemeClr val="accent1"/>
          </a:solidFill>
          <a:ln w="44450" cap="flat" cmpd="sng" algn="ctr">
            <a:solidFill>
              <a:srgbClr val="C00000"/>
            </a:solidFill>
            <a:prstDash val="solid"/>
            <a:round/>
            <a:headEnd type="none" w="med" len="med"/>
            <a:tailEnd type="none" w="med" len="med"/>
          </a:ln>
          <a:effectLst/>
        </p:spPr>
      </p:cxn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7" grpId="0" bldLvl="0" animBg="1"/>
      <p:bldP spid="9" grpId="0"/>
      <p:bldP spid="10" grpId="0" bldLvl="0" animBg="1"/>
      <p:bldP spid="11" grpId="0" bldLvl="0" animBg="1"/>
      <p:bldP spid="1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原料管理</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2" name="图示 1"/>
          <p:cNvGraphicFramePr/>
          <p:nvPr/>
        </p:nvGraphicFramePr>
        <p:xfrm>
          <a:off x="1394460" y="337185"/>
          <a:ext cx="6712585"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原料管理</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5" name="图片 4"/>
          <p:cNvPicPr>
            <a:picLocks noChangeAspect="1"/>
          </p:cNvPicPr>
          <p:nvPr/>
        </p:nvPicPr>
        <p:blipFill>
          <a:blip r:embed="rId4" cstate="print"/>
          <a:stretch>
            <a:fillRect/>
          </a:stretch>
        </p:blipFill>
        <p:spPr>
          <a:xfrm>
            <a:off x="1209675" y="2694305"/>
            <a:ext cx="2018665" cy="1151890"/>
          </a:xfrm>
          <a:prstGeom prst="rect">
            <a:avLst/>
          </a:prstGeom>
          <a:ln>
            <a:solidFill>
              <a:srgbClr val="0070C0"/>
            </a:solidFill>
          </a:ln>
        </p:spPr>
      </p:pic>
      <p:cxnSp>
        <p:nvCxnSpPr>
          <p:cNvPr id="6" name="直接连接符 5"/>
          <p:cNvCxnSpPr/>
          <p:nvPr/>
        </p:nvCxnSpPr>
        <p:spPr>
          <a:xfrm>
            <a:off x="1209676" y="2630011"/>
            <a:ext cx="733615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427855" y="1338104"/>
            <a:ext cx="0" cy="369189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0" name="图片 9" descr="Q@G59`JBHM%D`_E$I`OS_(L"/>
          <p:cNvPicPr>
            <a:picLocks noChangeAspect="1"/>
          </p:cNvPicPr>
          <p:nvPr/>
        </p:nvPicPr>
        <p:blipFill>
          <a:blip r:embed="rId5"/>
          <a:srcRect t="8676" r="5463" b="40028"/>
          <a:stretch>
            <a:fillRect/>
          </a:stretch>
        </p:blipFill>
        <p:spPr>
          <a:xfrm>
            <a:off x="1841500" y="1006475"/>
            <a:ext cx="2508885" cy="1552575"/>
          </a:xfrm>
          <a:prstGeom prst="rect">
            <a:avLst/>
          </a:prstGeom>
          <a:ln>
            <a:solidFill>
              <a:srgbClr val="0070C0"/>
            </a:solidFill>
          </a:ln>
        </p:spPr>
      </p:pic>
      <p:pic>
        <p:nvPicPr>
          <p:cNvPr id="158726" name="Picture 6"/>
          <p:cNvPicPr>
            <a:picLocks noChangeAspect="1" noChangeArrowheads="1"/>
          </p:cNvPicPr>
          <p:nvPr/>
        </p:nvPicPr>
        <p:blipFill>
          <a:blip r:embed="rId6" cstate="print"/>
          <a:srcRect l="8333" t="8333" r="16052" b="21930"/>
          <a:stretch>
            <a:fillRect/>
          </a:stretch>
        </p:blipFill>
        <p:spPr bwMode="auto">
          <a:xfrm>
            <a:off x="4495165" y="2694305"/>
            <a:ext cx="2818765" cy="1701165"/>
          </a:xfrm>
          <a:prstGeom prst="rect">
            <a:avLst/>
          </a:prstGeom>
          <a:noFill/>
          <a:ln w="9525">
            <a:solidFill>
              <a:srgbClr val="0070C0"/>
            </a:solidFill>
            <a:miter lim="800000"/>
            <a:headEnd/>
            <a:tailEnd/>
          </a:ln>
        </p:spPr>
      </p:pic>
      <p:sp>
        <p:nvSpPr>
          <p:cNvPr id="2" name="文本框 1"/>
          <p:cNvSpPr txBox="1"/>
          <p:nvPr/>
        </p:nvSpPr>
        <p:spPr>
          <a:xfrm>
            <a:off x="-6350" y="1787525"/>
            <a:ext cx="1828165" cy="732709"/>
          </a:xfrm>
          <a:prstGeom prst="rightArrow">
            <a:avLst/>
          </a:prstGeom>
          <a:solidFill>
            <a:srgbClr val="FFC000"/>
          </a:solidFill>
        </p:spPr>
        <p:txBody>
          <a:bodyPr wrap="square" rtlCol="0">
            <a:spAutoFit/>
          </a:bodyPr>
          <a:lstStyle/>
          <a:p>
            <a:r>
              <a:rPr lang="zh-CN" altLang="en-US">
                <a:latin typeface="微软雅黑" panose="020B0503020204020204" pitchFamily="34" charset="-122"/>
                <a:ea typeface="微软雅黑" panose="020B0503020204020204" pitchFamily="34" charset="-122"/>
              </a:rPr>
              <a:t>资质证件建档</a:t>
            </a:r>
          </a:p>
        </p:txBody>
      </p:sp>
      <p:sp>
        <p:nvSpPr>
          <p:cNvPr id="12" name="文本框 11"/>
          <p:cNvSpPr txBox="1"/>
          <p:nvPr/>
        </p:nvSpPr>
        <p:spPr>
          <a:xfrm>
            <a:off x="-6350" y="3846195"/>
            <a:ext cx="2047875" cy="732709"/>
          </a:xfrm>
          <a:prstGeom prst="rightArrow">
            <a:avLst/>
          </a:prstGeom>
          <a:solidFill>
            <a:srgbClr val="FFC000"/>
          </a:solidFill>
        </p:spPr>
        <p:txBody>
          <a:bodyPr wrap="square" rtlCol="0">
            <a:spAutoFit/>
          </a:bodyPr>
          <a:lstStyle/>
          <a:p>
            <a:r>
              <a:rPr lang="zh-CN" altLang="en-US">
                <a:latin typeface="微软雅黑" panose="020B0503020204020204" pitchFamily="34" charset="-122"/>
                <a:ea typeface="微软雅黑" panose="020B0503020204020204" pitchFamily="34" charset="-122"/>
              </a:rPr>
              <a:t>库房整齐摆放</a:t>
            </a:r>
          </a:p>
        </p:txBody>
      </p:sp>
      <p:pic>
        <p:nvPicPr>
          <p:cNvPr id="4" name="Picture 5" descr="H:\交通学院、山大培训课件2017.10.18\2017学校飞行餐饮检查图片2017.10.13\新建文件夹\423355236439602201.jpg">
            <a:hlinkClick r:id="rId7" action="ppaction://hlinkfile"/>
          </p:cNvPr>
          <p:cNvPicPr>
            <a:picLocks noGrp="1" noChangeAspect="1"/>
          </p:cNvPicPr>
          <p:nvPr/>
        </p:nvPicPr>
        <p:blipFill>
          <a:blip r:embed="rId8" cstate="print"/>
          <a:srcRect/>
          <a:stretch>
            <a:fillRect/>
          </a:stretch>
        </p:blipFill>
        <p:spPr>
          <a:xfrm>
            <a:off x="4495165" y="533400"/>
            <a:ext cx="2072005" cy="1254125"/>
          </a:xfrm>
          <a:prstGeom prst="rect">
            <a:avLst/>
          </a:prstGeom>
          <a:ln>
            <a:solidFill>
              <a:srgbClr val="0070C0"/>
            </a:solidFill>
          </a:ln>
        </p:spPr>
      </p:pic>
      <p:pic>
        <p:nvPicPr>
          <p:cNvPr id="17" name="图片 16" descr="鸡蛋产地合格证和进货票据图片"/>
          <p:cNvPicPr>
            <a:picLocks noChangeAspect="1"/>
          </p:cNvPicPr>
          <p:nvPr/>
        </p:nvPicPr>
        <p:blipFill>
          <a:blip r:embed="rId9" cstate="print"/>
          <a:stretch>
            <a:fillRect/>
          </a:stretch>
        </p:blipFill>
        <p:spPr>
          <a:xfrm>
            <a:off x="5455920" y="1297940"/>
            <a:ext cx="1649095" cy="1261110"/>
          </a:xfrm>
          <a:prstGeom prst="rect">
            <a:avLst/>
          </a:prstGeom>
          <a:ln>
            <a:solidFill>
              <a:srgbClr val="0070C0"/>
            </a:solidFill>
          </a:ln>
        </p:spPr>
      </p:pic>
      <p:pic>
        <p:nvPicPr>
          <p:cNvPr id="18" name="图片 17"/>
          <p:cNvPicPr>
            <a:picLocks noChangeAspect="1"/>
          </p:cNvPicPr>
          <p:nvPr/>
        </p:nvPicPr>
        <p:blipFill>
          <a:blip r:embed="rId10" cstate="print"/>
          <a:stretch>
            <a:fillRect/>
          </a:stretch>
        </p:blipFill>
        <p:spPr>
          <a:xfrm>
            <a:off x="2675255" y="3438525"/>
            <a:ext cx="1675130" cy="1193800"/>
          </a:xfrm>
          <a:prstGeom prst="rect">
            <a:avLst/>
          </a:prstGeom>
          <a:ln>
            <a:solidFill>
              <a:srgbClr val="0070C0"/>
            </a:solidFill>
          </a:ln>
        </p:spPr>
      </p:pic>
      <p:sp>
        <p:nvSpPr>
          <p:cNvPr id="9" name="左箭头 8"/>
          <p:cNvSpPr/>
          <p:nvPr/>
        </p:nvSpPr>
        <p:spPr>
          <a:xfrm>
            <a:off x="7150100" y="4246245"/>
            <a:ext cx="1970405" cy="7092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sym typeface="+mn-ea"/>
              </a:rPr>
              <a:t>冰箱内原料</a:t>
            </a:r>
          </a:p>
        </p:txBody>
      </p:sp>
      <p:sp>
        <p:nvSpPr>
          <p:cNvPr id="19" name="左箭头 18"/>
          <p:cNvSpPr/>
          <p:nvPr/>
        </p:nvSpPr>
        <p:spPr>
          <a:xfrm>
            <a:off x="7185660" y="1786890"/>
            <a:ext cx="1934845" cy="7334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软雅黑" panose="020B0503020204020204" pitchFamily="34" charset="-122"/>
                <a:ea typeface="微软雅黑" panose="020B0503020204020204" pitchFamily="34" charset="-122"/>
                <a:sym typeface="+mn-ea"/>
              </a:rPr>
              <a:t>配送单据存档</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原料管理</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10" name="图示 9"/>
          <p:cNvGraphicFramePr/>
          <p:nvPr/>
        </p:nvGraphicFramePr>
        <p:xfrm>
          <a:off x="184150" y="449580"/>
          <a:ext cx="7862570" cy="43014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右箭头 10"/>
          <p:cNvSpPr/>
          <p:nvPr/>
        </p:nvSpPr>
        <p:spPr bwMode="auto">
          <a:xfrm>
            <a:off x="7316177" y="3811379"/>
            <a:ext cx="540060" cy="594066"/>
          </a:xfrm>
          <a:prstGeom prst="rightArrow">
            <a:avLst/>
          </a:prstGeom>
          <a:solidFill>
            <a:schemeClr val="bg1"/>
          </a:solidFill>
          <a:ln w="9525">
            <a:solidFill>
              <a:schemeClr val="tx1"/>
            </a:solidFill>
            <a:miter lim="800000"/>
          </a:ln>
        </p:spPr>
        <p:txBody>
          <a:bodyPr wrap="none" lIns="68269" tIns="34135" rIns="68269" bIns="34135" rtlCol="0" anchor="ctr"/>
          <a:lstStyle/>
          <a:p>
            <a:pPr algn="ctr" eaLnBrk="1" hangingPunct="1"/>
            <a:endParaRPr lang="zh-CN" altLang="en-US" smtClean="0"/>
          </a:p>
        </p:txBody>
      </p:sp>
      <p:sp>
        <p:nvSpPr>
          <p:cNvPr id="13" name="圆角矩形 12"/>
          <p:cNvSpPr/>
          <p:nvPr/>
        </p:nvSpPr>
        <p:spPr bwMode="auto">
          <a:xfrm>
            <a:off x="8028384" y="3309737"/>
            <a:ext cx="810090" cy="1458162"/>
          </a:xfrm>
          <a:prstGeom prst="roundRect">
            <a:avLst/>
          </a:prstGeom>
        </p:spPr>
        <p:style>
          <a:lnRef idx="0">
            <a:schemeClr val="accent6"/>
          </a:lnRef>
          <a:fillRef idx="3">
            <a:schemeClr val="accent6"/>
          </a:fillRef>
          <a:effectRef idx="3">
            <a:schemeClr val="accent6"/>
          </a:effectRef>
          <a:fontRef idx="minor">
            <a:schemeClr val="lt1"/>
          </a:fontRef>
        </p:style>
        <p:txBody>
          <a:bodyPr wrap="none" lIns="68269" tIns="34135" rIns="68269" bIns="34135" rtlCol="0" anchor="ctr"/>
          <a:lstStyle/>
          <a:p>
            <a:pPr algn="ctr" eaLnBrk="1" hangingPunct="1"/>
            <a:r>
              <a:rPr lang="zh-CN" altLang="en-US" sz="1200" dirty="0" smtClean="0">
                <a:latin typeface="微软雅黑" panose="020B0503020204020204" pitchFamily="34" charset="-122"/>
                <a:ea typeface="微软雅黑" panose="020B0503020204020204" pitchFamily="34" charset="-122"/>
              </a:rPr>
              <a:t>建立严格</a:t>
            </a:r>
            <a:endParaRPr lang="en-US" altLang="zh-CN" sz="1200" dirty="0" smtClean="0">
              <a:latin typeface="微软雅黑" panose="020B0503020204020204" pitchFamily="34" charset="-122"/>
              <a:ea typeface="微软雅黑" panose="020B0503020204020204" pitchFamily="34" charset="-122"/>
            </a:endParaRPr>
          </a:p>
          <a:p>
            <a:pPr algn="ctr" eaLnBrk="1" hangingPunct="1"/>
            <a:r>
              <a:rPr lang="zh-CN" altLang="en-US" sz="1200" dirty="0" smtClean="0">
                <a:latin typeface="微软雅黑" panose="020B0503020204020204" pitchFamily="34" charset="-122"/>
                <a:ea typeface="微软雅黑" panose="020B0503020204020204" pitchFamily="34" charset="-122"/>
              </a:rPr>
              <a:t>记录制度</a:t>
            </a:r>
            <a:endParaRPr lang="en-US" altLang="zh-CN" sz="1200" dirty="0" smtClean="0">
              <a:latin typeface="微软雅黑" panose="020B0503020204020204" pitchFamily="34" charset="-122"/>
              <a:ea typeface="微软雅黑" panose="020B0503020204020204" pitchFamily="34" charset="-122"/>
            </a:endParaRPr>
          </a:p>
          <a:p>
            <a:pPr algn="ctr" eaLnBrk="1" hangingPunct="1"/>
            <a:r>
              <a:rPr lang="zh-CN" altLang="en-US" sz="1200" dirty="0" smtClean="0">
                <a:latin typeface="微软雅黑" panose="020B0503020204020204" pitchFamily="34" charset="-122"/>
                <a:ea typeface="微软雅黑" panose="020B0503020204020204" pitchFamily="34" charset="-122"/>
              </a:rPr>
              <a:t>保证不存</a:t>
            </a:r>
            <a:endParaRPr lang="en-US" altLang="zh-CN" sz="1200" dirty="0" smtClean="0">
              <a:latin typeface="微软雅黑" panose="020B0503020204020204" pitchFamily="34" charset="-122"/>
              <a:ea typeface="微软雅黑" panose="020B0503020204020204" pitchFamily="34" charset="-122"/>
            </a:endParaRPr>
          </a:p>
          <a:p>
            <a:pPr algn="ctr" eaLnBrk="1" hangingPunct="1"/>
            <a:r>
              <a:rPr lang="zh-CN" altLang="en-US" sz="1200" dirty="0" smtClean="0">
                <a:latin typeface="微软雅黑" panose="020B0503020204020204" pitchFamily="34" charset="-122"/>
                <a:ea typeface="微软雅黑" panose="020B0503020204020204" pitchFamily="34" charset="-122"/>
              </a:rPr>
              <a:t>放使用超</a:t>
            </a:r>
            <a:endParaRPr lang="en-US" altLang="zh-CN" sz="1200" dirty="0" smtClean="0">
              <a:latin typeface="微软雅黑" panose="020B0503020204020204" pitchFamily="34" charset="-122"/>
              <a:ea typeface="微软雅黑" panose="020B0503020204020204" pitchFamily="34" charset="-122"/>
            </a:endParaRPr>
          </a:p>
          <a:p>
            <a:pPr algn="ctr" eaLnBrk="1" hangingPunct="1"/>
            <a:r>
              <a:rPr lang="zh-CN" altLang="en-US" sz="1200" dirty="0" smtClean="0">
                <a:latin typeface="微软雅黑" panose="020B0503020204020204" pitchFamily="34" charset="-122"/>
                <a:ea typeface="微软雅黑" panose="020B0503020204020204" pitchFamily="34" charset="-122"/>
              </a:rPr>
              <a:t>期食品，</a:t>
            </a:r>
            <a:endParaRPr lang="en-US" altLang="zh-CN" sz="1200" dirty="0" smtClean="0">
              <a:latin typeface="微软雅黑" panose="020B0503020204020204" pitchFamily="34" charset="-122"/>
              <a:ea typeface="微软雅黑" panose="020B0503020204020204" pitchFamily="34" charset="-122"/>
            </a:endParaRPr>
          </a:p>
          <a:p>
            <a:pPr algn="ctr" eaLnBrk="1" hangingPunct="1"/>
            <a:r>
              <a:rPr lang="zh-CN" altLang="en-US" sz="1200" dirty="0" smtClean="0">
                <a:latin typeface="微软雅黑" panose="020B0503020204020204" pitchFamily="34" charset="-122"/>
                <a:ea typeface="微软雅黑" panose="020B0503020204020204" pitchFamily="34" charset="-122"/>
              </a:rPr>
              <a:t>防止腐败</a:t>
            </a:r>
            <a:endParaRPr lang="en-US" altLang="zh-CN" sz="1200" dirty="0" smtClean="0">
              <a:latin typeface="微软雅黑" panose="020B0503020204020204" pitchFamily="34" charset="-122"/>
              <a:ea typeface="微软雅黑" panose="020B0503020204020204" pitchFamily="34" charset="-122"/>
            </a:endParaRPr>
          </a:p>
          <a:p>
            <a:pPr algn="ctr" eaLnBrk="1" hangingPunct="1"/>
            <a:r>
              <a:rPr lang="zh-CN" altLang="en-US" sz="1200" dirty="0" smtClean="0">
                <a:latin typeface="微软雅黑" panose="020B0503020204020204" pitchFamily="34" charset="-122"/>
                <a:ea typeface="微软雅黑" panose="020B0503020204020204" pitchFamily="34" charset="-122"/>
              </a:rPr>
              <a:t>变质</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7" name="图示 6"/>
          <p:cNvGraphicFramePr/>
          <p:nvPr/>
        </p:nvGraphicFramePr>
        <p:xfrm>
          <a:off x="2148404" y="820699"/>
          <a:ext cx="5480444" cy="4092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7"/>
          <p:cNvSpPr txBox="1"/>
          <p:nvPr/>
        </p:nvSpPr>
        <p:spPr>
          <a:xfrm>
            <a:off x="3413118" y="1566281"/>
            <a:ext cx="589918" cy="990600"/>
          </a:xfrm>
          <a:prstGeom prst="rect">
            <a:avLst/>
          </a:prstGeom>
          <a:noFill/>
        </p:spPr>
        <p:txBody>
          <a:bodyPr wrap="square" lIns="68269" tIns="34135" rIns="68269" bIns="34135" rtlCol="0">
            <a:spAutoFit/>
          </a:bodyPr>
          <a:lstStyle/>
          <a:p>
            <a:r>
              <a:rPr lang="zh-CN" altLang="en-US" sz="2000" b="1" dirty="0" smtClean="0">
                <a:solidFill>
                  <a:srgbClr val="FF0000"/>
                </a:solidFill>
                <a:latin typeface="微软雅黑" panose="020B0503020204020204" pitchFamily="34" charset="-122"/>
                <a:ea typeface="微软雅黑" panose="020B0503020204020204" pitchFamily="34" charset="-122"/>
              </a:rPr>
              <a:t>相匹配</a:t>
            </a:r>
          </a:p>
        </p:txBody>
      </p:sp>
      <p:sp>
        <p:nvSpPr>
          <p:cNvPr id="6" name="TextBox 8"/>
          <p:cNvSpPr txBox="1"/>
          <p:nvPr/>
        </p:nvSpPr>
        <p:spPr>
          <a:xfrm>
            <a:off x="5969238" y="3533085"/>
            <a:ext cx="589918" cy="990600"/>
          </a:xfrm>
          <a:prstGeom prst="rect">
            <a:avLst/>
          </a:prstGeom>
          <a:noFill/>
        </p:spPr>
        <p:txBody>
          <a:bodyPr wrap="square" lIns="68269" tIns="34135" rIns="68269" bIns="34135" rtlCol="0">
            <a:spAutoFit/>
          </a:bodyPr>
          <a:lstStyle/>
          <a:p>
            <a:r>
              <a:rPr lang="zh-CN" altLang="en-US" sz="2000" b="1" dirty="0" smtClean="0">
                <a:solidFill>
                  <a:srgbClr val="FF0000"/>
                </a:solidFill>
                <a:latin typeface="微软雅黑" panose="020B0503020204020204" pitchFamily="34" charset="-122"/>
                <a:ea typeface="微软雅黑" panose="020B0503020204020204" pitchFamily="34" charset="-122"/>
              </a:rPr>
              <a:t>相匹配</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0" nodeType="clickEffect">
                                  <p:stCondLst>
                                    <p:cond delay="0"/>
                                  </p:stCondLst>
                                  <p:childTnLst>
                                    <p:animClr clrSpc="rgb" dir="cw">
                                      <p:cBhvr override="childStyle">
                                        <p:cTn id="18" dur="250" autoRev="1" fill="remove"/>
                                        <p:tgtEl>
                                          <p:spTgt spid="6"/>
                                        </p:tgtEl>
                                        <p:attrNameLst>
                                          <p:attrName>style.color</p:attrName>
                                        </p:attrNameLst>
                                      </p:cBhvr>
                                      <p:to>
                                        <a:schemeClr val="bg1"/>
                                      </p:to>
                                    </p:animClr>
                                    <p:animClr clrSpc="rgb" dir="cw">
                                      <p:cBhvr>
                                        <p:cTn id="19" dur="250" autoRev="1" fill="remove"/>
                                        <p:tgtEl>
                                          <p:spTgt spid="6"/>
                                        </p:tgtEl>
                                        <p:attrNameLst>
                                          <p:attrName>fillcolor</p:attrName>
                                        </p:attrNameLst>
                                      </p:cBhvr>
                                      <p:to>
                                        <a:schemeClr val="bg1"/>
                                      </p:to>
                                    </p:animClr>
                                    <p:set>
                                      <p:cBhvr>
                                        <p:cTn id="20" dur="250" autoRev="1" fill="remove"/>
                                        <p:tgtEl>
                                          <p:spTgt spid="6"/>
                                        </p:tgtEl>
                                        <p:attrNameLst>
                                          <p:attrName>fill.type</p:attrName>
                                        </p:attrNameLst>
                                      </p:cBhvr>
                                      <p:to>
                                        <p:strVal val="solid"/>
                                      </p:to>
                                    </p:set>
                                    <p:set>
                                      <p:cBhvr>
                                        <p:cTn id="21" dur="250" autoRev="1" fill="remove"/>
                                        <p:tgtEl>
                                          <p:spTgt spid="6"/>
                                        </p:tgtEl>
                                        <p:attrNameLst>
                                          <p:attrName>fill.on</p:attrName>
                                        </p:attrNameLst>
                                      </p:cBhvr>
                                      <p:to>
                                        <p:strVal val="true"/>
                                      </p:to>
                                    </p:set>
                                  </p:childTnLst>
                                </p:cTn>
                              </p:par>
                              <p:par>
                                <p:cTn id="22" presetID="27" presetClass="emph" presetSubtype="0" fill="remove" grpId="0" nodeType="withEffect">
                                  <p:stCondLst>
                                    <p:cond delay="0"/>
                                  </p:stCondLst>
                                  <p:childTnLst>
                                    <p:animClr clrSpc="rgb" dir="cw">
                                      <p:cBhvr override="childStyle">
                                        <p:cTn id="23" dur="250" autoRev="1" fill="remove"/>
                                        <p:tgtEl>
                                          <p:spTgt spid="5"/>
                                        </p:tgtEl>
                                        <p:attrNameLst>
                                          <p:attrName>style.color</p:attrName>
                                        </p:attrNameLst>
                                      </p:cBhvr>
                                      <p:to>
                                        <a:schemeClr val="bg1"/>
                                      </p:to>
                                    </p:animClr>
                                    <p:animClr clrSpc="rgb" dir="cw">
                                      <p:cBhvr>
                                        <p:cTn id="24" dur="250" autoRev="1" fill="remove"/>
                                        <p:tgtEl>
                                          <p:spTgt spid="5"/>
                                        </p:tgtEl>
                                        <p:attrNameLst>
                                          <p:attrName>fillcolor</p:attrName>
                                        </p:attrNameLst>
                                      </p:cBhvr>
                                      <p:to>
                                        <a:schemeClr val="bg1"/>
                                      </p:to>
                                    </p:animClr>
                                    <p:set>
                                      <p:cBhvr>
                                        <p:cTn id="25" dur="250" autoRev="1" fill="remove"/>
                                        <p:tgtEl>
                                          <p:spTgt spid="5"/>
                                        </p:tgtEl>
                                        <p:attrNameLst>
                                          <p:attrName>fill.type</p:attrName>
                                        </p:attrNameLst>
                                      </p:cBhvr>
                                      <p:to>
                                        <p:strVal val="solid"/>
                                      </p:to>
                                    </p:set>
                                    <p:set>
                                      <p:cBhvr>
                                        <p:cTn id="26" dur="25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7" name="图示 6"/>
          <p:cNvGraphicFramePr/>
          <p:nvPr/>
        </p:nvGraphicFramePr>
        <p:xfrm>
          <a:off x="1351201" y="419225"/>
          <a:ext cx="6096000" cy="40925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9" name="图示 8"/>
          <p:cNvGraphicFramePr/>
          <p:nvPr/>
        </p:nvGraphicFramePr>
        <p:xfrm>
          <a:off x="1193895" y="413988"/>
          <a:ext cx="7041335" cy="28177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6"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27076" y="2818002"/>
            <a:ext cx="2983880" cy="16784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386059" y="2806986"/>
            <a:ext cx="3846668" cy="20184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ectangle 21"/>
          <p:cNvSpPr>
            <a:spLocks noChangeArrowheads="1"/>
          </p:cNvSpPr>
          <p:nvPr/>
        </p:nvSpPr>
        <p:spPr bwMode="auto">
          <a:xfrm>
            <a:off x="1510665" y="1092200"/>
            <a:ext cx="7184390" cy="3789045"/>
          </a:xfrm>
          <a:prstGeom prst="rect">
            <a:avLst/>
          </a:prstGeom>
          <a:solidFill>
            <a:schemeClr val="accent1"/>
          </a:solidFill>
          <a:ln>
            <a:noFill/>
          </a:ln>
          <a:effectLst/>
        </p:spPr>
        <p:txBody>
          <a:bodyPr wrap="none" anchor="ctr"/>
          <a:lstStyle/>
          <a:p>
            <a:endParaRPr lang="zh-CN" altLang="en-US"/>
          </a:p>
        </p:txBody>
      </p:sp>
      <p:grpSp>
        <p:nvGrpSpPr>
          <p:cNvPr id="5" name="Group 23"/>
          <p:cNvGrpSpPr/>
          <p:nvPr/>
        </p:nvGrpSpPr>
        <p:grpSpPr bwMode="auto">
          <a:xfrm>
            <a:off x="7357746" y="1909352"/>
            <a:ext cx="309563" cy="381235"/>
            <a:chOff x="0" y="0"/>
            <a:chExt cx="134" cy="163"/>
          </a:xfrm>
          <a:solidFill>
            <a:schemeClr val="accent4"/>
          </a:solidFill>
        </p:grpSpPr>
        <p:sp>
          <p:nvSpPr>
            <p:cNvPr id="10" name="Freeform 24"/>
            <p:cNvSpPr>
              <a:spLocks noEditPoints="1"/>
            </p:cNvSpPr>
            <p:nvPr/>
          </p:nvSpPr>
          <p:spPr bwMode="auto">
            <a:xfrm>
              <a:off x="0" y="0"/>
              <a:ext cx="134" cy="163"/>
            </a:xfrm>
            <a:custGeom>
              <a:avLst/>
              <a:gdLst>
                <a:gd name="T0" fmla="*/ 0 w 134"/>
                <a:gd name="T1" fmla="*/ 0 h 163"/>
                <a:gd name="T2" fmla="*/ 0 w 134"/>
                <a:gd name="T3" fmla="*/ 163 h 163"/>
                <a:gd name="T4" fmla="*/ 92 w 134"/>
                <a:gd name="T5" fmla="*/ 163 h 163"/>
                <a:gd name="T6" fmla="*/ 134 w 134"/>
                <a:gd name="T7" fmla="*/ 121 h 163"/>
                <a:gd name="T8" fmla="*/ 134 w 134"/>
                <a:gd name="T9" fmla="*/ 0 h 163"/>
                <a:gd name="T10" fmla="*/ 0 w 134"/>
                <a:gd name="T11" fmla="*/ 0 h 163"/>
                <a:gd name="T12" fmla="*/ 14 w 134"/>
                <a:gd name="T13" fmla="*/ 14 h 163"/>
                <a:gd name="T14" fmla="*/ 120 w 134"/>
                <a:gd name="T15" fmla="*/ 14 h 163"/>
                <a:gd name="T16" fmla="*/ 120 w 134"/>
                <a:gd name="T17" fmla="*/ 112 h 163"/>
                <a:gd name="T18" fmla="*/ 83 w 134"/>
                <a:gd name="T19" fmla="*/ 112 h 163"/>
                <a:gd name="T20" fmla="*/ 83 w 134"/>
                <a:gd name="T21" fmla="*/ 150 h 163"/>
                <a:gd name="T22" fmla="*/ 14 w 134"/>
                <a:gd name="T23" fmla="*/ 150 h 163"/>
                <a:gd name="T24" fmla="*/ 14 w 134"/>
                <a:gd name="T25" fmla="*/ 14 h 163"/>
                <a:gd name="T26" fmla="*/ 111 w 134"/>
                <a:gd name="T27" fmla="*/ 125 h 163"/>
                <a:gd name="T28" fmla="*/ 96 w 134"/>
                <a:gd name="T29" fmla="*/ 140 h 163"/>
                <a:gd name="T30" fmla="*/ 96 w 134"/>
                <a:gd name="T31" fmla="*/ 125 h 163"/>
                <a:gd name="T32" fmla="*/ 111 w 134"/>
                <a:gd name="T33"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63">
                  <a:moveTo>
                    <a:pt x="0" y="0"/>
                  </a:moveTo>
                  <a:lnTo>
                    <a:pt x="0" y="163"/>
                  </a:lnTo>
                  <a:lnTo>
                    <a:pt x="92" y="163"/>
                  </a:lnTo>
                  <a:lnTo>
                    <a:pt x="134" y="121"/>
                  </a:lnTo>
                  <a:lnTo>
                    <a:pt x="134" y="0"/>
                  </a:lnTo>
                  <a:lnTo>
                    <a:pt x="0" y="0"/>
                  </a:lnTo>
                  <a:close/>
                  <a:moveTo>
                    <a:pt x="14" y="14"/>
                  </a:moveTo>
                  <a:lnTo>
                    <a:pt x="120" y="14"/>
                  </a:lnTo>
                  <a:lnTo>
                    <a:pt x="120" y="112"/>
                  </a:lnTo>
                  <a:lnTo>
                    <a:pt x="83" y="112"/>
                  </a:lnTo>
                  <a:lnTo>
                    <a:pt x="83" y="150"/>
                  </a:lnTo>
                  <a:lnTo>
                    <a:pt x="14" y="150"/>
                  </a:lnTo>
                  <a:lnTo>
                    <a:pt x="14" y="14"/>
                  </a:lnTo>
                  <a:close/>
                  <a:moveTo>
                    <a:pt x="111" y="125"/>
                  </a:moveTo>
                  <a:lnTo>
                    <a:pt x="96" y="140"/>
                  </a:lnTo>
                  <a:lnTo>
                    <a:pt x="96" y="125"/>
                  </a:lnTo>
                  <a:lnTo>
                    <a:pt x="111" y="125"/>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11" name="Rectangle 25"/>
            <p:cNvSpPr>
              <a:spLocks noChangeArrowheads="1"/>
            </p:cNvSpPr>
            <p:nvPr/>
          </p:nvSpPr>
          <p:spPr bwMode="auto">
            <a:xfrm>
              <a:off x="37" y="44"/>
              <a:ext cx="59" cy="1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p>
          </p:txBody>
        </p:sp>
        <p:sp>
          <p:nvSpPr>
            <p:cNvPr id="12" name="Rectangle 26"/>
            <p:cNvSpPr>
              <a:spLocks noChangeArrowheads="1"/>
            </p:cNvSpPr>
            <p:nvPr/>
          </p:nvSpPr>
          <p:spPr bwMode="auto">
            <a:xfrm>
              <a:off x="37" y="83"/>
              <a:ext cx="38" cy="1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9" name="Group 27"/>
          <p:cNvGrpSpPr/>
          <p:nvPr/>
        </p:nvGrpSpPr>
        <p:grpSpPr bwMode="auto">
          <a:xfrm>
            <a:off x="5010468" y="1242924"/>
            <a:ext cx="292100" cy="370115"/>
            <a:chOff x="0" y="0"/>
            <a:chExt cx="127" cy="163"/>
          </a:xfrm>
          <a:solidFill>
            <a:schemeClr val="accent2"/>
          </a:solidFill>
        </p:grpSpPr>
        <p:sp>
          <p:nvSpPr>
            <p:cNvPr id="14"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15"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4"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17"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18"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grpSp>
      <p:sp>
        <p:nvSpPr>
          <p:cNvPr id="19" name="Freeform 33"/>
          <p:cNvSpPr>
            <a:spLocks noEditPoints="1"/>
          </p:cNvSpPr>
          <p:nvPr/>
        </p:nvSpPr>
        <p:spPr bwMode="auto">
          <a:xfrm>
            <a:off x="2426654" y="1273741"/>
            <a:ext cx="446087" cy="303400"/>
          </a:xfrm>
          <a:custGeom>
            <a:avLst/>
            <a:gdLst>
              <a:gd name="T0" fmla="*/ 154 w 160"/>
              <a:gd name="T1" fmla="*/ 12 h 109"/>
              <a:gd name="T2" fmla="*/ 139 w 160"/>
              <a:gd name="T3" fmla="*/ 6 h 109"/>
              <a:gd name="T4" fmla="*/ 123 w 160"/>
              <a:gd name="T5" fmla="*/ 12 h 109"/>
              <a:gd name="T6" fmla="*/ 117 w 160"/>
              <a:gd name="T7" fmla="*/ 27 h 109"/>
              <a:gd name="T8" fmla="*/ 119 w 160"/>
              <a:gd name="T9" fmla="*/ 36 h 109"/>
              <a:gd name="T10" fmla="*/ 93 w 160"/>
              <a:gd name="T11" fmla="*/ 60 h 109"/>
              <a:gd name="T12" fmla="*/ 79 w 160"/>
              <a:gd name="T13" fmla="*/ 56 h 109"/>
              <a:gd name="T14" fmla="*/ 66 w 160"/>
              <a:gd name="T15" fmla="*/ 59 h 109"/>
              <a:gd name="T16" fmla="*/ 47 w 160"/>
              <a:gd name="T17" fmla="*/ 37 h 109"/>
              <a:gd name="T18" fmla="*/ 43 w 160"/>
              <a:gd name="T19" fmla="*/ 7 h 109"/>
              <a:gd name="T20" fmla="*/ 25 w 160"/>
              <a:gd name="T21" fmla="*/ 0 h 109"/>
              <a:gd name="T22" fmla="*/ 8 w 160"/>
              <a:gd name="T23" fmla="*/ 7 h 109"/>
              <a:gd name="T24" fmla="*/ 0 w 160"/>
              <a:gd name="T25" fmla="*/ 24 h 109"/>
              <a:gd name="T26" fmla="*/ 8 w 160"/>
              <a:gd name="T27" fmla="*/ 42 h 109"/>
              <a:gd name="T28" fmla="*/ 25 w 160"/>
              <a:gd name="T29" fmla="*/ 49 h 109"/>
              <a:gd name="T30" fmla="*/ 37 w 160"/>
              <a:gd name="T31" fmla="*/ 46 h 109"/>
              <a:gd name="T32" fmla="*/ 56 w 160"/>
              <a:gd name="T33" fmla="*/ 69 h 109"/>
              <a:gd name="T34" fmla="*/ 60 w 160"/>
              <a:gd name="T35" fmla="*/ 102 h 109"/>
              <a:gd name="T36" fmla="*/ 79 w 160"/>
              <a:gd name="T37" fmla="*/ 109 h 109"/>
              <a:gd name="T38" fmla="*/ 98 w 160"/>
              <a:gd name="T39" fmla="*/ 102 h 109"/>
              <a:gd name="T40" fmla="*/ 102 w 160"/>
              <a:gd name="T41" fmla="*/ 69 h 109"/>
              <a:gd name="T42" fmla="*/ 129 w 160"/>
              <a:gd name="T43" fmla="*/ 46 h 109"/>
              <a:gd name="T44" fmla="*/ 139 w 160"/>
              <a:gd name="T45" fmla="*/ 49 h 109"/>
              <a:gd name="T46" fmla="*/ 154 w 160"/>
              <a:gd name="T47" fmla="*/ 43 h 109"/>
              <a:gd name="T48" fmla="*/ 160 w 160"/>
              <a:gd name="T49" fmla="*/ 27 h 109"/>
              <a:gd name="T50" fmla="*/ 154 w 160"/>
              <a:gd name="T51" fmla="*/ 12 h 109"/>
              <a:gd name="T52" fmla="*/ 17 w 160"/>
              <a:gd name="T53" fmla="*/ 32 h 109"/>
              <a:gd name="T54" fmla="*/ 14 w 160"/>
              <a:gd name="T55" fmla="*/ 24 h 109"/>
              <a:gd name="T56" fmla="*/ 17 w 160"/>
              <a:gd name="T57" fmla="*/ 17 h 109"/>
              <a:gd name="T58" fmla="*/ 25 w 160"/>
              <a:gd name="T59" fmla="*/ 13 h 109"/>
              <a:gd name="T60" fmla="*/ 33 w 160"/>
              <a:gd name="T61" fmla="*/ 17 h 109"/>
              <a:gd name="T62" fmla="*/ 33 w 160"/>
              <a:gd name="T63" fmla="*/ 32 h 109"/>
              <a:gd name="T64" fmla="*/ 17 w 160"/>
              <a:gd name="T65" fmla="*/ 32 h 109"/>
              <a:gd name="T66" fmla="*/ 144 w 160"/>
              <a:gd name="T67" fmla="*/ 33 h 109"/>
              <a:gd name="T68" fmla="*/ 133 w 160"/>
              <a:gd name="T69" fmla="*/ 33 h 109"/>
              <a:gd name="T70" fmla="*/ 131 w 160"/>
              <a:gd name="T71" fmla="*/ 27 h 109"/>
              <a:gd name="T72" fmla="*/ 133 w 160"/>
              <a:gd name="T73" fmla="*/ 22 h 109"/>
              <a:gd name="T74" fmla="*/ 139 w 160"/>
              <a:gd name="T75" fmla="*/ 20 h 109"/>
              <a:gd name="T76" fmla="*/ 144 w 160"/>
              <a:gd name="T77" fmla="*/ 22 h 109"/>
              <a:gd name="T78" fmla="*/ 146 w 160"/>
              <a:gd name="T79" fmla="*/ 27 h 109"/>
              <a:gd name="T80" fmla="*/ 144 w 160"/>
              <a:gd name="T81" fmla="*/ 3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09">
                <a:moveTo>
                  <a:pt x="154" y="12"/>
                </a:moveTo>
                <a:cubicBezTo>
                  <a:pt x="150" y="8"/>
                  <a:pt x="144" y="6"/>
                  <a:pt x="139" y="6"/>
                </a:cubicBezTo>
                <a:cubicBezTo>
                  <a:pt x="133" y="6"/>
                  <a:pt x="127" y="8"/>
                  <a:pt x="123" y="12"/>
                </a:cubicBezTo>
                <a:cubicBezTo>
                  <a:pt x="119" y="16"/>
                  <a:pt x="117" y="22"/>
                  <a:pt x="117" y="27"/>
                </a:cubicBezTo>
                <a:cubicBezTo>
                  <a:pt x="117" y="31"/>
                  <a:pt x="118" y="34"/>
                  <a:pt x="119" y="36"/>
                </a:cubicBezTo>
                <a:cubicBezTo>
                  <a:pt x="93" y="60"/>
                  <a:pt x="93" y="60"/>
                  <a:pt x="93" y="60"/>
                </a:cubicBezTo>
                <a:cubicBezTo>
                  <a:pt x="89" y="57"/>
                  <a:pt x="84" y="56"/>
                  <a:pt x="79" y="56"/>
                </a:cubicBezTo>
                <a:cubicBezTo>
                  <a:pt x="74" y="56"/>
                  <a:pt x="70" y="57"/>
                  <a:pt x="66" y="59"/>
                </a:cubicBezTo>
                <a:cubicBezTo>
                  <a:pt x="47" y="37"/>
                  <a:pt x="47" y="37"/>
                  <a:pt x="47" y="37"/>
                </a:cubicBezTo>
                <a:cubicBezTo>
                  <a:pt x="52" y="27"/>
                  <a:pt x="51" y="15"/>
                  <a:pt x="43" y="7"/>
                </a:cubicBezTo>
                <a:cubicBezTo>
                  <a:pt x="38" y="2"/>
                  <a:pt x="32" y="0"/>
                  <a:pt x="25" y="0"/>
                </a:cubicBezTo>
                <a:cubicBezTo>
                  <a:pt x="19" y="0"/>
                  <a:pt x="12" y="2"/>
                  <a:pt x="8" y="7"/>
                </a:cubicBezTo>
                <a:cubicBezTo>
                  <a:pt x="3" y="12"/>
                  <a:pt x="0" y="18"/>
                  <a:pt x="0" y="24"/>
                </a:cubicBezTo>
                <a:cubicBezTo>
                  <a:pt x="0" y="31"/>
                  <a:pt x="3" y="37"/>
                  <a:pt x="8" y="42"/>
                </a:cubicBezTo>
                <a:cubicBezTo>
                  <a:pt x="12" y="47"/>
                  <a:pt x="19" y="49"/>
                  <a:pt x="25" y="49"/>
                </a:cubicBezTo>
                <a:cubicBezTo>
                  <a:pt x="29" y="49"/>
                  <a:pt x="33" y="48"/>
                  <a:pt x="37" y="46"/>
                </a:cubicBezTo>
                <a:cubicBezTo>
                  <a:pt x="56" y="69"/>
                  <a:pt x="56" y="69"/>
                  <a:pt x="56" y="69"/>
                </a:cubicBezTo>
                <a:cubicBezTo>
                  <a:pt x="50" y="79"/>
                  <a:pt x="51" y="93"/>
                  <a:pt x="60" y="102"/>
                </a:cubicBezTo>
                <a:cubicBezTo>
                  <a:pt x="65" y="107"/>
                  <a:pt x="72" y="109"/>
                  <a:pt x="79" y="109"/>
                </a:cubicBezTo>
                <a:cubicBezTo>
                  <a:pt x="86" y="109"/>
                  <a:pt x="93" y="107"/>
                  <a:pt x="98" y="102"/>
                </a:cubicBezTo>
                <a:cubicBezTo>
                  <a:pt x="107" y="93"/>
                  <a:pt x="108" y="80"/>
                  <a:pt x="102" y="69"/>
                </a:cubicBezTo>
                <a:cubicBezTo>
                  <a:pt x="129" y="46"/>
                  <a:pt x="129" y="46"/>
                  <a:pt x="129" y="46"/>
                </a:cubicBezTo>
                <a:cubicBezTo>
                  <a:pt x="132" y="48"/>
                  <a:pt x="135" y="49"/>
                  <a:pt x="139" y="49"/>
                </a:cubicBezTo>
                <a:cubicBezTo>
                  <a:pt x="144" y="49"/>
                  <a:pt x="150" y="47"/>
                  <a:pt x="154" y="43"/>
                </a:cubicBezTo>
                <a:cubicBezTo>
                  <a:pt x="158" y="38"/>
                  <a:pt x="160" y="33"/>
                  <a:pt x="160" y="27"/>
                </a:cubicBezTo>
                <a:cubicBezTo>
                  <a:pt x="160" y="22"/>
                  <a:pt x="158" y="16"/>
                  <a:pt x="154" y="12"/>
                </a:cubicBezTo>
                <a:moveTo>
                  <a:pt x="17" y="32"/>
                </a:moveTo>
                <a:cubicBezTo>
                  <a:pt x="15" y="30"/>
                  <a:pt x="14" y="27"/>
                  <a:pt x="14" y="24"/>
                </a:cubicBezTo>
                <a:cubicBezTo>
                  <a:pt x="14" y="21"/>
                  <a:pt x="15" y="19"/>
                  <a:pt x="17" y="17"/>
                </a:cubicBezTo>
                <a:cubicBezTo>
                  <a:pt x="20" y="14"/>
                  <a:pt x="22" y="13"/>
                  <a:pt x="25" y="13"/>
                </a:cubicBezTo>
                <a:cubicBezTo>
                  <a:pt x="28" y="13"/>
                  <a:pt x="31" y="14"/>
                  <a:pt x="33" y="17"/>
                </a:cubicBezTo>
                <a:cubicBezTo>
                  <a:pt x="38" y="21"/>
                  <a:pt x="38" y="28"/>
                  <a:pt x="33" y="32"/>
                </a:cubicBezTo>
                <a:cubicBezTo>
                  <a:pt x="29" y="37"/>
                  <a:pt x="22" y="37"/>
                  <a:pt x="17" y="32"/>
                </a:cubicBezTo>
                <a:moveTo>
                  <a:pt x="144" y="33"/>
                </a:moveTo>
                <a:cubicBezTo>
                  <a:pt x="141" y="36"/>
                  <a:pt x="136" y="36"/>
                  <a:pt x="133" y="33"/>
                </a:cubicBezTo>
                <a:cubicBezTo>
                  <a:pt x="132" y="31"/>
                  <a:pt x="131" y="29"/>
                  <a:pt x="131" y="27"/>
                </a:cubicBezTo>
                <a:cubicBezTo>
                  <a:pt x="131" y="25"/>
                  <a:pt x="132" y="23"/>
                  <a:pt x="133" y="22"/>
                </a:cubicBezTo>
                <a:cubicBezTo>
                  <a:pt x="135" y="20"/>
                  <a:pt x="137" y="20"/>
                  <a:pt x="139" y="20"/>
                </a:cubicBezTo>
                <a:cubicBezTo>
                  <a:pt x="141" y="20"/>
                  <a:pt x="143" y="20"/>
                  <a:pt x="144" y="22"/>
                </a:cubicBezTo>
                <a:cubicBezTo>
                  <a:pt x="146" y="23"/>
                  <a:pt x="146" y="25"/>
                  <a:pt x="146" y="27"/>
                </a:cubicBezTo>
                <a:cubicBezTo>
                  <a:pt x="146" y="29"/>
                  <a:pt x="146" y="31"/>
                  <a:pt x="144" y="33"/>
                </a:cubicBezTo>
              </a:path>
            </a:pathLst>
          </a:custGeom>
          <a:solidFill>
            <a:schemeClr val="accent2"/>
          </a:solidFill>
          <a:ln>
            <a:noFill/>
          </a:ln>
        </p:spPr>
        <p:txBody>
          <a:bodyPr/>
          <a:lstStyle/>
          <a:p>
            <a:endParaRPr lang="zh-CN" altLang="en-US"/>
          </a:p>
        </p:txBody>
      </p:sp>
      <p:sp>
        <p:nvSpPr>
          <p:cNvPr id="22" name="Rectangle 36"/>
          <p:cNvSpPr>
            <a:spLocks noChangeArrowheads="1"/>
          </p:cNvSpPr>
          <p:nvPr/>
        </p:nvSpPr>
        <p:spPr bwMode="auto">
          <a:xfrm>
            <a:off x="1688465" y="1753235"/>
            <a:ext cx="1978025" cy="3046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使用食品添加剂的，应在技术上确有必要，并在达到预期效果的前提下尽可能降低使用量</a:t>
            </a:r>
            <a:endParaRPr lang="da-DK" altLang="zh-CN" sz="12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按照</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GB 2760</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《食品安全国家标准 食品添加剂使用标准》规定的食品添加剂品种、使用范围、使用量，使用食品添加剂。不得采购、贮存、使用亚硝酸盐（包括亚硝酸钠、亚硝酸钾）。</a:t>
            </a:r>
            <a:endParaRPr lang="zh-CN" altLang="en-US" sz="1200" dirty="0">
              <a:solidFill>
                <a:schemeClr val="bg1"/>
              </a:solidFill>
              <a:latin typeface="微软雅黑" panose="020B0503020204020204" pitchFamily="34" charset="-122"/>
              <a:ea typeface="微软雅黑" panose="020B0503020204020204" pitchFamily="34" charset="-122"/>
            </a:endParaRPr>
          </a:p>
        </p:txBody>
      </p:sp>
      <p:sp>
        <p:nvSpPr>
          <p:cNvPr id="23" name="Rectangle 37"/>
          <p:cNvSpPr>
            <a:spLocks noChangeArrowheads="1"/>
          </p:cNvSpPr>
          <p:nvPr/>
        </p:nvSpPr>
        <p:spPr bwMode="auto">
          <a:xfrm>
            <a:off x="4185285" y="1805940"/>
            <a:ext cx="2044065" cy="18465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nSpc>
                <a:spcPct val="200000"/>
              </a:lnSpc>
            </a:pPr>
            <a:r>
              <a:rPr lang="en-US"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专柜存放食品添加剂，并标注</a:t>
            </a:r>
            <a:r>
              <a:rPr lang="en-US"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食品添加剂</a:t>
            </a:r>
            <a:r>
              <a:rPr lang="en-US"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字样。使用容器盛放拆包后的食品添加剂的，应在盛放容器上标明食品添加剂名称，并保留原包装。</a:t>
            </a:r>
          </a:p>
        </p:txBody>
      </p:sp>
      <p:sp>
        <p:nvSpPr>
          <p:cNvPr id="25" name="Rectangle 39"/>
          <p:cNvSpPr>
            <a:spLocks noChangeArrowheads="1"/>
          </p:cNvSpPr>
          <p:nvPr/>
        </p:nvSpPr>
        <p:spPr bwMode="auto">
          <a:xfrm>
            <a:off x="6673850" y="1805940"/>
            <a:ext cx="1906905" cy="25850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nSpc>
                <a:spcPct val="200000"/>
              </a:lnSpc>
            </a:pPr>
            <a:r>
              <a:rPr lang="en-US"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五专管理制度。专人采购 </a:t>
            </a:r>
            <a:r>
              <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专人保管 </a:t>
            </a:r>
            <a:r>
              <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专人领用 </a:t>
            </a:r>
            <a:r>
              <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专人登记 </a:t>
            </a:r>
            <a:r>
              <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专柜保存 </a:t>
            </a:r>
            <a:r>
              <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，有</a:t>
            </a:r>
            <a:r>
              <a:rPr lang="zh-CN" altLang="zh-CN"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“最大使用量”规定的食品添加剂，应精准称量使用。要求：采购量、使用量、剩余量核对上。</a:t>
            </a:r>
          </a:p>
        </p:txBody>
      </p:sp>
      <p:sp>
        <p:nvSpPr>
          <p:cNvPr id="26" name="Line 40"/>
          <p:cNvSpPr>
            <a:spLocks noChangeShapeType="1"/>
          </p:cNvSpPr>
          <p:nvPr/>
        </p:nvSpPr>
        <p:spPr bwMode="auto">
          <a:xfrm>
            <a:off x="2073276" y="1710437"/>
            <a:ext cx="1152525" cy="0"/>
          </a:xfrm>
          <a:prstGeom prst="line">
            <a:avLst/>
          </a:prstGeom>
          <a:noFill/>
          <a:ln w="6350" cmpd="sng">
            <a:solidFill>
              <a:schemeClr val="accent2"/>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7" name="Line 41"/>
          <p:cNvSpPr>
            <a:spLocks noChangeShapeType="1"/>
          </p:cNvSpPr>
          <p:nvPr/>
        </p:nvSpPr>
        <p:spPr bwMode="auto">
          <a:xfrm>
            <a:off x="4542474" y="1710437"/>
            <a:ext cx="1152525" cy="0"/>
          </a:xfrm>
          <a:prstGeom prst="line">
            <a:avLst/>
          </a:prstGeom>
          <a:noFill/>
          <a:ln w="6350" cmpd="sng">
            <a:solidFill>
              <a:schemeClr val="accent2"/>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Line 42"/>
          <p:cNvSpPr>
            <a:spLocks noChangeShapeType="1"/>
          </p:cNvSpPr>
          <p:nvPr/>
        </p:nvSpPr>
        <p:spPr bwMode="auto">
          <a:xfrm>
            <a:off x="6905309" y="2678177"/>
            <a:ext cx="1152525" cy="0"/>
          </a:xfrm>
          <a:prstGeom prst="line">
            <a:avLst/>
          </a:prstGeom>
          <a:noFill/>
          <a:ln w="6350" cmpd="sng">
            <a:solidFill>
              <a:schemeClr val="accent4"/>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 name="Line 44"/>
          <p:cNvSpPr>
            <a:spLocks noChangeShapeType="1"/>
          </p:cNvSpPr>
          <p:nvPr/>
        </p:nvSpPr>
        <p:spPr bwMode="auto">
          <a:xfrm>
            <a:off x="3788093" y="1652168"/>
            <a:ext cx="0" cy="1369270"/>
          </a:xfrm>
          <a:prstGeom prst="line">
            <a:avLst/>
          </a:prstGeom>
          <a:noFill/>
          <a:ln w="6350" cmpd="sng">
            <a:solidFill>
              <a:srgbClr val="F2F2F2"/>
            </a:solidFill>
            <a:prstDash val="dash"/>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1" name="Line 45"/>
          <p:cNvSpPr>
            <a:spLocks noChangeShapeType="1"/>
          </p:cNvSpPr>
          <p:nvPr/>
        </p:nvSpPr>
        <p:spPr bwMode="auto">
          <a:xfrm>
            <a:off x="6443980" y="1652168"/>
            <a:ext cx="0" cy="1369270"/>
          </a:xfrm>
          <a:prstGeom prst="line">
            <a:avLst/>
          </a:prstGeom>
          <a:noFill/>
          <a:ln w="6350" cmpd="sng">
            <a:solidFill>
              <a:srgbClr val="F2F2F2"/>
            </a:solidFill>
            <a:prstDash val="dash"/>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50" name="Freeform 20"/>
          <p:cNvSpPr>
            <a:spLocks noEditPoints="1"/>
          </p:cNvSpPr>
          <p:nvPr/>
        </p:nvSpPr>
        <p:spPr bwMode="auto">
          <a:xfrm>
            <a:off x="7443470" y="1242695"/>
            <a:ext cx="367665" cy="370840"/>
          </a:xfrm>
          <a:custGeom>
            <a:avLst/>
            <a:gdLst>
              <a:gd name="T0" fmla="*/ 3 w 120"/>
              <a:gd name="T1" fmla="*/ 63 h 124"/>
              <a:gd name="T2" fmla="*/ 60 w 120"/>
              <a:gd name="T3" fmla="*/ 20 h 124"/>
              <a:gd name="T4" fmla="*/ 20 w 120"/>
              <a:gd name="T5" fmla="*/ 60 h 124"/>
              <a:gd name="T6" fmla="*/ 30 w 120"/>
              <a:gd name="T7" fmla="*/ 60 h 124"/>
              <a:gd name="T8" fmla="*/ 44 w 120"/>
              <a:gd name="T9" fmla="*/ 108 h 124"/>
              <a:gd name="T10" fmla="*/ 76 w 120"/>
              <a:gd name="T11" fmla="*/ 102 h 124"/>
              <a:gd name="T12" fmla="*/ 53 w 120"/>
              <a:gd name="T13" fmla="*/ 124 h 124"/>
              <a:gd name="T14" fmla="*/ 67 w 120"/>
              <a:gd name="T15" fmla="*/ 118 h 124"/>
              <a:gd name="T16" fmla="*/ 44 w 120"/>
              <a:gd name="T17" fmla="*/ 116 h 124"/>
              <a:gd name="T18" fmla="*/ 76 w 120"/>
              <a:gd name="T19" fmla="*/ 110 h 124"/>
              <a:gd name="T20" fmla="*/ 84 w 120"/>
              <a:gd name="T21" fmla="*/ 60 h 124"/>
              <a:gd name="T22" fmla="*/ 75 w 120"/>
              <a:gd name="T23" fmla="*/ 56 h 124"/>
              <a:gd name="T24" fmla="*/ 60 w 120"/>
              <a:gd name="T25" fmla="*/ 56 h 124"/>
              <a:gd name="T26" fmla="*/ 50 w 120"/>
              <a:gd name="T27" fmla="*/ 57 h 124"/>
              <a:gd name="T28" fmla="*/ 35 w 120"/>
              <a:gd name="T29" fmla="*/ 60 h 124"/>
              <a:gd name="T30" fmla="*/ 47 w 120"/>
              <a:gd name="T31" fmla="*/ 62 h 124"/>
              <a:gd name="T32" fmla="*/ 50 w 120"/>
              <a:gd name="T33" fmla="*/ 64 h 124"/>
              <a:gd name="T34" fmla="*/ 50 w 120"/>
              <a:gd name="T35" fmla="*/ 64 h 124"/>
              <a:gd name="T36" fmla="*/ 51 w 120"/>
              <a:gd name="T37" fmla="*/ 64 h 124"/>
              <a:gd name="T38" fmla="*/ 51 w 120"/>
              <a:gd name="T39" fmla="*/ 64 h 124"/>
              <a:gd name="T40" fmla="*/ 51 w 120"/>
              <a:gd name="T41" fmla="*/ 65 h 124"/>
              <a:gd name="T42" fmla="*/ 51 w 120"/>
              <a:gd name="T43" fmla="*/ 65 h 124"/>
              <a:gd name="T44" fmla="*/ 51 w 120"/>
              <a:gd name="T45" fmla="*/ 65 h 124"/>
              <a:gd name="T46" fmla="*/ 52 w 120"/>
              <a:gd name="T47" fmla="*/ 65 h 124"/>
              <a:gd name="T48" fmla="*/ 52 w 120"/>
              <a:gd name="T49" fmla="*/ 65 h 124"/>
              <a:gd name="T50" fmla="*/ 52 w 120"/>
              <a:gd name="T51" fmla="*/ 65 h 124"/>
              <a:gd name="T52" fmla="*/ 52 w 120"/>
              <a:gd name="T53" fmla="*/ 65 h 124"/>
              <a:gd name="T54" fmla="*/ 53 w 120"/>
              <a:gd name="T55" fmla="*/ 65 h 124"/>
              <a:gd name="T56" fmla="*/ 53 w 120"/>
              <a:gd name="T57" fmla="*/ 65 h 124"/>
              <a:gd name="T58" fmla="*/ 53 w 120"/>
              <a:gd name="T59" fmla="*/ 65 h 124"/>
              <a:gd name="T60" fmla="*/ 53 w 120"/>
              <a:gd name="T61" fmla="*/ 65 h 124"/>
              <a:gd name="T62" fmla="*/ 53 w 120"/>
              <a:gd name="T63" fmla="*/ 65 h 124"/>
              <a:gd name="T64" fmla="*/ 54 w 120"/>
              <a:gd name="T65" fmla="*/ 65 h 124"/>
              <a:gd name="T66" fmla="*/ 54 w 120"/>
              <a:gd name="T67" fmla="*/ 65 h 124"/>
              <a:gd name="T68" fmla="*/ 54 w 120"/>
              <a:gd name="T69" fmla="*/ 64 h 124"/>
              <a:gd name="T70" fmla="*/ 54 w 120"/>
              <a:gd name="T71" fmla="*/ 64 h 124"/>
              <a:gd name="T72" fmla="*/ 55 w 120"/>
              <a:gd name="T73" fmla="*/ 64 h 124"/>
              <a:gd name="T74" fmla="*/ 58 w 120"/>
              <a:gd name="T75" fmla="*/ 62 h 124"/>
              <a:gd name="T76" fmla="*/ 64 w 120"/>
              <a:gd name="T77" fmla="*/ 63 h 124"/>
              <a:gd name="T78" fmla="*/ 69 w 120"/>
              <a:gd name="T79" fmla="*/ 64 h 124"/>
              <a:gd name="T80" fmla="*/ 80 w 120"/>
              <a:gd name="T81" fmla="*/ 64 h 124"/>
              <a:gd name="T82" fmla="*/ 29 w 120"/>
              <a:gd name="T83" fmla="*/ 26 h 124"/>
              <a:gd name="T84" fmla="*/ 25 w 120"/>
              <a:gd name="T85" fmla="*/ 30 h 124"/>
              <a:gd name="T86" fmla="*/ 106 w 120"/>
              <a:gd name="T87" fmla="*/ 63 h 124"/>
              <a:gd name="T88" fmla="*/ 120 w 120"/>
              <a:gd name="T89" fmla="*/ 60 h 124"/>
              <a:gd name="T90" fmla="*/ 95 w 120"/>
              <a:gd name="T91" fmla="*/ 30 h 124"/>
              <a:gd name="T92" fmla="*/ 91 w 120"/>
              <a:gd name="T93" fmla="*/ 26 h 124"/>
              <a:gd name="T94" fmla="*/ 63 w 120"/>
              <a:gd name="T95" fmla="*/ 14 h 124"/>
              <a:gd name="T96" fmla="*/ 60 w 120"/>
              <a:gd name="T9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124">
                <a:moveTo>
                  <a:pt x="14" y="58"/>
                </a:moveTo>
                <a:cubicBezTo>
                  <a:pt x="15" y="58"/>
                  <a:pt x="16" y="59"/>
                  <a:pt x="16" y="60"/>
                </a:cubicBezTo>
                <a:cubicBezTo>
                  <a:pt x="16" y="62"/>
                  <a:pt x="15" y="63"/>
                  <a:pt x="14" y="63"/>
                </a:cubicBezTo>
                <a:cubicBezTo>
                  <a:pt x="3" y="63"/>
                  <a:pt x="3" y="63"/>
                  <a:pt x="3" y="63"/>
                </a:cubicBezTo>
                <a:cubicBezTo>
                  <a:pt x="1" y="63"/>
                  <a:pt x="0" y="62"/>
                  <a:pt x="0" y="60"/>
                </a:cubicBezTo>
                <a:cubicBezTo>
                  <a:pt x="0" y="59"/>
                  <a:pt x="1" y="58"/>
                  <a:pt x="3" y="58"/>
                </a:cubicBezTo>
                <a:cubicBezTo>
                  <a:pt x="14" y="58"/>
                  <a:pt x="14" y="58"/>
                  <a:pt x="14" y="58"/>
                </a:cubicBezTo>
                <a:close/>
                <a:moveTo>
                  <a:pt x="60" y="20"/>
                </a:moveTo>
                <a:cubicBezTo>
                  <a:pt x="60" y="20"/>
                  <a:pt x="60" y="20"/>
                  <a:pt x="60" y="20"/>
                </a:cubicBezTo>
                <a:cubicBezTo>
                  <a:pt x="82" y="20"/>
                  <a:pt x="100" y="38"/>
                  <a:pt x="100" y="60"/>
                </a:cubicBezTo>
                <a:cubicBezTo>
                  <a:pt x="100" y="83"/>
                  <a:pt x="82" y="101"/>
                  <a:pt x="60" y="101"/>
                </a:cubicBezTo>
                <a:cubicBezTo>
                  <a:pt x="38" y="101"/>
                  <a:pt x="20" y="83"/>
                  <a:pt x="20" y="60"/>
                </a:cubicBezTo>
                <a:cubicBezTo>
                  <a:pt x="20" y="38"/>
                  <a:pt x="38" y="20"/>
                  <a:pt x="60" y="20"/>
                </a:cubicBezTo>
                <a:close/>
                <a:moveTo>
                  <a:pt x="60" y="30"/>
                </a:moveTo>
                <a:cubicBezTo>
                  <a:pt x="60" y="30"/>
                  <a:pt x="60" y="30"/>
                  <a:pt x="60" y="30"/>
                </a:cubicBezTo>
                <a:cubicBezTo>
                  <a:pt x="43" y="30"/>
                  <a:pt x="30" y="44"/>
                  <a:pt x="30" y="60"/>
                </a:cubicBezTo>
                <a:cubicBezTo>
                  <a:pt x="30" y="77"/>
                  <a:pt x="43" y="91"/>
                  <a:pt x="60" y="91"/>
                </a:cubicBezTo>
                <a:cubicBezTo>
                  <a:pt x="77" y="91"/>
                  <a:pt x="90" y="77"/>
                  <a:pt x="90" y="60"/>
                </a:cubicBezTo>
                <a:cubicBezTo>
                  <a:pt x="90" y="44"/>
                  <a:pt x="77" y="30"/>
                  <a:pt x="60" y="30"/>
                </a:cubicBezTo>
                <a:close/>
                <a:moveTo>
                  <a:pt x="44" y="108"/>
                </a:moveTo>
                <a:cubicBezTo>
                  <a:pt x="44" y="108"/>
                  <a:pt x="44" y="108"/>
                  <a:pt x="44" y="108"/>
                </a:cubicBezTo>
                <a:cubicBezTo>
                  <a:pt x="42" y="108"/>
                  <a:pt x="41" y="107"/>
                  <a:pt x="41" y="105"/>
                </a:cubicBezTo>
                <a:cubicBezTo>
                  <a:pt x="41" y="104"/>
                  <a:pt x="42" y="102"/>
                  <a:pt x="44" y="102"/>
                </a:cubicBezTo>
                <a:cubicBezTo>
                  <a:pt x="76" y="102"/>
                  <a:pt x="76" y="102"/>
                  <a:pt x="76" y="102"/>
                </a:cubicBezTo>
                <a:cubicBezTo>
                  <a:pt x="78" y="102"/>
                  <a:pt x="79" y="104"/>
                  <a:pt x="79" y="105"/>
                </a:cubicBezTo>
                <a:cubicBezTo>
                  <a:pt x="79" y="107"/>
                  <a:pt x="78" y="108"/>
                  <a:pt x="76" y="108"/>
                </a:cubicBezTo>
                <a:cubicBezTo>
                  <a:pt x="44" y="108"/>
                  <a:pt x="44" y="108"/>
                  <a:pt x="44" y="108"/>
                </a:cubicBezTo>
                <a:close/>
                <a:moveTo>
                  <a:pt x="53" y="124"/>
                </a:moveTo>
                <a:cubicBezTo>
                  <a:pt x="53" y="124"/>
                  <a:pt x="53" y="124"/>
                  <a:pt x="53" y="124"/>
                </a:cubicBezTo>
                <a:cubicBezTo>
                  <a:pt x="51" y="124"/>
                  <a:pt x="50" y="123"/>
                  <a:pt x="50" y="121"/>
                </a:cubicBezTo>
                <a:cubicBezTo>
                  <a:pt x="50" y="119"/>
                  <a:pt x="51" y="118"/>
                  <a:pt x="53" y="118"/>
                </a:cubicBezTo>
                <a:cubicBezTo>
                  <a:pt x="67" y="118"/>
                  <a:pt x="67" y="118"/>
                  <a:pt x="67" y="118"/>
                </a:cubicBezTo>
                <a:cubicBezTo>
                  <a:pt x="69" y="118"/>
                  <a:pt x="70" y="119"/>
                  <a:pt x="70" y="121"/>
                </a:cubicBezTo>
                <a:cubicBezTo>
                  <a:pt x="70" y="123"/>
                  <a:pt x="69" y="124"/>
                  <a:pt x="67" y="124"/>
                </a:cubicBezTo>
                <a:cubicBezTo>
                  <a:pt x="53" y="124"/>
                  <a:pt x="53" y="124"/>
                  <a:pt x="53" y="124"/>
                </a:cubicBezTo>
                <a:close/>
                <a:moveTo>
                  <a:pt x="44" y="116"/>
                </a:moveTo>
                <a:cubicBezTo>
                  <a:pt x="44" y="116"/>
                  <a:pt x="44" y="116"/>
                  <a:pt x="44" y="116"/>
                </a:cubicBezTo>
                <a:cubicBezTo>
                  <a:pt x="42" y="116"/>
                  <a:pt x="41" y="115"/>
                  <a:pt x="41" y="113"/>
                </a:cubicBezTo>
                <a:cubicBezTo>
                  <a:pt x="41" y="112"/>
                  <a:pt x="42" y="110"/>
                  <a:pt x="44" y="110"/>
                </a:cubicBezTo>
                <a:cubicBezTo>
                  <a:pt x="76" y="110"/>
                  <a:pt x="76" y="110"/>
                  <a:pt x="76" y="110"/>
                </a:cubicBezTo>
                <a:cubicBezTo>
                  <a:pt x="78" y="110"/>
                  <a:pt x="79" y="112"/>
                  <a:pt x="79" y="113"/>
                </a:cubicBezTo>
                <a:cubicBezTo>
                  <a:pt x="79" y="115"/>
                  <a:pt x="78" y="116"/>
                  <a:pt x="76" y="116"/>
                </a:cubicBezTo>
                <a:cubicBezTo>
                  <a:pt x="44" y="116"/>
                  <a:pt x="44" y="116"/>
                  <a:pt x="44" y="116"/>
                </a:cubicBezTo>
                <a:close/>
                <a:moveTo>
                  <a:pt x="84" y="60"/>
                </a:moveTo>
                <a:cubicBezTo>
                  <a:pt x="84" y="60"/>
                  <a:pt x="84" y="60"/>
                  <a:pt x="84" y="60"/>
                </a:cubicBezTo>
                <a:cubicBezTo>
                  <a:pt x="83" y="59"/>
                  <a:pt x="82" y="58"/>
                  <a:pt x="80" y="57"/>
                </a:cubicBezTo>
                <a:cubicBezTo>
                  <a:pt x="79" y="57"/>
                  <a:pt x="78" y="56"/>
                  <a:pt x="78" y="56"/>
                </a:cubicBezTo>
                <a:cubicBezTo>
                  <a:pt x="77" y="56"/>
                  <a:pt x="76" y="56"/>
                  <a:pt x="75" y="56"/>
                </a:cubicBezTo>
                <a:cubicBezTo>
                  <a:pt x="72" y="56"/>
                  <a:pt x="70" y="57"/>
                  <a:pt x="67" y="58"/>
                </a:cubicBezTo>
                <a:cubicBezTo>
                  <a:pt x="67" y="58"/>
                  <a:pt x="66" y="57"/>
                  <a:pt x="65" y="57"/>
                </a:cubicBezTo>
                <a:cubicBezTo>
                  <a:pt x="64" y="57"/>
                  <a:pt x="64" y="56"/>
                  <a:pt x="63" y="56"/>
                </a:cubicBezTo>
                <a:cubicBezTo>
                  <a:pt x="62" y="56"/>
                  <a:pt x="61" y="56"/>
                  <a:pt x="60" y="56"/>
                </a:cubicBezTo>
                <a:cubicBezTo>
                  <a:pt x="59" y="56"/>
                  <a:pt x="58" y="56"/>
                  <a:pt x="57" y="56"/>
                </a:cubicBezTo>
                <a:cubicBezTo>
                  <a:pt x="56" y="56"/>
                  <a:pt x="56" y="57"/>
                  <a:pt x="55" y="57"/>
                </a:cubicBezTo>
                <a:cubicBezTo>
                  <a:pt x="54" y="57"/>
                  <a:pt x="53" y="58"/>
                  <a:pt x="52" y="58"/>
                </a:cubicBezTo>
                <a:cubicBezTo>
                  <a:pt x="52" y="58"/>
                  <a:pt x="51" y="57"/>
                  <a:pt x="50" y="57"/>
                </a:cubicBezTo>
                <a:cubicBezTo>
                  <a:pt x="49" y="57"/>
                  <a:pt x="49" y="56"/>
                  <a:pt x="48" y="56"/>
                </a:cubicBezTo>
                <a:cubicBezTo>
                  <a:pt x="47" y="56"/>
                  <a:pt x="46" y="56"/>
                  <a:pt x="45" y="56"/>
                </a:cubicBezTo>
                <a:cubicBezTo>
                  <a:pt x="42" y="56"/>
                  <a:pt x="40" y="57"/>
                  <a:pt x="37" y="58"/>
                </a:cubicBezTo>
                <a:cubicBezTo>
                  <a:pt x="37" y="59"/>
                  <a:pt x="36" y="59"/>
                  <a:pt x="35" y="60"/>
                </a:cubicBezTo>
                <a:cubicBezTo>
                  <a:pt x="34" y="61"/>
                  <a:pt x="34" y="63"/>
                  <a:pt x="35" y="64"/>
                </a:cubicBezTo>
                <a:cubicBezTo>
                  <a:pt x="37" y="65"/>
                  <a:pt x="38" y="65"/>
                  <a:pt x="40" y="64"/>
                </a:cubicBezTo>
                <a:cubicBezTo>
                  <a:pt x="41" y="63"/>
                  <a:pt x="43" y="62"/>
                  <a:pt x="45" y="62"/>
                </a:cubicBezTo>
                <a:cubicBezTo>
                  <a:pt x="46" y="62"/>
                  <a:pt x="46" y="62"/>
                  <a:pt x="47" y="62"/>
                </a:cubicBezTo>
                <a:cubicBezTo>
                  <a:pt x="47" y="62"/>
                  <a:pt x="47" y="62"/>
                  <a:pt x="48" y="62"/>
                </a:cubicBezTo>
                <a:cubicBezTo>
                  <a:pt x="49" y="63"/>
                  <a:pt x="50" y="63"/>
                  <a:pt x="50" y="64"/>
                </a:cubicBezTo>
                <a:cubicBezTo>
                  <a:pt x="50" y="64"/>
                  <a:pt x="50" y="64"/>
                  <a:pt x="50" y="64"/>
                </a:cubicBezTo>
                <a:cubicBezTo>
                  <a:pt x="50" y="64"/>
                  <a:pt x="50" y="64"/>
                  <a:pt x="50" y="64"/>
                </a:cubicBezTo>
                <a:cubicBezTo>
                  <a:pt x="50" y="64"/>
                  <a:pt x="50" y="64"/>
                  <a:pt x="50" y="64"/>
                </a:cubicBezTo>
                <a:cubicBezTo>
                  <a:pt x="50" y="64"/>
                  <a:pt x="50" y="64"/>
                  <a:pt x="50" y="64"/>
                </a:cubicBezTo>
                <a:cubicBezTo>
                  <a:pt x="50" y="64"/>
                  <a:pt x="50" y="64"/>
                  <a:pt x="50" y="64"/>
                </a:cubicBezTo>
                <a:cubicBezTo>
                  <a:pt x="50" y="64"/>
                  <a:pt x="50" y="64"/>
                  <a:pt x="50"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1" y="65"/>
                  <a:pt x="51" y="65"/>
                  <a:pt x="51"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2" y="65"/>
                  <a:pt x="52" y="65"/>
                  <a:pt x="52"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3" y="65"/>
                  <a:pt x="53" y="65"/>
                  <a:pt x="53"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5"/>
                  <a:pt x="54" y="65"/>
                  <a:pt x="54" y="65"/>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4" y="64"/>
                </a:cubicBezTo>
                <a:cubicBezTo>
                  <a:pt x="54" y="64"/>
                  <a:pt x="54" y="64"/>
                  <a:pt x="54" y="64"/>
                </a:cubicBezTo>
                <a:cubicBezTo>
                  <a:pt x="55" y="64"/>
                  <a:pt x="55" y="64"/>
                  <a:pt x="55" y="64"/>
                </a:cubicBezTo>
                <a:cubicBezTo>
                  <a:pt x="55" y="64"/>
                  <a:pt x="55" y="64"/>
                  <a:pt x="55" y="64"/>
                </a:cubicBezTo>
                <a:cubicBezTo>
                  <a:pt x="55" y="64"/>
                  <a:pt x="55" y="64"/>
                  <a:pt x="55" y="64"/>
                </a:cubicBezTo>
                <a:cubicBezTo>
                  <a:pt x="55" y="64"/>
                  <a:pt x="55" y="64"/>
                  <a:pt x="55" y="64"/>
                </a:cubicBezTo>
                <a:cubicBezTo>
                  <a:pt x="55" y="64"/>
                  <a:pt x="55" y="64"/>
                  <a:pt x="55" y="64"/>
                </a:cubicBezTo>
                <a:cubicBezTo>
                  <a:pt x="55" y="63"/>
                  <a:pt x="56" y="63"/>
                  <a:pt x="57" y="62"/>
                </a:cubicBezTo>
                <a:cubicBezTo>
                  <a:pt x="57" y="62"/>
                  <a:pt x="58" y="62"/>
                  <a:pt x="58" y="62"/>
                </a:cubicBezTo>
                <a:cubicBezTo>
                  <a:pt x="59" y="62"/>
                  <a:pt x="59" y="62"/>
                  <a:pt x="60" y="62"/>
                </a:cubicBezTo>
                <a:cubicBezTo>
                  <a:pt x="61" y="62"/>
                  <a:pt x="61" y="62"/>
                  <a:pt x="61" y="62"/>
                </a:cubicBezTo>
                <a:cubicBezTo>
                  <a:pt x="62" y="62"/>
                  <a:pt x="62" y="62"/>
                  <a:pt x="63" y="62"/>
                </a:cubicBezTo>
                <a:cubicBezTo>
                  <a:pt x="63" y="63"/>
                  <a:pt x="64" y="63"/>
                  <a:pt x="64" y="63"/>
                </a:cubicBezTo>
                <a:cubicBezTo>
                  <a:pt x="65" y="63"/>
                  <a:pt x="65" y="64"/>
                  <a:pt x="65" y="64"/>
                </a:cubicBezTo>
                <a:cubicBezTo>
                  <a:pt x="65" y="64"/>
                  <a:pt x="65" y="64"/>
                  <a:pt x="65" y="64"/>
                </a:cubicBezTo>
                <a:cubicBezTo>
                  <a:pt x="65" y="64"/>
                  <a:pt x="65" y="64"/>
                  <a:pt x="65" y="64"/>
                </a:cubicBezTo>
                <a:cubicBezTo>
                  <a:pt x="66" y="65"/>
                  <a:pt x="68" y="65"/>
                  <a:pt x="69" y="64"/>
                </a:cubicBezTo>
                <a:cubicBezTo>
                  <a:pt x="71" y="63"/>
                  <a:pt x="73" y="62"/>
                  <a:pt x="75" y="62"/>
                </a:cubicBezTo>
                <a:cubicBezTo>
                  <a:pt x="76" y="62"/>
                  <a:pt x="76" y="62"/>
                  <a:pt x="76" y="62"/>
                </a:cubicBezTo>
                <a:cubicBezTo>
                  <a:pt x="77" y="62"/>
                  <a:pt x="77" y="62"/>
                  <a:pt x="78" y="62"/>
                </a:cubicBezTo>
                <a:cubicBezTo>
                  <a:pt x="79" y="63"/>
                  <a:pt x="80" y="63"/>
                  <a:pt x="80" y="64"/>
                </a:cubicBezTo>
                <a:cubicBezTo>
                  <a:pt x="82" y="65"/>
                  <a:pt x="83" y="65"/>
                  <a:pt x="84" y="64"/>
                </a:cubicBezTo>
                <a:cubicBezTo>
                  <a:pt x="86" y="63"/>
                  <a:pt x="86" y="61"/>
                  <a:pt x="84" y="60"/>
                </a:cubicBezTo>
                <a:close/>
                <a:moveTo>
                  <a:pt x="29" y="26"/>
                </a:moveTo>
                <a:cubicBezTo>
                  <a:pt x="29" y="26"/>
                  <a:pt x="29" y="26"/>
                  <a:pt x="29" y="26"/>
                </a:cubicBezTo>
                <a:cubicBezTo>
                  <a:pt x="22" y="18"/>
                  <a:pt x="22" y="18"/>
                  <a:pt x="22" y="18"/>
                </a:cubicBezTo>
                <a:cubicBezTo>
                  <a:pt x="21" y="17"/>
                  <a:pt x="19" y="17"/>
                  <a:pt x="17" y="18"/>
                </a:cubicBezTo>
                <a:cubicBezTo>
                  <a:pt x="16" y="19"/>
                  <a:pt x="16" y="21"/>
                  <a:pt x="17" y="22"/>
                </a:cubicBezTo>
                <a:cubicBezTo>
                  <a:pt x="25" y="30"/>
                  <a:pt x="25" y="30"/>
                  <a:pt x="25" y="30"/>
                </a:cubicBezTo>
                <a:cubicBezTo>
                  <a:pt x="26" y="31"/>
                  <a:pt x="28" y="31"/>
                  <a:pt x="29" y="30"/>
                </a:cubicBezTo>
                <a:cubicBezTo>
                  <a:pt x="30" y="29"/>
                  <a:pt x="30" y="27"/>
                  <a:pt x="29" y="26"/>
                </a:cubicBezTo>
                <a:close/>
                <a:moveTo>
                  <a:pt x="106" y="63"/>
                </a:moveTo>
                <a:cubicBezTo>
                  <a:pt x="106" y="63"/>
                  <a:pt x="106" y="63"/>
                  <a:pt x="106" y="63"/>
                </a:cubicBezTo>
                <a:cubicBezTo>
                  <a:pt x="105" y="63"/>
                  <a:pt x="103" y="62"/>
                  <a:pt x="103" y="60"/>
                </a:cubicBezTo>
                <a:cubicBezTo>
                  <a:pt x="103" y="59"/>
                  <a:pt x="105" y="58"/>
                  <a:pt x="106" y="58"/>
                </a:cubicBezTo>
                <a:cubicBezTo>
                  <a:pt x="117" y="58"/>
                  <a:pt x="117" y="58"/>
                  <a:pt x="117" y="58"/>
                </a:cubicBezTo>
                <a:cubicBezTo>
                  <a:pt x="119" y="58"/>
                  <a:pt x="120" y="59"/>
                  <a:pt x="120" y="60"/>
                </a:cubicBezTo>
                <a:cubicBezTo>
                  <a:pt x="120" y="62"/>
                  <a:pt x="119" y="63"/>
                  <a:pt x="117" y="63"/>
                </a:cubicBezTo>
                <a:cubicBezTo>
                  <a:pt x="106" y="63"/>
                  <a:pt x="106" y="63"/>
                  <a:pt x="106" y="63"/>
                </a:cubicBezTo>
                <a:close/>
                <a:moveTo>
                  <a:pt x="95" y="30"/>
                </a:moveTo>
                <a:cubicBezTo>
                  <a:pt x="95" y="30"/>
                  <a:pt x="95" y="30"/>
                  <a:pt x="95" y="30"/>
                </a:cubicBezTo>
                <a:cubicBezTo>
                  <a:pt x="102" y="22"/>
                  <a:pt x="102" y="22"/>
                  <a:pt x="102" y="22"/>
                </a:cubicBezTo>
                <a:cubicBezTo>
                  <a:pt x="104" y="21"/>
                  <a:pt x="104" y="19"/>
                  <a:pt x="102" y="18"/>
                </a:cubicBezTo>
                <a:cubicBezTo>
                  <a:pt x="101" y="17"/>
                  <a:pt x="99" y="17"/>
                  <a:pt x="98" y="18"/>
                </a:cubicBezTo>
                <a:cubicBezTo>
                  <a:pt x="91" y="26"/>
                  <a:pt x="91" y="26"/>
                  <a:pt x="91" y="26"/>
                </a:cubicBezTo>
                <a:cubicBezTo>
                  <a:pt x="90" y="27"/>
                  <a:pt x="90" y="29"/>
                  <a:pt x="91" y="30"/>
                </a:cubicBezTo>
                <a:cubicBezTo>
                  <a:pt x="92" y="31"/>
                  <a:pt x="94" y="31"/>
                  <a:pt x="95" y="30"/>
                </a:cubicBezTo>
                <a:close/>
                <a:moveTo>
                  <a:pt x="63" y="14"/>
                </a:moveTo>
                <a:cubicBezTo>
                  <a:pt x="63" y="14"/>
                  <a:pt x="63" y="14"/>
                  <a:pt x="63" y="14"/>
                </a:cubicBezTo>
                <a:cubicBezTo>
                  <a:pt x="63" y="16"/>
                  <a:pt x="62" y="17"/>
                  <a:pt x="60" y="17"/>
                </a:cubicBezTo>
                <a:cubicBezTo>
                  <a:pt x="58" y="17"/>
                  <a:pt x="57" y="16"/>
                  <a:pt x="57" y="14"/>
                </a:cubicBezTo>
                <a:cubicBezTo>
                  <a:pt x="57" y="3"/>
                  <a:pt x="57" y="3"/>
                  <a:pt x="57" y="3"/>
                </a:cubicBezTo>
                <a:cubicBezTo>
                  <a:pt x="57" y="2"/>
                  <a:pt x="58" y="0"/>
                  <a:pt x="60" y="0"/>
                </a:cubicBezTo>
                <a:cubicBezTo>
                  <a:pt x="62" y="0"/>
                  <a:pt x="63" y="2"/>
                  <a:pt x="63" y="3"/>
                </a:cubicBezTo>
                <a:cubicBezTo>
                  <a:pt x="63" y="14"/>
                  <a:pt x="63" y="14"/>
                  <a:pt x="63" y="14"/>
                </a:cubicBezTo>
                <a:close/>
              </a:path>
            </a:pathLst>
          </a:custGeom>
          <a:solidFill>
            <a:srgbClr val="983201"/>
          </a:solidFill>
          <a:ln>
            <a:noFill/>
          </a:ln>
        </p:spPr>
        <p:txBody>
          <a:bodyPr/>
          <a:lstStyle/>
          <a:p>
            <a:endParaRPr lang="zh-CN" altLang="en-US">
              <a:solidFill>
                <a:schemeClr val="bg1">
                  <a:lumMod val="50000"/>
                </a:schemeClr>
              </a:solidFill>
            </a:endParaRPr>
          </a:p>
        </p:txBody>
      </p:sp>
      <p:sp>
        <p:nvSpPr>
          <p:cNvPr id="6" name="Line 40"/>
          <p:cNvSpPr>
            <a:spLocks noChangeShapeType="1"/>
          </p:cNvSpPr>
          <p:nvPr/>
        </p:nvSpPr>
        <p:spPr bwMode="auto">
          <a:xfrm>
            <a:off x="7049136" y="1710437"/>
            <a:ext cx="1152525" cy="0"/>
          </a:xfrm>
          <a:prstGeom prst="line">
            <a:avLst/>
          </a:prstGeom>
          <a:noFill/>
          <a:ln w="6350" cmpd="sng">
            <a:solidFill>
              <a:schemeClr val="accent2"/>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文本框 12"/>
          <p:cNvSpPr txBox="1"/>
          <p:nvPr/>
        </p:nvSpPr>
        <p:spPr>
          <a:xfrm>
            <a:off x="617855" y="1002030"/>
            <a:ext cx="767080" cy="3969385"/>
          </a:xfrm>
          <a:prstGeom prst="rect">
            <a:avLst/>
          </a:prstGeom>
          <a:noFill/>
        </p:spPr>
        <p:txBody>
          <a:bodyPr wrap="square" rtlCol="0">
            <a:spAutoFit/>
          </a:bodyPr>
          <a:lstStyle/>
          <a:p>
            <a:pPr algn="ct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添加剂使用管理要求</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2" fill="hold" grpId="0" nodeType="withEffect">
                                  <p:stCondLst>
                                    <p:cond delay="60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1+#ppt_w/2"/>
                                          </p:val>
                                        </p:tav>
                                        <p:tav tm="100000">
                                          <p:val>
                                            <p:strVal val="#ppt_x"/>
                                          </p:val>
                                        </p:tav>
                                      </p:tavLst>
                                    </p:anim>
                                    <p:anim calcmode="lin" valueType="num">
                                      <p:cBhvr additive="base">
                                        <p:cTn id="22" dur="500" fill="hold"/>
                                        <p:tgtEl>
                                          <p:spTgt spid="1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90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par>
                                <p:cTn id="31" presetID="22" presetClass="entr" presetSubtype="1" fill="hold" grpId="0" nodeType="withEffect">
                                  <p:stCondLst>
                                    <p:cond delay="140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par>
                                <p:cTn id="34" presetID="2" presetClass="entr" presetSubtype="2" fill="hold" nodeType="withEffect">
                                  <p:stCondLst>
                                    <p:cond delay="15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70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1+#ppt_w/2"/>
                                          </p:val>
                                        </p:tav>
                                        <p:tav tm="100000">
                                          <p:val>
                                            <p:strVal val="#ppt_x"/>
                                          </p:val>
                                        </p:tav>
                                      </p:tavLst>
                                    </p:anim>
                                    <p:anim calcmode="lin" valueType="num">
                                      <p:cBhvr additive="base">
                                        <p:cTn id="41" dur="500" fill="hold"/>
                                        <p:tgtEl>
                                          <p:spTgt spid="27"/>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180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1+#ppt_w/2"/>
                                          </p:val>
                                        </p:tav>
                                        <p:tav tm="100000">
                                          <p:val>
                                            <p:strVal val="#ppt_x"/>
                                          </p:val>
                                        </p:tav>
                                      </p:tavLst>
                                    </p:anim>
                                    <p:anim calcmode="lin" valueType="num">
                                      <p:cBhvr additive="base">
                                        <p:cTn id="45" dur="500" fill="hold"/>
                                        <p:tgtEl>
                                          <p:spTgt spid="23"/>
                                        </p:tgtEl>
                                        <p:attrNameLst>
                                          <p:attrName>ppt_y</p:attrName>
                                        </p:attrNameLst>
                                      </p:cBhvr>
                                      <p:tavLst>
                                        <p:tav tm="0">
                                          <p:val>
                                            <p:strVal val="#ppt_y"/>
                                          </p:val>
                                        </p:tav>
                                        <p:tav tm="100000">
                                          <p:val>
                                            <p:strVal val="#ppt_y"/>
                                          </p:val>
                                        </p:tav>
                                      </p:tavLst>
                                    </p:anim>
                                  </p:childTnLst>
                                </p:cTn>
                              </p:par>
                              <p:par>
                                <p:cTn id="46" presetID="22" presetClass="entr" presetSubtype="1" fill="hold" grpId="0" nodeType="withEffect">
                                  <p:stCondLst>
                                    <p:cond delay="2300"/>
                                  </p:stCondLst>
                                  <p:childTnLst>
                                    <p:set>
                                      <p:cBhvr>
                                        <p:cTn id="47" dur="1" fill="hold">
                                          <p:stCondLst>
                                            <p:cond delay="0"/>
                                          </p:stCondLst>
                                        </p:cTn>
                                        <p:tgtEl>
                                          <p:spTgt spid="31"/>
                                        </p:tgtEl>
                                        <p:attrNameLst>
                                          <p:attrName>style.visibility</p:attrName>
                                        </p:attrNameLst>
                                      </p:cBhvr>
                                      <p:to>
                                        <p:strVal val="visible"/>
                                      </p:to>
                                    </p:set>
                                    <p:animEffect transition="in" filter="wipe(up)">
                                      <p:cBhvr>
                                        <p:cTn id="48" dur="500"/>
                                        <p:tgtEl>
                                          <p:spTgt spid="31"/>
                                        </p:tgtEl>
                                      </p:cBhvr>
                                    </p:animEffect>
                                  </p:childTnLst>
                                </p:cTn>
                              </p:par>
                              <p:par>
                                <p:cTn id="49" presetID="2" presetClass="entr" presetSubtype="2" fill="hold" nodeType="withEffect">
                                  <p:stCondLst>
                                    <p:cond delay="2400"/>
                                  </p:stCondLst>
                                  <p:childTnLst>
                                    <p:set>
                                      <p:cBhvr>
                                        <p:cTn id="50" dur="1" fill="hold">
                                          <p:stCondLst>
                                            <p:cond delay="0"/>
                                          </p:stCondLst>
                                        </p:cTn>
                                        <p:tgtEl>
                                          <p:spTgt spid="5"/>
                                        </p:tgtEl>
                                        <p:attrNameLst>
                                          <p:attrName>style.visibility</p:attrName>
                                        </p:attrNameLst>
                                      </p:cBhvr>
                                      <p:to>
                                        <p:strVal val="visible"/>
                                      </p:to>
                                    </p:set>
                                    <p:anim calcmode="lin" valueType="num">
                                      <p:cBhvr additive="base">
                                        <p:cTn id="51" dur="500" fill="hold"/>
                                        <p:tgtEl>
                                          <p:spTgt spid="5"/>
                                        </p:tgtEl>
                                        <p:attrNameLst>
                                          <p:attrName>ppt_x</p:attrName>
                                        </p:attrNameLst>
                                      </p:cBhvr>
                                      <p:tavLst>
                                        <p:tav tm="0">
                                          <p:val>
                                            <p:strVal val="1+#ppt_w/2"/>
                                          </p:val>
                                        </p:tav>
                                        <p:tav tm="100000">
                                          <p:val>
                                            <p:strVal val="#ppt_x"/>
                                          </p:val>
                                        </p:tav>
                                      </p:tavLst>
                                    </p:anim>
                                    <p:anim calcmode="lin" valueType="num">
                                      <p:cBhvr additive="base">
                                        <p:cTn id="52" dur="500" fill="hold"/>
                                        <p:tgtEl>
                                          <p:spTgt spid="5"/>
                                        </p:tgtEl>
                                        <p:attrNameLst>
                                          <p:attrName>ppt_y</p:attrName>
                                        </p:attrNameLst>
                                      </p:cBhvr>
                                      <p:tavLst>
                                        <p:tav tm="0">
                                          <p:val>
                                            <p:strVal val="#ppt_y"/>
                                          </p:val>
                                        </p:tav>
                                        <p:tav tm="100000">
                                          <p:val>
                                            <p:strVal val="#ppt_y"/>
                                          </p:val>
                                        </p:tav>
                                      </p:tavLst>
                                    </p:anim>
                                  </p:childTnLst>
                                </p:cTn>
                              </p:par>
                              <p:par>
                                <p:cTn id="53" presetID="2" presetClass="entr" presetSubtype="2" fill="hold" grpId="0" nodeType="withEffect">
                                  <p:stCondLst>
                                    <p:cond delay="260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1+#ppt_w/2"/>
                                          </p:val>
                                        </p:tav>
                                        <p:tav tm="100000">
                                          <p:val>
                                            <p:strVal val="#ppt_x"/>
                                          </p:val>
                                        </p:tav>
                                      </p:tavLst>
                                    </p:anim>
                                    <p:anim calcmode="lin" valueType="num">
                                      <p:cBhvr additive="base">
                                        <p:cTn id="56" dur="500" fill="hold"/>
                                        <p:tgtEl>
                                          <p:spTgt spid="2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270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1+#ppt_w/2"/>
                                          </p:val>
                                        </p:tav>
                                        <p:tav tm="100000">
                                          <p:val>
                                            <p:strVal val="#ppt_x"/>
                                          </p:val>
                                        </p:tav>
                                      </p:tavLst>
                                    </p:anim>
                                    <p:anim calcmode="lin" valueType="num">
                                      <p:cBhvr additive="base">
                                        <p:cTn id="60" dur="500" fill="hold"/>
                                        <p:tgtEl>
                                          <p:spTgt spid="25"/>
                                        </p:tgtEl>
                                        <p:attrNameLst>
                                          <p:attrName>ppt_y</p:attrName>
                                        </p:attrNameLst>
                                      </p:cBhvr>
                                      <p:tavLst>
                                        <p:tav tm="0">
                                          <p:val>
                                            <p:strVal val="#ppt_y"/>
                                          </p:val>
                                        </p:tav>
                                        <p:tav tm="100000">
                                          <p:val>
                                            <p:strVal val="#ppt_y"/>
                                          </p:val>
                                        </p:tav>
                                      </p:tavLst>
                                    </p:anim>
                                  </p:childTnLst>
                                </p:cTn>
                              </p:par>
                              <p:par>
                                <p:cTn id="61" presetID="2" presetClass="entr" presetSubtype="4" fill="hold" grpId="0" nodeType="withEffect">
                                  <p:stCondLst>
                                    <p:cond delay="30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750" fill="hold"/>
                                        <p:tgtEl>
                                          <p:spTgt spid="50"/>
                                        </p:tgtEl>
                                        <p:attrNameLst>
                                          <p:attrName>ppt_x</p:attrName>
                                        </p:attrNameLst>
                                      </p:cBhvr>
                                      <p:tavLst>
                                        <p:tav tm="0">
                                          <p:val>
                                            <p:strVal val="#ppt_x"/>
                                          </p:val>
                                        </p:tav>
                                        <p:tav tm="100000">
                                          <p:val>
                                            <p:strVal val="#ppt_x"/>
                                          </p:val>
                                        </p:tav>
                                      </p:tavLst>
                                    </p:anim>
                                    <p:anim calcmode="lin" valueType="num">
                                      <p:cBhvr additive="base">
                                        <p:cTn id="64" dur="750" fill="hold"/>
                                        <p:tgtEl>
                                          <p:spTgt spid="50"/>
                                        </p:tgtEl>
                                        <p:attrNameLst>
                                          <p:attrName>ppt_y</p:attrName>
                                        </p:attrNameLst>
                                      </p:cBhvr>
                                      <p:tavLst>
                                        <p:tav tm="0">
                                          <p:val>
                                            <p:strVal val="1+#ppt_h/2"/>
                                          </p:val>
                                        </p:tav>
                                        <p:tav tm="100000">
                                          <p:val>
                                            <p:strVal val="#ppt_y"/>
                                          </p:val>
                                        </p:tav>
                                      </p:tavLst>
                                    </p:anim>
                                  </p:childTnLst>
                                </p:cTn>
                              </p:par>
                              <p:par>
                                <p:cTn id="65" presetID="2" presetClass="entr" presetSubtype="2" fill="hold" grpId="0" nodeType="withEffect">
                                  <p:stCondLst>
                                    <p:cond delay="800"/>
                                  </p:stCondLst>
                                  <p:childTnLst>
                                    <p:set>
                                      <p:cBhvr>
                                        <p:cTn id="66" dur="1" fill="hold">
                                          <p:stCondLst>
                                            <p:cond delay="0"/>
                                          </p:stCondLst>
                                        </p:cTn>
                                        <p:tgtEl>
                                          <p:spTgt spid="6"/>
                                        </p:tgtEl>
                                        <p:attrNameLst>
                                          <p:attrName>style.visibility</p:attrName>
                                        </p:attrNameLst>
                                      </p:cBhvr>
                                      <p:to>
                                        <p:strVal val="visible"/>
                                      </p:to>
                                    </p:set>
                                    <p:anim calcmode="lin" valueType="num">
                                      <p:cBhvr additive="base">
                                        <p:cTn id="67" dur="500" fill="hold"/>
                                        <p:tgtEl>
                                          <p:spTgt spid="6"/>
                                        </p:tgtEl>
                                        <p:attrNameLst>
                                          <p:attrName>ppt_x</p:attrName>
                                        </p:attrNameLst>
                                      </p:cBhvr>
                                      <p:tavLst>
                                        <p:tav tm="0">
                                          <p:val>
                                            <p:strVal val="1+#ppt_w/2"/>
                                          </p:val>
                                        </p:tav>
                                        <p:tav tm="100000">
                                          <p:val>
                                            <p:strVal val="#ppt_x"/>
                                          </p:val>
                                        </p:tav>
                                      </p:tavLst>
                                    </p:anim>
                                    <p:anim calcmode="lin" valueType="num">
                                      <p:cBhvr additive="base">
                                        <p:cTn id="6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7" grpId="0" bldLvl="0" animBg="1"/>
      <p:bldP spid="19" grpId="0" bldLvl="0" animBg="1"/>
      <p:bldP spid="22" grpId="0"/>
      <p:bldP spid="23" grpId="0"/>
      <p:bldP spid="25" grpId="0"/>
      <p:bldP spid="26" grpId="0" bldLvl="0" animBg="1"/>
      <p:bldP spid="27" grpId="0" bldLvl="0" animBg="1"/>
      <p:bldP spid="28" grpId="0" bldLvl="0" animBg="1"/>
      <p:bldP spid="30" grpId="0" bldLvl="0" animBg="1"/>
      <p:bldP spid="31" grpId="0" bldLvl="0" animBg="1"/>
      <p:bldP spid="50" grpId="0" bldLvl="0" animBg="1"/>
      <p:bldP spid="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2"/>
          <p:cNvSpPr txBox="1"/>
          <p:nvPr/>
        </p:nvSpPr>
        <p:spPr>
          <a:xfrm>
            <a:off x="220345" y="1007110"/>
            <a:ext cx="7009765" cy="5723890"/>
          </a:xfrm>
          <a:prstGeom prst="rect">
            <a:avLst/>
          </a:prstGeom>
          <a:noFill/>
        </p:spPr>
        <p:txBody>
          <a:bodyPr wrap="square" rtlCol="0">
            <a:spAutoFit/>
          </a:bodyPr>
          <a:lstStyle/>
          <a:p>
            <a:pPr>
              <a:lnSpc>
                <a:spcPct val="150000"/>
              </a:lnSpc>
              <a:buFont typeface="Wingdings" panose="05000000000000000000" pitchFamily="2" charset="2"/>
              <a:buChar char="n"/>
            </a:pPr>
            <a:r>
              <a:rPr lang="zh-CN" altLang="en-US" sz="1600" b="1" dirty="0" smtClean="0">
                <a:solidFill>
                  <a:srgbClr val="5195A5"/>
                </a:solidFill>
                <a:latin typeface="微软雅黑" panose="020B0503020204020204" pitchFamily="34" charset="-122"/>
                <a:ea typeface="微软雅黑" panose="020B0503020204020204" pitchFamily="34" charset="-122"/>
                <a:cs typeface="微软雅黑" panose="020B0503020204020204" pitchFamily="34" charset="-122"/>
              </a:rPr>
              <a:t>专间要求（备餐间、开餐间、凉菜间）</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1.专间内温度不得高于25℃</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pitchFamily="2" charset="2"/>
              <a:buNone/>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专间由专人加工制作。</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非操作人员不得擅自进入专间</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人员进入专间。加工前应更换洁净的</a:t>
            </a:r>
          </a:p>
          <a:p>
            <a:pPr indent="0">
              <a:lnSpc>
                <a:spcPct val="150000"/>
              </a:lnSpc>
              <a:buFont typeface="Wingdings" panose="05000000000000000000" pitchFamily="2" charset="2"/>
              <a:buNone/>
            </a:pP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  工作衣帽，并将手洗净、消毒，工作时戴口罩和手套</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蔬菜、水果等原料要清洗处理后进入专间加工。预包装食品和一次性餐饮具应去除外包装</a:t>
            </a:r>
          </a:p>
          <a:p>
            <a:pPr indent="0">
              <a:lnSpc>
                <a:spcPct val="150000"/>
              </a:lnSpc>
              <a:buFont typeface="Wingdings" panose="05000000000000000000" pitchFamily="2" charset="2"/>
              <a:buNone/>
            </a:pP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  并保持最小包装清洁后进入专间；</a:t>
            </a:r>
          </a:p>
          <a:p>
            <a:pPr>
              <a:lnSpc>
                <a:spcPct val="150000"/>
              </a:lnSpc>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专间内不得存放垃圾桶及清扫工器具；</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5.</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专间每餐</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或每次</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使用前应进行空气和操作台的消毒。使用紫外线灯消毒的，应在无</a:t>
            </a:r>
            <a:endPar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人工作时开启</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30</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分钟以上</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6.</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专间内应使用专用的冰箱、工具、容器，用前应消毒，用后应洗净并保持清洁。</a:t>
            </a:r>
          </a:p>
          <a:p>
            <a:pPr>
              <a:lnSpc>
                <a:spcPct val="150000"/>
              </a:lnSpc>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生食类食品、裱花蛋糕、冷食类食品要在专间内操作；</a:t>
            </a:r>
          </a:p>
          <a:p>
            <a:pPr>
              <a:lnSpc>
                <a:spcPct val="150000"/>
              </a:lnSpc>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备餐、现榨果汁、果蔬拼盘制作、预包装食品进行拆封、装盘、调味等简单</a:t>
            </a:r>
          </a:p>
          <a:p>
            <a:pPr>
              <a:lnSpc>
                <a:spcPct val="150000"/>
              </a:lnSpc>
            </a:pP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rPr>
              <a:t>  加工后即供应的可以在专用操作区加工。</a:t>
            </a:r>
          </a:p>
          <a:p>
            <a:pPr>
              <a:lnSpc>
                <a:spcPct val="150000"/>
              </a:lnSpc>
            </a:pPr>
            <a:r>
              <a:rPr lang="zh-CN" altLang="en-US" sz="1200" b="1" dirty="0" smtClean="0">
                <a:solidFill>
                  <a:srgbClr val="FF0000"/>
                </a:solidFill>
              </a:rPr>
              <a:t>注：学校（托幼机构）食堂和养老机构食堂，备餐间宜在专间内进行。</a:t>
            </a:r>
            <a:r>
              <a:rPr lang="en-US" altLang="zh-CN" b="1" dirty="0" smtClean="0"/>
              <a:t/>
            </a:r>
            <a:br>
              <a:rPr lang="en-US" altLang="zh-CN" b="1" dirty="0" smtClean="0"/>
            </a:br>
            <a:r>
              <a:rPr lang="en-US" altLang="zh-CN" dirty="0" smtClean="0"/>
              <a:t/>
            </a:r>
            <a:br>
              <a:rPr lang="en-US" altLang="zh-CN" dirty="0" smtClean="0"/>
            </a:br>
            <a:r>
              <a:rPr lang="en-US" altLang="zh-CN" dirty="0" smtClean="0"/>
              <a:t/>
            </a:r>
            <a:br>
              <a:rPr lang="en-US" altLang="zh-CN" dirty="0" smtClean="0"/>
            </a:br>
            <a:endParaRPr lang="en-US" altLang="zh-CN" b="1" dirty="0" smtClean="0"/>
          </a:p>
          <a:p>
            <a:pPr>
              <a:lnSpc>
                <a:spcPct val="150000"/>
              </a:lnSpc>
            </a:pPr>
            <a:endParaRPr lang="en-US" altLang="zh-CN" b="1" dirty="0" smtClean="0"/>
          </a:p>
        </p:txBody>
      </p:sp>
      <p:pic>
        <p:nvPicPr>
          <p:cNvPr id="4" name="Picture 2"/>
          <p:cNvPicPr>
            <a:picLocks noChangeAspect="1" noChangeArrowheads="1"/>
          </p:cNvPicPr>
          <p:nvPr/>
        </p:nvPicPr>
        <p:blipFill>
          <a:blip r:embed="rId4" cstate="print"/>
          <a:srcRect l="65625" t="4427" r="3125" b="25260"/>
          <a:stretch>
            <a:fillRect/>
          </a:stretch>
        </p:blipFill>
        <p:spPr bwMode="auto">
          <a:xfrm>
            <a:off x="7456171" y="3599657"/>
            <a:ext cx="1666875" cy="1510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2"/>
          <p:cNvSpPr txBox="1"/>
          <p:nvPr/>
        </p:nvSpPr>
        <p:spPr>
          <a:xfrm>
            <a:off x="831217" y="840899"/>
            <a:ext cx="7291704" cy="4832092"/>
          </a:xfrm>
          <a:prstGeom prst="rect">
            <a:avLst/>
          </a:prstGeom>
          <a:noFill/>
        </p:spPr>
        <p:txBody>
          <a:bodyPr wrap="square" rtlCol="0">
            <a:spAutoFit/>
          </a:bodyPr>
          <a:lstStyle/>
          <a:p>
            <a:pPr>
              <a:lnSpc>
                <a:spcPct val="150000"/>
              </a:lnSpc>
              <a:buFont typeface="Wingdings" panose="05000000000000000000" pitchFamily="2" charset="2"/>
              <a:buChar char="n"/>
            </a:pPr>
            <a:r>
              <a:rPr lang="zh-CN" altLang="en-US" sz="1600" b="1" dirty="0" smtClean="0">
                <a:solidFill>
                  <a:srgbClr val="5195A5"/>
                </a:solidFill>
                <a:latin typeface="微软雅黑" panose="020B0503020204020204" pitchFamily="34" charset="-122"/>
                <a:ea typeface="微软雅黑" panose="020B0503020204020204" pitchFamily="34" charset="-122"/>
                <a:cs typeface="微软雅黑" panose="020B0503020204020204" pitchFamily="34" charset="-122"/>
              </a:rPr>
              <a:t>分餐要求</a:t>
            </a:r>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buFontTx/>
            </a:pP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开餐前</a:t>
            </a: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分钟将餐具、菜品摆放在开餐台，餐具、菜品要进行开餐前的防护，防止异物掉入；</a:t>
            </a:r>
            <a:endPar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buFontTx/>
            </a:pP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开餐人员注意仪容仪表，更换备餐间专用的清洁工作服，带好口罩、手套。分餐前进行洗手和消毒；</a:t>
            </a:r>
            <a:endPar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buFontTx/>
            </a:pP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分餐时要注意使用礼貌用语，微笑服务。不与就餐人员发生争执；</a:t>
            </a:r>
          </a:p>
          <a:p>
            <a:pPr>
              <a:lnSpc>
                <a:spcPct val="200000"/>
              </a:lnSpc>
              <a:buFontTx/>
            </a:pP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分餐前确认饭菜的感官状态是否良好，有异常立即撤回禁止分餐使用。剩余的饭菜要及时处理，尤其要</a:t>
            </a:r>
            <a:endPar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buFontTx/>
            </a:pP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关注：贝类海鲜、豆腐制品、青菜制品、夏季的米饭制品禁止重复再利用。</a:t>
            </a:r>
          </a:p>
          <a:p>
            <a:pPr>
              <a:lnSpc>
                <a:spcPct val="200000"/>
              </a:lnSpc>
            </a:pP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加工制作后至食用前需要较长时间（超过</a:t>
            </a: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小时）存放的高危易腐食品应在：高于</a:t>
            </a: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或低于</a:t>
            </a: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8</a:t>
            </a: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的条件下存放。在</a:t>
            </a: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8℃~60℃</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条件下存放超过</a:t>
            </a: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小时，且未发生感官性状变化的，使用前应再加热。</a:t>
            </a:r>
            <a:endPar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buFontTx/>
            </a:pPr>
            <a:r>
              <a:rPr lang="en-US" altLang="zh-CN" sz="1100" b="1" dirty="0" smtClean="0">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100" b="1" dirty="0" smtClean="0">
                <a:latin typeface="微软雅黑" panose="020B0503020204020204" pitchFamily="34" charset="-122"/>
                <a:ea typeface="微软雅黑" panose="020B0503020204020204" pitchFamily="34" charset="-122"/>
                <a:cs typeface="微软雅黑" panose="020B0503020204020204" pitchFamily="34" charset="-122"/>
              </a:rPr>
              <a:t>每餐分餐后要将分餐台、分餐工具进行清洗，保持干净卫生；分餐后的剩余餐具要回收再次清洗、消毒。</a:t>
            </a:r>
            <a:endParaRPr lang="en-US" altLang="zh-CN" sz="1100" b="1" dirty="0" smtClean="0"/>
          </a:p>
          <a:p>
            <a:pPr>
              <a:lnSpc>
                <a:spcPct val="150000"/>
              </a:lnSpc>
            </a:pPr>
            <a:r>
              <a:rPr lang="en-US" altLang="zh-CN" dirty="0" smtClean="0"/>
              <a:t/>
            </a:r>
            <a:br>
              <a:rPr lang="en-US" altLang="zh-CN" dirty="0" smtClean="0"/>
            </a:br>
            <a:r>
              <a:rPr lang="en-US" altLang="zh-CN" dirty="0" smtClean="0"/>
              <a:t/>
            </a:r>
            <a:br>
              <a:rPr lang="en-US" altLang="zh-CN" dirty="0" smtClean="0"/>
            </a:br>
            <a:endParaRPr lang="en-US" altLang="zh-CN" b="1" dirty="0" smtClean="0"/>
          </a:p>
          <a:p>
            <a:pPr>
              <a:lnSpc>
                <a:spcPct val="150000"/>
              </a:lnSpc>
            </a:pPr>
            <a:endParaRPr lang="en-US" altLang="zh-CN" b="1" dirty="0" smtClean="0"/>
          </a:p>
        </p:txBody>
      </p:sp>
      <p:sp>
        <p:nvSpPr>
          <p:cNvPr id="5" name="文本框 4"/>
          <p:cNvSpPr txBox="1"/>
          <p:nvPr/>
        </p:nvSpPr>
        <p:spPr>
          <a:xfrm>
            <a:off x="972185" y="4297839"/>
            <a:ext cx="5706110" cy="368300"/>
          </a:xfrm>
          <a:prstGeom prst="rect">
            <a:avLst/>
          </a:prstGeom>
          <a:noFill/>
        </p:spPr>
        <p:txBody>
          <a:bodyPr wrap="square" rtlCol="0">
            <a:spAutoFit/>
          </a:bodyPr>
          <a:lstStyle/>
          <a:p>
            <a:r>
              <a:rPr lang="zh-CN" altLang="en-US" b="1" dirty="0">
                <a:solidFill>
                  <a:srgbClr val="FF0000"/>
                </a:solidFill>
                <a:latin typeface="微软雅黑" panose="020B0503020204020204" pitchFamily="34" charset="-122"/>
                <a:ea typeface="微软雅黑" panose="020B0503020204020204" pitchFamily="34" charset="-122"/>
              </a:rPr>
              <a:t>注：集体配餐及中央厨房还要遵守餐食配送要求。</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1720" y="525780"/>
            <a:ext cx="3573780" cy="646331"/>
          </a:xfrm>
          <a:prstGeom prst="rect">
            <a:avLst/>
          </a:prstGeom>
          <a:noFill/>
        </p:spPr>
        <p:txBody>
          <a:bodyPr wrap="square" rtlCol="0">
            <a:spAutoFit/>
          </a:bodyPr>
          <a:lstStyle/>
          <a:p>
            <a:r>
              <a:rPr lang="zh-CN" altLang="en-US" sz="3600" dirty="0" smtClean="0"/>
              <a:t>什么是食品安全</a:t>
            </a:r>
            <a:endParaRPr lang="zh-CN" altLang="en-US" sz="3600" dirty="0"/>
          </a:p>
        </p:txBody>
      </p:sp>
      <p:sp>
        <p:nvSpPr>
          <p:cNvPr id="3" name="TextBox 2"/>
          <p:cNvSpPr txBox="1"/>
          <p:nvPr/>
        </p:nvSpPr>
        <p:spPr>
          <a:xfrm>
            <a:off x="281940" y="1150620"/>
            <a:ext cx="4579620" cy="1113766"/>
          </a:xfrm>
          <a:prstGeom prst="rect">
            <a:avLst/>
          </a:prstGeom>
          <a:noFill/>
        </p:spPr>
        <p:txBody>
          <a:bodyPr wrap="square" rtlCol="0">
            <a:spAutoFit/>
          </a:bodyPr>
          <a:lstStyle/>
          <a:p>
            <a:pPr>
              <a:lnSpc>
                <a:spcPct val="150000"/>
              </a:lnSpc>
            </a:pPr>
            <a:r>
              <a:rPr lang="en-US" altLang="zh-CN" sz="2400" dirty="0" smtClean="0">
                <a:latin typeface="黑体" panose="02010609060101010101" pitchFamily="49" charset="-122"/>
                <a:ea typeface="黑体" panose="02010609060101010101" pitchFamily="49" charset="-122"/>
              </a:rPr>
              <a:t>《</a:t>
            </a:r>
            <a:r>
              <a:rPr lang="zh-CN" altLang="en-US" sz="2400" dirty="0" smtClean="0">
                <a:latin typeface="黑体" panose="02010609060101010101" pitchFamily="49" charset="-122"/>
                <a:ea typeface="黑体" panose="02010609060101010101" pitchFamily="49" charset="-122"/>
              </a:rPr>
              <a:t>中华人民共和国食品安全法</a:t>
            </a:r>
            <a:r>
              <a:rPr lang="en-US" altLang="zh-CN" sz="2400" dirty="0" smtClean="0">
                <a:latin typeface="黑体" panose="02010609060101010101" pitchFamily="49" charset="-122"/>
                <a:ea typeface="黑体" panose="02010609060101010101" pitchFamily="49" charset="-122"/>
              </a:rPr>
              <a:t>》</a:t>
            </a:r>
          </a:p>
          <a:p>
            <a:pPr>
              <a:lnSpc>
                <a:spcPct val="150000"/>
              </a:lnSpc>
            </a:pPr>
            <a:r>
              <a:rPr lang="zh-CN" altLang="en-US" sz="2400" dirty="0" smtClean="0">
                <a:latin typeface="黑体" panose="02010609060101010101" pitchFamily="49" charset="-122"/>
                <a:ea typeface="黑体" panose="02010609060101010101" pitchFamily="49" charset="-122"/>
              </a:rPr>
              <a:t>（</a:t>
            </a:r>
            <a:r>
              <a:rPr lang="en-US" altLang="zh-CN" sz="2400" dirty="0" smtClean="0">
                <a:latin typeface="黑体" panose="02010609060101010101" pitchFamily="49" charset="-122"/>
                <a:ea typeface="黑体" panose="02010609060101010101" pitchFamily="49" charset="-122"/>
              </a:rPr>
              <a:t>2015</a:t>
            </a:r>
            <a:r>
              <a:rPr lang="zh-CN" altLang="en-US" sz="2400" dirty="0" smtClean="0">
                <a:latin typeface="黑体" panose="02010609060101010101" pitchFamily="49" charset="-122"/>
                <a:ea typeface="黑体" panose="02010609060101010101" pitchFamily="49" charset="-122"/>
              </a:rPr>
              <a:t>年）的定义</a:t>
            </a:r>
            <a:endParaRPr lang="zh-CN" altLang="en-US" sz="2400" dirty="0">
              <a:latin typeface="黑体" panose="02010609060101010101" pitchFamily="49" charset="-122"/>
              <a:ea typeface="黑体" panose="02010609060101010101" pitchFamily="49" charset="-122"/>
            </a:endParaRPr>
          </a:p>
        </p:txBody>
      </p:sp>
      <p:sp>
        <p:nvSpPr>
          <p:cNvPr id="4" name="TextBox 3"/>
          <p:cNvSpPr txBox="1"/>
          <p:nvPr/>
        </p:nvSpPr>
        <p:spPr>
          <a:xfrm>
            <a:off x="350520" y="2522220"/>
            <a:ext cx="5029200" cy="2308324"/>
          </a:xfrm>
          <a:prstGeom prst="rect">
            <a:avLst/>
          </a:prstGeom>
          <a:noFill/>
        </p:spPr>
        <p:txBody>
          <a:bodyPr wrap="square" rtlCol="0">
            <a:spAutoFit/>
          </a:bodyPr>
          <a:lstStyle/>
          <a:p>
            <a:pPr>
              <a:lnSpc>
                <a:spcPct val="150000"/>
              </a:lnSpc>
            </a:pPr>
            <a:r>
              <a:rPr lang="zh-CN" altLang="en-US" sz="2400" dirty="0" smtClean="0">
                <a:latin typeface="黑体" panose="02010609060101010101" pitchFamily="49" charset="-122"/>
                <a:ea typeface="黑体" panose="02010609060101010101" pitchFamily="49" charset="-122"/>
              </a:rPr>
              <a:t>食品安全是指食品</a:t>
            </a:r>
            <a:r>
              <a:rPr lang="zh-CN" altLang="en-US" sz="2400" dirty="0" smtClean="0">
                <a:solidFill>
                  <a:srgbClr val="FF0000"/>
                </a:solidFill>
                <a:latin typeface="黑体" panose="02010609060101010101" pitchFamily="49" charset="-122"/>
                <a:ea typeface="黑体" panose="02010609060101010101" pitchFamily="49" charset="-122"/>
              </a:rPr>
              <a:t>无毒、无害</a:t>
            </a:r>
            <a:r>
              <a:rPr lang="zh-CN" altLang="en-US" sz="2400" dirty="0" smtClean="0">
                <a:latin typeface="黑体" panose="02010609060101010101" pitchFamily="49" charset="-122"/>
                <a:ea typeface="黑体" panose="02010609060101010101" pitchFamily="49" charset="-122"/>
              </a:rPr>
              <a:t>，符合应当有的</a:t>
            </a:r>
            <a:r>
              <a:rPr lang="zh-CN" altLang="en-US" sz="2400" i="1" dirty="0" smtClean="0">
                <a:solidFill>
                  <a:schemeClr val="accent5">
                    <a:lumMod val="75000"/>
                  </a:schemeClr>
                </a:solidFill>
                <a:latin typeface="黑体" panose="02010609060101010101" pitchFamily="49" charset="-122"/>
                <a:ea typeface="黑体" panose="02010609060101010101" pitchFamily="49" charset="-122"/>
              </a:rPr>
              <a:t>营养要求</a:t>
            </a:r>
            <a:r>
              <a:rPr lang="zh-CN" altLang="en-US" sz="2400" dirty="0" smtClean="0">
                <a:latin typeface="黑体" panose="02010609060101010101" pitchFamily="49" charset="-122"/>
                <a:ea typeface="黑体" panose="02010609060101010101" pitchFamily="49" charset="-122"/>
              </a:rPr>
              <a:t>，对人体健康</a:t>
            </a:r>
            <a:r>
              <a:rPr lang="zh-CN" altLang="en-US" sz="2400" dirty="0" smtClean="0">
                <a:solidFill>
                  <a:srgbClr val="FF0000"/>
                </a:solidFill>
                <a:latin typeface="黑体" panose="02010609060101010101" pitchFamily="49" charset="-122"/>
                <a:ea typeface="黑体" panose="02010609060101010101" pitchFamily="49" charset="-122"/>
              </a:rPr>
              <a:t>不造成任何急性、亚急性或者慢性危害</a:t>
            </a:r>
            <a:r>
              <a:rPr lang="zh-CN" altLang="en-US" sz="2400" dirty="0" smtClean="0">
                <a:latin typeface="黑体" panose="02010609060101010101" pitchFamily="49" charset="-122"/>
                <a:ea typeface="黑体" panose="02010609060101010101" pitchFamily="49" charset="-122"/>
              </a:rPr>
              <a:t>。</a:t>
            </a:r>
          </a:p>
        </p:txBody>
      </p:sp>
      <p:pic>
        <p:nvPicPr>
          <p:cNvPr id="5" name="图片 4" descr="11385343fbf2b211bede859dc88065380dd78e74.jpg"/>
          <p:cNvPicPr>
            <a:picLocks noChangeAspect="1"/>
          </p:cNvPicPr>
          <p:nvPr/>
        </p:nvPicPr>
        <p:blipFill>
          <a:blip r:embed="rId2"/>
          <a:stretch>
            <a:fillRect/>
          </a:stretch>
        </p:blipFill>
        <p:spPr>
          <a:xfrm>
            <a:off x="5833110" y="1087596"/>
            <a:ext cx="2552700" cy="3773964"/>
          </a:xfrm>
          <a:prstGeom prst="rect">
            <a:avLst/>
          </a:prstGeom>
        </p:spPr>
      </p:pic>
    </p:spTree>
  </p:cSld>
  <p:clrMapOvr>
    <a:masterClrMapping/>
  </p:clrMapOvr>
  <p:transition spd="med" advClick="0" advTm="0">
    <p:rand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2"/>
          <p:cNvSpPr txBox="1"/>
          <p:nvPr/>
        </p:nvSpPr>
        <p:spPr>
          <a:xfrm>
            <a:off x="502286" y="865029"/>
            <a:ext cx="8678545" cy="3276600"/>
          </a:xfrm>
          <a:prstGeom prst="rect">
            <a:avLst/>
          </a:prstGeom>
          <a:noFill/>
        </p:spPr>
        <p:txBody>
          <a:bodyPr wrap="square" rtlCol="0">
            <a:spAutoFit/>
          </a:bodyPr>
          <a:lstStyle/>
          <a:p>
            <a:pPr>
              <a:lnSpc>
                <a:spcPct val="150000"/>
              </a:lnSpc>
              <a:buFont typeface="Wingdings" panose="05000000000000000000" pitchFamily="2" charset="2"/>
              <a:buChar char="n"/>
            </a:pPr>
            <a:r>
              <a:rPr lang="zh-CN" altLang="en-US" sz="1600" b="1" dirty="0" smtClean="0">
                <a:solidFill>
                  <a:srgbClr val="5195A5"/>
                </a:solidFill>
                <a:latin typeface="微软雅黑" panose="020B0503020204020204" pitchFamily="34" charset="-122"/>
                <a:ea typeface="微软雅黑" panose="020B0503020204020204" pitchFamily="34" charset="-122"/>
                <a:cs typeface="微软雅黑" panose="020B0503020204020204" pitchFamily="34" charset="-122"/>
              </a:rPr>
              <a:t>留样管理</a:t>
            </a:r>
            <a:endParaRPr lang="en-US" altLang="zh-CN" b="1" dirty="0" smtClean="0"/>
          </a:p>
          <a:p>
            <a:pPr>
              <a:lnSpc>
                <a:spcPct val="200000"/>
              </a:lnSpc>
              <a:buFontTx/>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应将留样食品按照品种分别盛放于清洗消毒后的专用密闭容器内，在专用冷藏设备中冷藏存放</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48</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小时以上。每个品种的留样量应能满足检验检测需要，且不少于</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125g</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p>
          <a:p>
            <a:pPr>
              <a:lnSpc>
                <a:spcPct val="200000"/>
              </a:lnSpc>
              <a:buFontTx/>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在盛放留样食品的容器上应标注留样食品名称、留样时间（月、日、时），留样人或者标注与留样记录相对应的标识。</a:t>
            </a:r>
            <a:endPar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200000"/>
              </a:lnSpc>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应由专人管理留样食品、记录留样情况，记录内容要与实际留样相符合。</a:t>
            </a: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200" dirty="0" smtClean="0">
                <a:latin typeface="微软雅黑" panose="020B0503020204020204" pitchFamily="34" charset="-122"/>
                <a:ea typeface="微软雅黑" panose="020B0503020204020204" pitchFamily="34" charset="-122"/>
                <a:cs typeface="微软雅黑" panose="020B0503020204020204" pitchFamily="34" charset="-122"/>
              </a:rPr>
            </a:br>
            <a:endParaRPr lang="en-US" altLang="zh-CN" b="1" dirty="0" smtClean="0"/>
          </a:p>
          <a:p>
            <a:pPr>
              <a:lnSpc>
                <a:spcPct val="150000"/>
              </a:lnSpc>
            </a:pPr>
            <a:endParaRPr lang="en-US" altLang="zh-CN" b="1" dirty="0" smtClean="0"/>
          </a:p>
        </p:txBody>
      </p:sp>
      <p:graphicFrame>
        <p:nvGraphicFramePr>
          <p:cNvPr id="5" name="表格 4"/>
          <p:cNvGraphicFramePr/>
          <p:nvPr/>
        </p:nvGraphicFramePr>
        <p:xfrm>
          <a:off x="612775" y="2822417"/>
          <a:ext cx="3270250" cy="1864519"/>
        </p:xfrm>
        <a:graphic>
          <a:graphicData uri="http://schemas.openxmlformats.org/drawingml/2006/table">
            <a:tbl>
              <a:tblPr firstRow="1" bandRow="1">
                <a:tableStyleId>{5C22544A-7EE6-4342-B048-85BDC9FD1C3A}</a:tableStyleId>
              </a:tblPr>
              <a:tblGrid>
                <a:gridCol w="3270250"/>
              </a:tblGrid>
              <a:tr h="508635">
                <a:tc>
                  <a:txBody>
                    <a:bodyPr/>
                    <a:lstStyle/>
                    <a:p>
                      <a:pPr indent="0" algn="ctr">
                        <a:buNone/>
                      </a:pPr>
                      <a:r>
                        <a:rPr lang="zh-CN" sz="1100" b="1" dirty="0">
                          <a:solidFill>
                            <a:srgbClr val="000000"/>
                          </a:solidFill>
                          <a:latin typeface="Arial" panose="020B0604020202020204" pitchFamily="34" charset="0"/>
                          <a:ea typeface="宋体" panose="02010600030101010101" pitchFamily="2" charset="-122"/>
                        </a:rPr>
                        <a:t>食品留样标签</a:t>
                      </a:r>
                      <a:endParaRPr lang="en-US" altLang="en-US" sz="1100" b="1" dirty="0">
                        <a:solidFill>
                          <a:srgbClr val="000000"/>
                        </a:solidFill>
                        <a:latin typeface="宋体" panose="02010600030101010101" pitchFamily="2" charset="-122"/>
                      </a:endParaRPr>
                    </a:p>
                  </a:txBody>
                  <a:tcPr marL="12700" marR="12700" marT="9525" marB="34290"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254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9090">
                <a:tc>
                  <a:txBody>
                    <a:bodyPr/>
                    <a:lstStyle/>
                    <a:p>
                      <a:pPr indent="0">
                        <a:buNone/>
                      </a:pPr>
                      <a:r>
                        <a:rPr lang="zh-CN" sz="800" b="0">
                          <a:solidFill>
                            <a:srgbClr val="000000"/>
                          </a:solidFill>
                          <a:latin typeface="Arial" panose="020B0604020202020204" pitchFamily="34" charset="0"/>
                          <a:ea typeface="宋体" panose="02010600030101010101" pitchFamily="2" charset="-122"/>
                        </a:rPr>
                        <a:t>留样餐次： 早</a:t>
                      </a:r>
                      <a:r>
                        <a:rPr lang="en-US" sz="800" b="0">
                          <a:solidFill>
                            <a:srgbClr val="000000"/>
                          </a:solidFill>
                          <a:latin typeface="宋体" panose="02010600030101010101" pitchFamily="2" charset="-122"/>
                        </a:rPr>
                        <a:t>  </a:t>
                      </a:r>
                      <a:r>
                        <a:rPr lang="zh-CN" sz="800" b="0">
                          <a:solidFill>
                            <a:srgbClr val="000000"/>
                          </a:solidFill>
                          <a:latin typeface="Arial" panose="020B0604020202020204" pitchFamily="34" charset="0"/>
                          <a:ea typeface="宋体" panose="02010600030101010101" pitchFamily="2" charset="-122"/>
                        </a:rPr>
                        <a:t>中</a:t>
                      </a:r>
                      <a:r>
                        <a:rPr lang="en-US" sz="800" b="0">
                          <a:solidFill>
                            <a:srgbClr val="000000"/>
                          </a:solidFill>
                          <a:latin typeface="宋体" panose="02010600030101010101" pitchFamily="2" charset="-122"/>
                        </a:rPr>
                        <a:t>  </a:t>
                      </a:r>
                      <a:r>
                        <a:rPr lang="zh-CN" sz="800" b="0">
                          <a:solidFill>
                            <a:srgbClr val="000000"/>
                          </a:solidFill>
                          <a:latin typeface="Arial" panose="020B0604020202020204" pitchFamily="34" charset="0"/>
                          <a:ea typeface="宋体" panose="02010600030101010101" pitchFamily="2" charset="-122"/>
                        </a:rPr>
                        <a:t>晚</a:t>
                      </a:r>
                      <a:endParaRPr lang="en-US" altLang="en-US" sz="800" b="0">
                        <a:solidFill>
                          <a:srgbClr val="000000"/>
                        </a:solidFill>
                        <a:latin typeface="宋体" panose="02010600030101010101" pitchFamily="2" charset="-122"/>
                      </a:endParaRPr>
                    </a:p>
                  </a:txBody>
                  <a:tcPr marL="12700" marR="12700" marT="9525" marB="34290"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8614">
                <a:tc>
                  <a:txBody>
                    <a:bodyPr/>
                    <a:lstStyle/>
                    <a:p>
                      <a:pPr indent="0">
                        <a:buNone/>
                      </a:pPr>
                      <a:r>
                        <a:rPr lang="zh-CN" sz="800" b="0">
                          <a:solidFill>
                            <a:srgbClr val="000000"/>
                          </a:solidFill>
                          <a:latin typeface="Arial" panose="020B0604020202020204" pitchFamily="34" charset="0"/>
                          <a:ea typeface="宋体" panose="02010600030101010101" pitchFamily="2" charset="-122"/>
                        </a:rPr>
                        <a:t>留样品名：</a:t>
                      </a:r>
                      <a:endParaRPr lang="en-US" altLang="en-US" sz="800" b="0">
                        <a:solidFill>
                          <a:srgbClr val="000000"/>
                        </a:solidFill>
                        <a:latin typeface="宋体" panose="02010600030101010101" pitchFamily="2" charset="-122"/>
                      </a:endParaRPr>
                    </a:p>
                  </a:txBody>
                  <a:tcPr marL="12700" marR="12700" marT="9525" marB="34290"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9090">
                <a:tc>
                  <a:txBody>
                    <a:bodyPr/>
                    <a:lstStyle/>
                    <a:p>
                      <a:pPr indent="0">
                        <a:buNone/>
                      </a:pPr>
                      <a:r>
                        <a:rPr lang="zh-CN" sz="800" b="0">
                          <a:solidFill>
                            <a:srgbClr val="000000"/>
                          </a:solidFill>
                          <a:latin typeface="Arial" panose="020B0604020202020204" pitchFamily="34" charset="0"/>
                          <a:ea typeface="宋体" panose="02010600030101010101" pitchFamily="2" charset="-122"/>
                        </a:rPr>
                        <a:t>留样时间：</a:t>
                      </a:r>
                      <a:endParaRPr lang="en-US" altLang="en-US" sz="800" b="0">
                        <a:solidFill>
                          <a:srgbClr val="000000"/>
                        </a:solidFill>
                        <a:latin typeface="宋体" panose="02010600030101010101" pitchFamily="2" charset="-122"/>
                      </a:endParaRPr>
                    </a:p>
                  </a:txBody>
                  <a:tcPr marL="12700" marR="12700" marT="9525" marB="34290"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9090">
                <a:tc>
                  <a:txBody>
                    <a:bodyPr/>
                    <a:lstStyle/>
                    <a:p>
                      <a:pPr indent="0">
                        <a:buNone/>
                      </a:pPr>
                      <a:r>
                        <a:rPr lang="zh-CN" sz="800" b="0" dirty="0">
                          <a:solidFill>
                            <a:srgbClr val="000000"/>
                          </a:solidFill>
                          <a:latin typeface="Arial" panose="020B0604020202020204" pitchFamily="34" charset="0"/>
                          <a:ea typeface="宋体" panose="02010600030101010101" pitchFamily="2" charset="-122"/>
                        </a:rPr>
                        <a:t>留样人：</a:t>
                      </a:r>
                      <a:endParaRPr lang="en-US" altLang="en-US" sz="800" b="0" dirty="0">
                        <a:solidFill>
                          <a:srgbClr val="000000"/>
                        </a:solidFill>
                        <a:latin typeface="宋体" panose="02010600030101010101" pitchFamily="2" charset="-122"/>
                      </a:endParaRPr>
                    </a:p>
                  </a:txBody>
                  <a:tcPr marL="12700" marR="12700" marT="9525" marB="34290" anchor="ctr">
                    <a:lnL w="25400" cap="flat" cmpd="sng">
                      <a:solidFill>
                        <a:srgbClr val="000000"/>
                      </a:solidFill>
                      <a:prstDash val="solid"/>
                      <a:headEnd type="none" w="med" len="med"/>
                      <a:tailEnd type="none" w="med" len="med"/>
                    </a:lnL>
                    <a:lnR w="254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254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4" name="图片 3"/>
          <p:cNvPicPr>
            <a:picLocks noChangeAspect="1"/>
          </p:cNvPicPr>
          <p:nvPr/>
        </p:nvPicPr>
        <p:blipFill>
          <a:blip r:embed="rId4"/>
          <a:stretch>
            <a:fillRect/>
          </a:stretch>
        </p:blipFill>
        <p:spPr>
          <a:xfrm>
            <a:off x="4676775" y="2815272"/>
            <a:ext cx="2952750" cy="1871663"/>
          </a:xfrm>
          <a:prstGeom prst="rect">
            <a:avLst/>
          </a:prstGeom>
        </p:spPr>
      </p:pic>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TextBox 2"/>
          <p:cNvSpPr txBox="1"/>
          <p:nvPr/>
        </p:nvSpPr>
        <p:spPr>
          <a:xfrm>
            <a:off x="502285" y="938372"/>
            <a:ext cx="8599170" cy="6231255"/>
          </a:xfrm>
          <a:prstGeom prst="rect">
            <a:avLst/>
          </a:prstGeom>
          <a:noFill/>
        </p:spPr>
        <p:txBody>
          <a:bodyPr wrap="square" rtlCol="0">
            <a:spAutoFit/>
          </a:bodyPr>
          <a:lstStyle/>
          <a:p>
            <a:pPr>
              <a:lnSpc>
                <a:spcPct val="150000"/>
              </a:lnSpc>
              <a:buFont typeface="Wingdings" panose="05000000000000000000" pitchFamily="2" charset="2"/>
              <a:buChar char="n"/>
            </a:pPr>
            <a:r>
              <a:rPr lang="zh-CN" altLang="en-US" sz="1600" b="1" dirty="0" smtClean="0">
                <a:solidFill>
                  <a:srgbClr val="5195A5"/>
                </a:solidFill>
                <a:latin typeface="微软雅黑" panose="020B0503020204020204" pitchFamily="34" charset="-122"/>
                <a:ea typeface="微软雅黑" panose="020B0503020204020204" pitchFamily="34" charset="-122"/>
                <a:cs typeface="微软雅黑" panose="020B0503020204020204" pitchFamily="34" charset="-122"/>
              </a:rPr>
              <a:t>餐用具卫生要求</a:t>
            </a:r>
            <a:endParaRPr lang="en-US" altLang="zh-CN" sz="1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Tx/>
              <a:buNone/>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餐用具清洗消毒使用的洗涤剂、消毒剂用为食品级；</a:t>
            </a:r>
            <a:endPar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Tx/>
              <a:buNone/>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餐用具使用后应及时洗净、消毒，定位存放，保持清洁。消毒后的餐用具应贮存在专用、密</a:t>
            </a:r>
          </a:p>
          <a:p>
            <a:pPr indent="0">
              <a:lnSpc>
                <a:spcPct val="150000"/>
              </a:lnSpc>
              <a:buFontTx/>
              <a:buNone/>
            </a:pP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  闭的保洁柜内备用，保洁柜应有明显标记。餐具保洁柜应当定期清洗，保持洁净。柜内禁止</a:t>
            </a:r>
          </a:p>
          <a:p>
            <a:pPr indent="0">
              <a:lnSpc>
                <a:spcPct val="150000"/>
              </a:lnSpc>
              <a:buFontTx/>
              <a:buNone/>
            </a:pP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  存放其他物品</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3.</a:t>
            </a: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应定期检查消毒设备、设施是否处于良好状态；</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4.</a:t>
            </a: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消毒后餐具应符合</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GB14934</a:t>
            </a: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食品安全国家标准  消毒餐（饮）具</a:t>
            </a: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》规定</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降低</a:t>
            </a: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一次性餐饮具</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使用量；</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
            </a:r>
            <a:b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b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6.</a:t>
            </a:r>
            <a:r>
              <a:rPr lang="zh-CN"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已消毒和未消毒的餐用具应分开存放，保洁柜内不得存放其他物品；</a:t>
            </a:r>
          </a:p>
          <a:p>
            <a:pPr indent="0">
              <a:lnSpc>
                <a:spcPct val="150000"/>
              </a:lnSpc>
              <a:buFontTx/>
              <a:buNone/>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当餐未使用的餐具要回收再次清刷和消毒；</a:t>
            </a:r>
          </a:p>
          <a:p>
            <a:pPr indent="0">
              <a:lnSpc>
                <a:spcPct val="150000"/>
              </a:lnSpc>
              <a:buFontTx/>
              <a:buNone/>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从业人员佩戴手套清洗消毒餐具的，接触消毒后的餐用具前景更换手套，手套宜用颜色区分。</a:t>
            </a:r>
            <a:endParaRPr lang="en-US" altLang="zh-CN" b="1" dirty="0" smtClean="0"/>
          </a:p>
          <a:p>
            <a:pPr>
              <a:lnSpc>
                <a:spcPct val="150000"/>
              </a:lnSpc>
            </a:pPr>
            <a:r>
              <a:rPr lang="en-US" altLang="zh-CN" dirty="0" smtClean="0"/>
              <a:t/>
            </a:r>
            <a:br>
              <a:rPr lang="en-US" altLang="zh-CN" dirty="0" smtClean="0"/>
            </a:br>
            <a:r>
              <a:rPr lang="en-US" altLang="zh-CN" dirty="0" smtClean="0"/>
              <a:t> </a:t>
            </a:r>
            <a:br>
              <a:rPr lang="en-US" altLang="zh-CN" dirty="0" smtClean="0"/>
            </a:br>
            <a:r>
              <a:rPr lang="en-US" altLang="zh-CN" dirty="0" smtClean="0"/>
              <a:t/>
            </a:r>
            <a:br>
              <a:rPr lang="en-US" altLang="zh-CN" dirty="0" smtClean="0"/>
            </a:br>
            <a:endParaRPr lang="en-US" altLang="zh-CN" b="1" dirty="0" smtClean="0"/>
          </a:p>
          <a:p>
            <a:pPr>
              <a:lnSpc>
                <a:spcPct val="150000"/>
              </a:lnSpc>
            </a:pPr>
            <a:endParaRPr lang="en-US" altLang="zh-CN" b="1" dirty="0" smtClean="0"/>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加工制作</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4" name="图片 3"/>
          <p:cNvPicPr>
            <a:picLocks noChangeAspect="1"/>
          </p:cNvPicPr>
          <p:nvPr/>
        </p:nvPicPr>
        <p:blipFill>
          <a:blip r:embed="rId4" cstate="print"/>
          <a:srcRect t="9211" r="17556"/>
          <a:stretch>
            <a:fillRect/>
          </a:stretch>
        </p:blipFill>
        <p:spPr>
          <a:xfrm>
            <a:off x="273050" y="1092200"/>
            <a:ext cx="3542665" cy="3130550"/>
          </a:xfrm>
          <a:prstGeom prst="rect">
            <a:avLst/>
          </a:prstGeom>
          <a:ln>
            <a:solidFill>
              <a:srgbClr val="0070C0"/>
            </a:solidFill>
          </a:ln>
        </p:spPr>
      </p:pic>
      <p:pic>
        <p:nvPicPr>
          <p:cNvPr id="5" name="图片 4"/>
          <p:cNvPicPr>
            <a:picLocks noChangeAspect="1"/>
          </p:cNvPicPr>
          <p:nvPr/>
        </p:nvPicPr>
        <p:blipFill>
          <a:blip r:embed="rId5" cstate="print">
            <a:lum bright="18000"/>
          </a:blip>
          <a:stretch>
            <a:fillRect/>
          </a:stretch>
        </p:blipFill>
        <p:spPr>
          <a:xfrm>
            <a:off x="5052060" y="1092200"/>
            <a:ext cx="3383915" cy="3176270"/>
          </a:xfrm>
          <a:prstGeom prst="rect">
            <a:avLst/>
          </a:prstGeom>
          <a:ln>
            <a:solidFill>
              <a:srgbClr val="0070C0"/>
            </a:solidFill>
          </a:ln>
        </p:spPr>
      </p:pic>
      <p:cxnSp>
        <p:nvCxnSpPr>
          <p:cNvPr id="6" name="直接连接符 5"/>
          <p:cNvCxnSpPr/>
          <p:nvPr/>
        </p:nvCxnSpPr>
        <p:spPr>
          <a:xfrm>
            <a:off x="3964940" y="752634"/>
            <a:ext cx="0" cy="395763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023110" y="4258151"/>
            <a:ext cx="1941830" cy="682055"/>
          </a:xfrm>
          <a:prstGeom prst="rightArrow">
            <a:avLst/>
          </a:prstGeom>
          <a:solidFill>
            <a:srgbClr val="FFC000"/>
          </a:solidFill>
        </p:spPr>
        <p:txBody>
          <a:bodyPr wrap="square" rtlCol="0">
            <a:spAutoFit/>
          </a:bodyPr>
          <a:lstStyle/>
          <a:p>
            <a:r>
              <a:rPr lang="zh-CN" altLang="en-US" sz="1600" b="1">
                <a:latin typeface="微软雅黑" panose="020B0503020204020204" pitchFamily="34" charset="-122"/>
                <a:ea typeface="微软雅黑" panose="020B0503020204020204" pitchFamily="34" charset="-122"/>
              </a:rPr>
              <a:t>注意餐具间距</a:t>
            </a:r>
          </a:p>
        </p:txBody>
      </p:sp>
      <p:sp>
        <p:nvSpPr>
          <p:cNvPr id="2" name="左箭头 1"/>
          <p:cNvSpPr/>
          <p:nvPr/>
        </p:nvSpPr>
        <p:spPr>
          <a:xfrm>
            <a:off x="4914265" y="4258310"/>
            <a:ext cx="2083435" cy="6819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a:solidFill>
                  <a:schemeClr val="tx1"/>
                </a:solidFill>
                <a:latin typeface="微软雅黑" panose="020B0503020204020204" pitchFamily="34" charset="-122"/>
                <a:ea typeface="微软雅黑" panose="020B0503020204020204" pitchFamily="34" charset="-122"/>
                <a:sym typeface="+mn-ea"/>
              </a:rPr>
              <a:t>注意大容器的消毒</a:t>
            </a:r>
          </a:p>
        </p:txBody>
      </p:sp>
      <p:cxnSp>
        <p:nvCxnSpPr>
          <p:cNvPr id="9" name="直接连接符 8"/>
          <p:cNvCxnSpPr/>
          <p:nvPr/>
        </p:nvCxnSpPr>
        <p:spPr>
          <a:xfrm>
            <a:off x="4914265" y="752634"/>
            <a:ext cx="0" cy="395763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4055745" y="970915"/>
            <a:ext cx="767080" cy="3538220"/>
          </a:xfrm>
          <a:prstGeom prst="rect">
            <a:avLst/>
          </a:prstGeom>
          <a:noFill/>
        </p:spPr>
        <p:txBody>
          <a:bodyPr wrap="square" rtlCol="0">
            <a:spAutoFit/>
          </a:bodyPr>
          <a:lstStyle/>
          <a:p>
            <a:pPr algn="ctr"/>
            <a:r>
              <a:rPr lang="zh-CN" altLang="en-US" sz="2800" b="1" dirty="0">
                <a:solidFill>
                  <a:schemeClr val="tx1">
                    <a:lumMod val="65000"/>
                    <a:lumOff val="35000"/>
                  </a:schemeClr>
                </a:solidFill>
                <a:latin typeface="微软雅黑" panose="020B0503020204020204" pitchFamily="34" charset="-122"/>
                <a:ea typeface="微软雅黑" panose="020B0503020204020204" pitchFamily="34" charset="-122"/>
              </a:rPr>
              <a:t>餐具消毒注意事项</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55689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废弃物管理</a:t>
            </a:r>
            <a:endParaRPr lang="zh-CN" altLang="en-US"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endParaRPr>
          </a:p>
        </p:txBody>
      </p:sp>
      <p:sp>
        <p:nvSpPr>
          <p:cNvPr id="82" name="모서리가 둥근 직사각형 84"/>
          <p:cNvSpPr/>
          <p:nvPr>
            <p:custDataLst>
              <p:tags r:id="rId2"/>
            </p:custDataLst>
          </p:nvPr>
        </p:nvSpPr>
        <p:spPr>
          <a:xfrm>
            <a:off x="728195" y="4628193"/>
            <a:ext cx="7987180" cy="228287"/>
          </a:xfrm>
          <a:prstGeom prst="roundRect">
            <a:avLst>
              <a:gd name="adj" fmla="val 50000"/>
            </a:avLst>
          </a:prstGeom>
          <a:solidFill>
            <a:srgbClr val="000000"/>
          </a:solidFill>
          <a:ln w="25400" cap="flat" cmpd="sng" algn="ctr">
            <a:noFill/>
            <a:prstDash val="solid"/>
          </a:ln>
          <a:effectLst/>
        </p:spPr>
        <p:txBody>
          <a:bodyPr rtlCol="0" anchor="ctr"/>
          <a:lstStyle/>
          <a:p>
            <a:pPr algn="ctr" defTabSz="685800" latinLnBrk="1">
              <a:lnSpc>
                <a:spcPct val="120000"/>
              </a:lnSpc>
              <a:defRPr/>
            </a:pPr>
            <a:endParaRPr lang="ko-KR" altLang="en-US" sz="1015" kern="0" cap="all">
              <a:solidFill>
                <a:prstClr val="white"/>
              </a:solidFill>
              <a:latin typeface="Arial" panose="020B0604020202020204" pitchFamily="34" charset="0"/>
            </a:endParaRPr>
          </a:p>
        </p:txBody>
      </p:sp>
      <p:grpSp>
        <p:nvGrpSpPr>
          <p:cNvPr id="83" name="그룹 85"/>
          <p:cNvGrpSpPr/>
          <p:nvPr>
            <p:custDataLst>
              <p:tags r:id="rId3"/>
            </p:custDataLst>
          </p:nvPr>
        </p:nvGrpSpPr>
        <p:grpSpPr>
          <a:xfrm flipH="1">
            <a:off x="1138968" y="4024199"/>
            <a:ext cx="585388" cy="744974"/>
            <a:chOff x="8004773" y="4661601"/>
            <a:chExt cx="703673" cy="939312"/>
          </a:xfrm>
        </p:grpSpPr>
        <p:sp>
          <p:nvSpPr>
            <p:cNvPr id="84" name="Freeform 320"/>
            <p:cNvSpPr/>
            <p:nvPr>
              <p:custDataLst>
                <p:tags r:id="rId14"/>
              </p:custDataLst>
            </p:nvPr>
          </p:nvSpPr>
          <p:spPr bwMode="auto">
            <a:xfrm>
              <a:off x="8023148" y="4689705"/>
              <a:ext cx="662599" cy="888509"/>
            </a:xfrm>
            <a:custGeom>
              <a:avLst/>
              <a:gdLst>
                <a:gd name="T0" fmla="*/ 388 w 1226"/>
                <a:gd name="T1" fmla="*/ 993 h 1644"/>
                <a:gd name="T2" fmla="*/ 263 w 1226"/>
                <a:gd name="T3" fmla="*/ 916 h 1644"/>
                <a:gd name="T4" fmla="*/ 183 w 1226"/>
                <a:gd name="T5" fmla="*/ 838 h 1644"/>
                <a:gd name="T6" fmla="*/ 134 w 1226"/>
                <a:gd name="T7" fmla="*/ 754 h 1644"/>
                <a:gd name="T8" fmla="*/ 106 w 1226"/>
                <a:gd name="T9" fmla="*/ 651 h 1644"/>
                <a:gd name="T10" fmla="*/ 106 w 1226"/>
                <a:gd name="T11" fmla="*/ 562 h 1644"/>
                <a:gd name="T12" fmla="*/ 127 w 1226"/>
                <a:gd name="T13" fmla="*/ 442 h 1644"/>
                <a:gd name="T14" fmla="*/ 207 w 1226"/>
                <a:gd name="T15" fmla="*/ 252 h 1644"/>
                <a:gd name="T16" fmla="*/ 321 w 1226"/>
                <a:gd name="T17" fmla="*/ 121 h 1644"/>
                <a:gd name="T18" fmla="*/ 446 w 1226"/>
                <a:gd name="T19" fmla="*/ 41 h 1644"/>
                <a:gd name="T20" fmla="*/ 535 w 1226"/>
                <a:gd name="T21" fmla="*/ 11 h 1644"/>
                <a:gd name="T22" fmla="*/ 702 w 1226"/>
                <a:gd name="T23" fmla="*/ 2 h 1644"/>
                <a:gd name="T24" fmla="*/ 825 w 1226"/>
                <a:gd name="T25" fmla="*/ 28 h 1644"/>
                <a:gd name="T26" fmla="*/ 924 w 1226"/>
                <a:gd name="T27" fmla="*/ 73 h 1644"/>
                <a:gd name="T28" fmla="*/ 1015 w 1226"/>
                <a:gd name="T29" fmla="*/ 147 h 1644"/>
                <a:gd name="T30" fmla="*/ 1095 w 1226"/>
                <a:gd name="T31" fmla="*/ 252 h 1644"/>
                <a:gd name="T32" fmla="*/ 1157 w 1226"/>
                <a:gd name="T33" fmla="*/ 395 h 1644"/>
                <a:gd name="T34" fmla="*/ 1175 w 1226"/>
                <a:gd name="T35" fmla="*/ 485 h 1644"/>
                <a:gd name="T36" fmla="*/ 1175 w 1226"/>
                <a:gd name="T37" fmla="*/ 651 h 1644"/>
                <a:gd name="T38" fmla="*/ 1151 w 1226"/>
                <a:gd name="T39" fmla="*/ 754 h 1644"/>
                <a:gd name="T40" fmla="*/ 1101 w 1226"/>
                <a:gd name="T41" fmla="*/ 856 h 1644"/>
                <a:gd name="T42" fmla="*/ 1015 w 1226"/>
                <a:gd name="T43" fmla="*/ 946 h 1644"/>
                <a:gd name="T44" fmla="*/ 886 w 1226"/>
                <a:gd name="T45" fmla="*/ 1013 h 1644"/>
                <a:gd name="T46" fmla="*/ 830 w 1226"/>
                <a:gd name="T47" fmla="*/ 1047 h 1644"/>
                <a:gd name="T48" fmla="*/ 965 w 1226"/>
                <a:gd name="T49" fmla="*/ 1129 h 1644"/>
                <a:gd name="T50" fmla="*/ 1065 w 1226"/>
                <a:gd name="T51" fmla="*/ 1220 h 1644"/>
                <a:gd name="T52" fmla="*/ 1118 w 1226"/>
                <a:gd name="T53" fmla="*/ 1258 h 1644"/>
                <a:gd name="T54" fmla="*/ 1174 w 1226"/>
                <a:gd name="T55" fmla="*/ 1297 h 1644"/>
                <a:gd name="T56" fmla="*/ 1220 w 1226"/>
                <a:gd name="T57" fmla="*/ 1377 h 1644"/>
                <a:gd name="T58" fmla="*/ 1217 w 1226"/>
                <a:gd name="T59" fmla="*/ 1511 h 1644"/>
                <a:gd name="T60" fmla="*/ 1194 w 1226"/>
                <a:gd name="T61" fmla="*/ 1567 h 1644"/>
                <a:gd name="T62" fmla="*/ 1149 w 1226"/>
                <a:gd name="T63" fmla="*/ 1614 h 1644"/>
                <a:gd name="T64" fmla="*/ 1095 w 1226"/>
                <a:gd name="T65" fmla="*/ 1638 h 1644"/>
                <a:gd name="T66" fmla="*/ 1019 w 1226"/>
                <a:gd name="T67" fmla="*/ 1642 h 1644"/>
                <a:gd name="T68" fmla="*/ 905 w 1226"/>
                <a:gd name="T69" fmla="*/ 1605 h 1644"/>
                <a:gd name="T70" fmla="*/ 849 w 1226"/>
                <a:gd name="T71" fmla="*/ 1551 h 1644"/>
                <a:gd name="T72" fmla="*/ 834 w 1226"/>
                <a:gd name="T73" fmla="*/ 1513 h 1644"/>
                <a:gd name="T74" fmla="*/ 827 w 1226"/>
                <a:gd name="T75" fmla="*/ 1439 h 1644"/>
                <a:gd name="T76" fmla="*/ 847 w 1226"/>
                <a:gd name="T77" fmla="*/ 1375 h 1644"/>
                <a:gd name="T78" fmla="*/ 297 w 1226"/>
                <a:gd name="T79" fmla="*/ 1392 h 1644"/>
                <a:gd name="T80" fmla="*/ 218 w 1226"/>
                <a:gd name="T81" fmla="*/ 1429 h 1644"/>
                <a:gd name="T82" fmla="*/ 129 w 1226"/>
                <a:gd name="T83" fmla="*/ 1427 h 1644"/>
                <a:gd name="T84" fmla="*/ 50 w 1226"/>
                <a:gd name="T85" fmla="*/ 1385 h 1644"/>
                <a:gd name="T86" fmla="*/ 11 w 1226"/>
                <a:gd name="T87" fmla="*/ 1334 h 1644"/>
                <a:gd name="T88" fmla="*/ 0 w 1226"/>
                <a:gd name="T89" fmla="*/ 1274 h 1644"/>
                <a:gd name="T90" fmla="*/ 11 w 1226"/>
                <a:gd name="T91" fmla="*/ 1215 h 1644"/>
                <a:gd name="T92" fmla="*/ 45 w 1226"/>
                <a:gd name="T93" fmla="*/ 1157 h 1644"/>
                <a:gd name="T94" fmla="*/ 93 w 1226"/>
                <a:gd name="T95" fmla="*/ 1108 h 1644"/>
                <a:gd name="T96" fmla="*/ 155 w 1226"/>
                <a:gd name="T97" fmla="*/ 1078 h 1644"/>
                <a:gd name="T98" fmla="*/ 229 w 1226"/>
                <a:gd name="T99" fmla="*/ 1069 h 1644"/>
                <a:gd name="T100" fmla="*/ 310 w 1226"/>
                <a:gd name="T101" fmla="*/ 1088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26" h="1644">
                  <a:moveTo>
                    <a:pt x="446" y="1017"/>
                  </a:moveTo>
                  <a:lnTo>
                    <a:pt x="446" y="1017"/>
                  </a:lnTo>
                  <a:lnTo>
                    <a:pt x="429" y="1011"/>
                  </a:lnTo>
                  <a:lnTo>
                    <a:pt x="388" y="993"/>
                  </a:lnTo>
                  <a:lnTo>
                    <a:pt x="360" y="980"/>
                  </a:lnTo>
                  <a:lnTo>
                    <a:pt x="328" y="963"/>
                  </a:lnTo>
                  <a:lnTo>
                    <a:pt x="297" y="942"/>
                  </a:lnTo>
                  <a:lnTo>
                    <a:pt x="263" y="916"/>
                  </a:lnTo>
                  <a:lnTo>
                    <a:pt x="229" y="888"/>
                  </a:lnTo>
                  <a:lnTo>
                    <a:pt x="215" y="871"/>
                  </a:lnTo>
                  <a:lnTo>
                    <a:pt x="198" y="855"/>
                  </a:lnTo>
                  <a:lnTo>
                    <a:pt x="183" y="838"/>
                  </a:lnTo>
                  <a:lnTo>
                    <a:pt x="170" y="817"/>
                  </a:lnTo>
                  <a:lnTo>
                    <a:pt x="157" y="797"/>
                  </a:lnTo>
                  <a:lnTo>
                    <a:pt x="144" y="776"/>
                  </a:lnTo>
                  <a:lnTo>
                    <a:pt x="134" y="754"/>
                  </a:lnTo>
                  <a:lnTo>
                    <a:pt x="125" y="729"/>
                  </a:lnTo>
                  <a:lnTo>
                    <a:pt x="117" y="705"/>
                  </a:lnTo>
                  <a:lnTo>
                    <a:pt x="110" y="679"/>
                  </a:lnTo>
                  <a:lnTo>
                    <a:pt x="106" y="651"/>
                  </a:lnTo>
                  <a:lnTo>
                    <a:pt x="104" y="623"/>
                  </a:lnTo>
                  <a:lnTo>
                    <a:pt x="103" y="593"/>
                  </a:lnTo>
                  <a:lnTo>
                    <a:pt x="106" y="562"/>
                  </a:lnTo>
                  <a:lnTo>
                    <a:pt x="106" y="562"/>
                  </a:lnTo>
                  <a:lnTo>
                    <a:pt x="110" y="530"/>
                  </a:lnTo>
                  <a:lnTo>
                    <a:pt x="114" y="500"/>
                  </a:lnTo>
                  <a:lnTo>
                    <a:pt x="119" y="470"/>
                  </a:lnTo>
                  <a:lnTo>
                    <a:pt x="127" y="442"/>
                  </a:lnTo>
                  <a:lnTo>
                    <a:pt x="142" y="388"/>
                  </a:lnTo>
                  <a:lnTo>
                    <a:pt x="160" y="339"/>
                  </a:lnTo>
                  <a:lnTo>
                    <a:pt x="183" y="293"/>
                  </a:lnTo>
                  <a:lnTo>
                    <a:pt x="207" y="252"/>
                  </a:lnTo>
                  <a:lnTo>
                    <a:pt x="233" y="214"/>
                  </a:lnTo>
                  <a:lnTo>
                    <a:pt x="261" y="179"/>
                  </a:lnTo>
                  <a:lnTo>
                    <a:pt x="291" y="147"/>
                  </a:lnTo>
                  <a:lnTo>
                    <a:pt x="321" y="121"/>
                  </a:lnTo>
                  <a:lnTo>
                    <a:pt x="353" y="95"/>
                  </a:lnTo>
                  <a:lnTo>
                    <a:pt x="384" y="74"/>
                  </a:lnTo>
                  <a:lnTo>
                    <a:pt x="414" y="56"/>
                  </a:lnTo>
                  <a:lnTo>
                    <a:pt x="446" y="41"/>
                  </a:lnTo>
                  <a:lnTo>
                    <a:pt x="476" y="28"/>
                  </a:lnTo>
                  <a:lnTo>
                    <a:pt x="504" y="18"/>
                  </a:lnTo>
                  <a:lnTo>
                    <a:pt x="504" y="18"/>
                  </a:lnTo>
                  <a:lnTo>
                    <a:pt x="535" y="11"/>
                  </a:lnTo>
                  <a:lnTo>
                    <a:pt x="571" y="4"/>
                  </a:lnTo>
                  <a:lnTo>
                    <a:pt x="612" y="0"/>
                  </a:lnTo>
                  <a:lnTo>
                    <a:pt x="655" y="0"/>
                  </a:lnTo>
                  <a:lnTo>
                    <a:pt x="702" y="2"/>
                  </a:lnTo>
                  <a:lnTo>
                    <a:pt x="750" y="9"/>
                  </a:lnTo>
                  <a:lnTo>
                    <a:pt x="774" y="13"/>
                  </a:lnTo>
                  <a:lnTo>
                    <a:pt x="799" y="20"/>
                  </a:lnTo>
                  <a:lnTo>
                    <a:pt x="825" y="28"/>
                  </a:lnTo>
                  <a:lnTo>
                    <a:pt x="849" y="37"/>
                  </a:lnTo>
                  <a:lnTo>
                    <a:pt x="873" y="46"/>
                  </a:lnTo>
                  <a:lnTo>
                    <a:pt x="899" y="60"/>
                  </a:lnTo>
                  <a:lnTo>
                    <a:pt x="924" y="73"/>
                  </a:lnTo>
                  <a:lnTo>
                    <a:pt x="946" y="89"/>
                  </a:lnTo>
                  <a:lnTo>
                    <a:pt x="970" y="106"/>
                  </a:lnTo>
                  <a:lnTo>
                    <a:pt x="993" y="125"/>
                  </a:lnTo>
                  <a:lnTo>
                    <a:pt x="1015" y="147"/>
                  </a:lnTo>
                  <a:lnTo>
                    <a:pt x="1037" y="170"/>
                  </a:lnTo>
                  <a:lnTo>
                    <a:pt x="1058" y="196"/>
                  </a:lnTo>
                  <a:lnTo>
                    <a:pt x="1077" y="222"/>
                  </a:lnTo>
                  <a:lnTo>
                    <a:pt x="1095" y="252"/>
                  </a:lnTo>
                  <a:lnTo>
                    <a:pt x="1112" y="285"/>
                  </a:lnTo>
                  <a:lnTo>
                    <a:pt x="1129" y="319"/>
                  </a:lnTo>
                  <a:lnTo>
                    <a:pt x="1144" y="356"/>
                  </a:lnTo>
                  <a:lnTo>
                    <a:pt x="1157" y="395"/>
                  </a:lnTo>
                  <a:lnTo>
                    <a:pt x="1168" y="438"/>
                  </a:lnTo>
                  <a:lnTo>
                    <a:pt x="1168" y="438"/>
                  </a:lnTo>
                  <a:lnTo>
                    <a:pt x="1172" y="461"/>
                  </a:lnTo>
                  <a:lnTo>
                    <a:pt x="1175" y="485"/>
                  </a:lnTo>
                  <a:lnTo>
                    <a:pt x="1179" y="519"/>
                  </a:lnTo>
                  <a:lnTo>
                    <a:pt x="1181" y="558"/>
                  </a:lnTo>
                  <a:lnTo>
                    <a:pt x="1179" y="603"/>
                  </a:lnTo>
                  <a:lnTo>
                    <a:pt x="1175" y="651"/>
                  </a:lnTo>
                  <a:lnTo>
                    <a:pt x="1172" y="677"/>
                  </a:lnTo>
                  <a:lnTo>
                    <a:pt x="1166" y="703"/>
                  </a:lnTo>
                  <a:lnTo>
                    <a:pt x="1159" y="728"/>
                  </a:lnTo>
                  <a:lnTo>
                    <a:pt x="1151" y="754"/>
                  </a:lnTo>
                  <a:lnTo>
                    <a:pt x="1142" y="780"/>
                  </a:lnTo>
                  <a:lnTo>
                    <a:pt x="1129" y="806"/>
                  </a:lnTo>
                  <a:lnTo>
                    <a:pt x="1116" y="832"/>
                  </a:lnTo>
                  <a:lnTo>
                    <a:pt x="1101" y="856"/>
                  </a:lnTo>
                  <a:lnTo>
                    <a:pt x="1082" y="881"/>
                  </a:lnTo>
                  <a:lnTo>
                    <a:pt x="1062" y="903"/>
                  </a:lnTo>
                  <a:lnTo>
                    <a:pt x="1039" y="925"/>
                  </a:lnTo>
                  <a:lnTo>
                    <a:pt x="1015" y="946"/>
                  </a:lnTo>
                  <a:lnTo>
                    <a:pt x="987" y="965"/>
                  </a:lnTo>
                  <a:lnTo>
                    <a:pt x="957" y="983"/>
                  </a:lnTo>
                  <a:lnTo>
                    <a:pt x="924" y="998"/>
                  </a:lnTo>
                  <a:lnTo>
                    <a:pt x="886" y="1013"/>
                  </a:lnTo>
                  <a:lnTo>
                    <a:pt x="847" y="1024"/>
                  </a:lnTo>
                  <a:lnTo>
                    <a:pt x="802" y="1034"/>
                  </a:lnTo>
                  <a:lnTo>
                    <a:pt x="802" y="1034"/>
                  </a:lnTo>
                  <a:lnTo>
                    <a:pt x="830" y="1047"/>
                  </a:lnTo>
                  <a:lnTo>
                    <a:pt x="858" y="1062"/>
                  </a:lnTo>
                  <a:lnTo>
                    <a:pt x="897" y="1082"/>
                  </a:lnTo>
                  <a:lnTo>
                    <a:pt x="942" y="1112"/>
                  </a:lnTo>
                  <a:lnTo>
                    <a:pt x="965" y="1129"/>
                  </a:lnTo>
                  <a:lnTo>
                    <a:pt x="989" y="1149"/>
                  </a:lnTo>
                  <a:lnTo>
                    <a:pt x="1015" y="1170"/>
                  </a:lnTo>
                  <a:lnTo>
                    <a:pt x="1039" y="1194"/>
                  </a:lnTo>
                  <a:lnTo>
                    <a:pt x="1065" y="1220"/>
                  </a:lnTo>
                  <a:lnTo>
                    <a:pt x="1090" y="1248"/>
                  </a:lnTo>
                  <a:lnTo>
                    <a:pt x="1090" y="1248"/>
                  </a:lnTo>
                  <a:lnTo>
                    <a:pt x="1097" y="1250"/>
                  </a:lnTo>
                  <a:lnTo>
                    <a:pt x="1118" y="1258"/>
                  </a:lnTo>
                  <a:lnTo>
                    <a:pt x="1131" y="1265"/>
                  </a:lnTo>
                  <a:lnTo>
                    <a:pt x="1146" y="1273"/>
                  </a:lnTo>
                  <a:lnTo>
                    <a:pt x="1159" y="1284"/>
                  </a:lnTo>
                  <a:lnTo>
                    <a:pt x="1174" y="1297"/>
                  </a:lnTo>
                  <a:lnTo>
                    <a:pt x="1189" y="1312"/>
                  </a:lnTo>
                  <a:lnTo>
                    <a:pt x="1202" y="1330"/>
                  </a:lnTo>
                  <a:lnTo>
                    <a:pt x="1211" y="1351"/>
                  </a:lnTo>
                  <a:lnTo>
                    <a:pt x="1220" y="1377"/>
                  </a:lnTo>
                  <a:lnTo>
                    <a:pt x="1226" y="1405"/>
                  </a:lnTo>
                  <a:lnTo>
                    <a:pt x="1226" y="1437"/>
                  </a:lnTo>
                  <a:lnTo>
                    <a:pt x="1224" y="1472"/>
                  </a:lnTo>
                  <a:lnTo>
                    <a:pt x="1217" y="1511"/>
                  </a:lnTo>
                  <a:lnTo>
                    <a:pt x="1217" y="1511"/>
                  </a:lnTo>
                  <a:lnTo>
                    <a:pt x="1209" y="1532"/>
                  </a:lnTo>
                  <a:lnTo>
                    <a:pt x="1202" y="1551"/>
                  </a:lnTo>
                  <a:lnTo>
                    <a:pt x="1194" y="1567"/>
                  </a:lnTo>
                  <a:lnTo>
                    <a:pt x="1185" y="1580"/>
                  </a:lnTo>
                  <a:lnTo>
                    <a:pt x="1174" y="1594"/>
                  </a:lnTo>
                  <a:lnTo>
                    <a:pt x="1162" y="1605"/>
                  </a:lnTo>
                  <a:lnTo>
                    <a:pt x="1149" y="1614"/>
                  </a:lnTo>
                  <a:lnTo>
                    <a:pt x="1138" y="1623"/>
                  </a:lnTo>
                  <a:lnTo>
                    <a:pt x="1123" y="1629"/>
                  </a:lnTo>
                  <a:lnTo>
                    <a:pt x="1110" y="1635"/>
                  </a:lnTo>
                  <a:lnTo>
                    <a:pt x="1095" y="1638"/>
                  </a:lnTo>
                  <a:lnTo>
                    <a:pt x="1080" y="1642"/>
                  </a:lnTo>
                  <a:lnTo>
                    <a:pt x="1065" y="1644"/>
                  </a:lnTo>
                  <a:lnTo>
                    <a:pt x="1049" y="1644"/>
                  </a:lnTo>
                  <a:lnTo>
                    <a:pt x="1019" y="1642"/>
                  </a:lnTo>
                  <a:lnTo>
                    <a:pt x="987" y="1636"/>
                  </a:lnTo>
                  <a:lnTo>
                    <a:pt x="959" y="1629"/>
                  </a:lnTo>
                  <a:lnTo>
                    <a:pt x="931" y="1618"/>
                  </a:lnTo>
                  <a:lnTo>
                    <a:pt x="905" y="1605"/>
                  </a:lnTo>
                  <a:lnTo>
                    <a:pt x="884" y="1590"/>
                  </a:lnTo>
                  <a:lnTo>
                    <a:pt x="866" y="1575"/>
                  </a:lnTo>
                  <a:lnTo>
                    <a:pt x="853" y="1558"/>
                  </a:lnTo>
                  <a:lnTo>
                    <a:pt x="849" y="1551"/>
                  </a:lnTo>
                  <a:lnTo>
                    <a:pt x="847" y="1543"/>
                  </a:lnTo>
                  <a:lnTo>
                    <a:pt x="847" y="1543"/>
                  </a:lnTo>
                  <a:lnTo>
                    <a:pt x="840" y="1530"/>
                  </a:lnTo>
                  <a:lnTo>
                    <a:pt x="834" y="1513"/>
                  </a:lnTo>
                  <a:lnTo>
                    <a:pt x="828" y="1493"/>
                  </a:lnTo>
                  <a:lnTo>
                    <a:pt x="827" y="1469"/>
                  </a:lnTo>
                  <a:lnTo>
                    <a:pt x="827" y="1454"/>
                  </a:lnTo>
                  <a:lnTo>
                    <a:pt x="827" y="1439"/>
                  </a:lnTo>
                  <a:lnTo>
                    <a:pt x="830" y="1424"/>
                  </a:lnTo>
                  <a:lnTo>
                    <a:pt x="834" y="1407"/>
                  </a:lnTo>
                  <a:lnTo>
                    <a:pt x="840" y="1392"/>
                  </a:lnTo>
                  <a:lnTo>
                    <a:pt x="847" y="1375"/>
                  </a:lnTo>
                  <a:lnTo>
                    <a:pt x="319" y="1375"/>
                  </a:lnTo>
                  <a:lnTo>
                    <a:pt x="319" y="1375"/>
                  </a:lnTo>
                  <a:lnTo>
                    <a:pt x="313" y="1379"/>
                  </a:lnTo>
                  <a:lnTo>
                    <a:pt x="297" y="1392"/>
                  </a:lnTo>
                  <a:lnTo>
                    <a:pt x="272" y="1409"/>
                  </a:lnTo>
                  <a:lnTo>
                    <a:pt x="256" y="1416"/>
                  </a:lnTo>
                  <a:lnTo>
                    <a:pt x="239" y="1424"/>
                  </a:lnTo>
                  <a:lnTo>
                    <a:pt x="218" y="1429"/>
                  </a:lnTo>
                  <a:lnTo>
                    <a:pt x="198" y="1433"/>
                  </a:lnTo>
                  <a:lnTo>
                    <a:pt x="175" y="1435"/>
                  </a:lnTo>
                  <a:lnTo>
                    <a:pt x="153" y="1433"/>
                  </a:lnTo>
                  <a:lnTo>
                    <a:pt x="129" y="1427"/>
                  </a:lnTo>
                  <a:lnTo>
                    <a:pt x="103" y="1418"/>
                  </a:lnTo>
                  <a:lnTo>
                    <a:pt x="76" y="1403"/>
                  </a:lnTo>
                  <a:lnTo>
                    <a:pt x="50" y="1385"/>
                  </a:lnTo>
                  <a:lnTo>
                    <a:pt x="50" y="1385"/>
                  </a:lnTo>
                  <a:lnTo>
                    <a:pt x="37" y="1373"/>
                  </a:lnTo>
                  <a:lnTo>
                    <a:pt x="28" y="1360"/>
                  </a:lnTo>
                  <a:lnTo>
                    <a:pt x="19" y="1347"/>
                  </a:lnTo>
                  <a:lnTo>
                    <a:pt x="11" y="1334"/>
                  </a:lnTo>
                  <a:lnTo>
                    <a:pt x="7" y="1319"/>
                  </a:lnTo>
                  <a:lnTo>
                    <a:pt x="4" y="1304"/>
                  </a:lnTo>
                  <a:lnTo>
                    <a:pt x="0" y="1289"/>
                  </a:lnTo>
                  <a:lnTo>
                    <a:pt x="0" y="1274"/>
                  </a:lnTo>
                  <a:lnTo>
                    <a:pt x="2" y="1259"/>
                  </a:lnTo>
                  <a:lnTo>
                    <a:pt x="4" y="1245"/>
                  </a:lnTo>
                  <a:lnTo>
                    <a:pt x="7" y="1230"/>
                  </a:lnTo>
                  <a:lnTo>
                    <a:pt x="11" y="1215"/>
                  </a:lnTo>
                  <a:lnTo>
                    <a:pt x="19" y="1198"/>
                  </a:lnTo>
                  <a:lnTo>
                    <a:pt x="26" y="1185"/>
                  </a:lnTo>
                  <a:lnTo>
                    <a:pt x="34" y="1170"/>
                  </a:lnTo>
                  <a:lnTo>
                    <a:pt x="45" y="1157"/>
                  </a:lnTo>
                  <a:lnTo>
                    <a:pt x="54" y="1144"/>
                  </a:lnTo>
                  <a:lnTo>
                    <a:pt x="67" y="1131"/>
                  </a:lnTo>
                  <a:lnTo>
                    <a:pt x="78" y="1120"/>
                  </a:lnTo>
                  <a:lnTo>
                    <a:pt x="93" y="1108"/>
                  </a:lnTo>
                  <a:lnTo>
                    <a:pt x="108" y="1099"/>
                  </a:lnTo>
                  <a:lnTo>
                    <a:pt x="123" y="1092"/>
                  </a:lnTo>
                  <a:lnTo>
                    <a:pt x="138" y="1084"/>
                  </a:lnTo>
                  <a:lnTo>
                    <a:pt x="155" y="1078"/>
                  </a:lnTo>
                  <a:lnTo>
                    <a:pt x="173" y="1073"/>
                  </a:lnTo>
                  <a:lnTo>
                    <a:pt x="192" y="1069"/>
                  </a:lnTo>
                  <a:lnTo>
                    <a:pt x="211" y="1069"/>
                  </a:lnTo>
                  <a:lnTo>
                    <a:pt x="229" y="1069"/>
                  </a:lnTo>
                  <a:lnTo>
                    <a:pt x="248" y="1071"/>
                  </a:lnTo>
                  <a:lnTo>
                    <a:pt x="269" y="1075"/>
                  </a:lnTo>
                  <a:lnTo>
                    <a:pt x="289" y="1080"/>
                  </a:lnTo>
                  <a:lnTo>
                    <a:pt x="310" y="1088"/>
                  </a:lnTo>
                  <a:lnTo>
                    <a:pt x="446" y="1017"/>
                  </a:lnTo>
                  <a:close/>
                </a:path>
              </a:pathLst>
            </a:custGeom>
            <a:solidFill>
              <a:sysClr val="window" lastClr="FFFFFF"/>
            </a:solidFill>
            <a:ln>
              <a:noFill/>
            </a:ln>
            <a:extLst>
              <a:ext uri="{91240B29-F687-4F45-9708-019B960494DF}">
                <a14:hiddenLine xmlns="" xmlns:a14="http://schemas.microsoft.com/office/drawing/2010/main" w="9525">
                  <a:solidFill>
                    <a:srgbClr val="79BB8F"/>
                  </a:solidFill>
                  <a:round/>
                </a14:hiddenLine>
              </a:ext>
            </a:extLst>
          </p:spPr>
          <p:txBody>
            <a:bodyPr vert="horz" wrap="square" lIns="51447" tIns="25723" rIns="51447" bIns="25723" numCol="1" anchor="t" anchorCtr="0" compatLnSpc="1"/>
            <a:lstStyle/>
            <a:p>
              <a:pPr latinLnBrk="1">
                <a:lnSpc>
                  <a:spcPct val="120000"/>
                </a:lnSpc>
              </a:pPr>
              <a:endParaRPr lang="ko-KR" altLang="en-US" sz="1015" cap="all">
                <a:solidFill>
                  <a:prstClr val="black"/>
                </a:solidFill>
                <a:latin typeface="Arial" panose="020B0604020202020204" pitchFamily="34" charset="0"/>
              </a:endParaRPr>
            </a:p>
          </p:txBody>
        </p:sp>
        <p:sp>
          <p:nvSpPr>
            <p:cNvPr id="85" name="Freeform 321"/>
            <p:cNvSpPr/>
            <p:nvPr>
              <p:custDataLst>
                <p:tags r:id="rId15"/>
              </p:custDataLst>
            </p:nvPr>
          </p:nvSpPr>
          <p:spPr bwMode="auto">
            <a:xfrm>
              <a:off x="8406872" y="4892916"/>
              <a:ext cx="73502" cy="113496"/>
            </a:xfrm>
            <a:custGeom>
              <a:avLst/>
              <a:gdLst>
                <a:gd name="T0" fmla="*/ 54 w 134"/>
                <a:gd name="T1" fmla="*/ 209 h 209"/>
                <a:gd name="T2" fmla="*/ 54 w 134"/>
                <a:gd name="T3" fmla="*/ 209 h 209"/>
                <a:gd name="T4" fmla="*/ 67 w 134"/>
                <a:gd name="T5" fmla="*/ 209 h 209"/>
                <a:gd name="T6" fmla="*/ 80 w 134"/>
                <a:gd name="T7" fmla="*/ 207 h 209"/>
                <a:gd name="T8" fmla="*/ 91 w 134"/>
                <a:gd name="T9" fmla="*/ 201 h 209"/>
                <a:gd name="T10" fmla="*/ 101 w 134"/>
                <a:gd name="T11" fmla="*/ 196 h 209"/>
                <a:gd name="T12" fmla="*/ 110 w 134"/>
                <a:gd name="T13" fmla="*/ 186 h 209"/>
                <a:gd name="T14" fmla="*/ 117 w 134"/>
                <a:gd name="T15" fmla="*/ 175 h 209"/>
                <a:gd name="T16" fmla="*/ 121 w 134"/>
                <a:gd name="T17" fmla="*/ 164 h 209"/>
                <a:gd name="T18" fmla="*/ 125 w 134"/>
                <a:gd name="T19" fmla="*/ 151 h 209"/>
                <a:gd name="T20" fmla="*/ 134 w 134"/>
                <a:gd name="T21" fmla="*/ 73 h 209"/>
                <a:gd name="T22" fmla="*/ 134 w 134"/>
                <a:gd name="T23" fmla="*/ 73 h 209"/>
                <a:gd name="T24" fmla="*/ 134 w 134"/>
                <a:gd name="T25" fmla="*/ 60 h 209"/>
                <a:gd name="T26" fmla="*/ 132 w 134"/>
                <a:gd name="T27" fmla="*/ 46 h 209"/>
                <a:gd name="T28" fmla="*/ 129 w 134"/>
                <a:gd name="T29" fmla="*/ 35 h 209"/>
                <a:gd name="T30" fmla="*/ 123 w 134"/>
                <a:gd name="T31" fmla="*/ 24 h 209"/>
                <a:gd name="T32" fmla="*/ 114 w 134"/>
                <a:gd name="T33" fmla="*/ 15 h 209"/>
                <a:gd name="T34" fmla="*/ 104 w 134"/>
                <a:gd name="T35" fmla="*/ 9 h 209"/>
                <a:gd name="T36" fmla="*/ 93 w 134"/>
                <a:gd name="T37" fmla="*/ 4 h 209"/>
                <a:gd name="T38" fmla="*/ 80 w 134"/>
                <a:gd name="T39" fmla="*/ 0 h 209"/>
                <a:gd name="T40" fmla="*/ 80 w 134"/>
                <a:gd name="T41" fmla="*/ 0 h 209"/>
                <a:gd name="T42" fmla="*/ 67 w 134"/>
                <a:gd name="T43" fmla="*/ 0 h 209"/>
                <a:gd name="T44" fmla="*/ 56 w 134"/>
                <a:gd name="T45" fmla="*/ 2 h 209"/>
                <a:gd name="T46" fmla="*/ 45 w 134"/>
                <a:gd name="T47" fmla="*/ 7 h 209"/>
                <a:gd name="T48" fmla="*/ 33 w 134"/>
                <a:gd name="T49" fmla="*/ 13 h 209"/>
                <a:gd name="T50" fmla="*/ 26 w 134"/>
                <a:gd name="T51" fmla="*/ 22 h 209"/>
                <a:gd name="T52" fmla="*/ 19 w 134"/>
                <a:gd name="T53" fmla="*/ 32 h 209"/>
                <a:gd name="T54" fmla="*/ 13 w 134"/>
                <a:gd name="T55" fmla="*/ 45 h 209"/>
                <a:gd name="T56" fmla="*/ 11 w 134"/>
                <a:gd name="T57" fmla="*/ 58 h 209"/>
                <a:gd name="T58" fmla="*/ 0 w 134"/>
                <a:gd name="T59" fmla="*/ 136 h 209"/>
                <a:gd name="T60" fmla="*/ 0 w 134"/>
                <a:gd name="T61" fmla="*/ 136 h 209"/>
                <a:gd name="T62" fmla="*/ 0 w 134"/>
                <a:gd name="T63" fmla="*/ 149 h 209"/>
                <a:gd name="T64" fmla="*/ 2 w 134"/>
                <a:gd name="T65" fmla="*/ 162 h 209"/>
                <a:gd name="T66" fmla="*/ 5 w 134"/>
                <a:gd name="T67" fmla="*/ 173 h 209"/>
                <a:gd name="T68" fmla="*/ 13 w 134"/>
                <a:gd name="T69" fmla="*/ 185 h 209"/>
                <a:gd name="T70" fmla="*/ 20 w 134"/>
                <a:gd name="T71" fmla="*/ 192 h 209"/>
                <a:gd name="T72" fmla="*/ 30 w 134"/>
                <a:gd name="T73" fmla="*/ 199 h 209"/>
                <a:gd name="T74" fmla="*/ 41 w 134"/>
                <a:gd name="T75" fmla="*/ 205 h 209"/>
                <a:gd name="T76" fmla="*/ 54 w 134"/>
                <a:gd name="T77" fmla="*/ 209 h 209"/>
                <a:gd name="T78" fmla="*/ 54 w 134"/>
                <a:gd name="T7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4" h="209">
                  <a:moveTo>
                    <a:pt x="54" y="209"/>
                  </a:moveTo>
                  <a:lnTo>
                    <a:pt x="54" y="209"/>
                  </a:lnTo>
                  <a:lnTo>
                    <a:pt x="67" y="209"/>
                  </a:lnTo>
                  <a:lnTo>
                    <a:pt x="80" y="207"/>
                  </a:lnTo>
                  <a:lnTo>
                    <a:pt x="91" y="201"/>
                  </a:lnTo>
                  <a:lnTo>
                    <a:pt x="101" y="196"/>
                  </a:lnTo>
                  <a:lnTo>
                    <a:pt x="110" y="186"/>
                  </a:lnTo>
                  <a:lnTo>
                    <a:pt x="117" y="175"/>
                  </a:lnTo>
                  <a:lnTo>
                    <a:pt x="121" y="164"/>
                  </a:lnTo>
                  <a:lnTo>
                    <a:pt x="125" y="151"/>
                  </a:lnTo>
                  <a:lnTo>
                    <a:pt x="134" y="73"/>
                  </a:lnTo>
                  <a:lnTo>
                    <a:pt x="134" y="73"/>
                  </a:lnTo>
                  <a:lnTo>
                    <a:pt x="134" y="60"/>
                  </a:lnTo>
                  <a:lnTo>
                    <a:pt x="132" y="46"/>
                  </a:lnTo>
                  <a:lnTo>
                    <a:pt x="129" y="35"/>
                  </a:lnTo>
                  <a:lnTo>
                    <a:pt x="123" y="24"/>
                  </a:lnTo>
                  <a:lnTo>
                    <a:pt x="114" y="15"/>
                  </a:lnTo>
                  <a:lnTo>
                    <a:pt x="104" y="9"/>
                  </a:lnTo>
                  <a:lnTo>
                    <a:pt x="93" y="4"/>
                  </a:lnTo>
                  <a:lnTo>
                    <a:pt x="80" y="0"/>
                  </a:lnTo>
                  <a:lnTo>
                    <a:pt x="80" y="0"/>
                  </a:lnTo>
                  <a:lnTo>
                    <a:pt x="67" y="0"/>
                  </a:lnTo>
                  <a:lnTo>
                    <a:pt x="56" y="2"/>
                  </a:lnTo>
                  <a:lnTo>
                    <a:pt x="45" y="7"/>
                  </a:lnTo>
                  <a:lnTo>
                    <a:pt x="33" y="13"/>
                  </a:lnTo>
                  <a:lnTo>
                    <a:pt x="26" y="22"/>
                  </a:lnTo>
                  <a:lnTo>
                    <a:pt x="19" y="32"/>
                  </a:lnTo>
                  <a:lnTo>
                    <a:pt x="13" y="45"/>
                  </a:lnTo>
                  <a:lnTo>
                    <a:pt x="11" y="58"/>
                  </a:lnTo>
                  <a:lnTo>
                    <a:pt x="0" y="136"/>
                  </a:lnTo>
                  <a:lnTo>
                    <a:pt x="0" y="136"/>
                  </a:lnTo>
                  <a:lnTo>
                    <a:pt x="0" y="149"/>
                  </a:lnTo>
                  <a:lnTo>
                    <a:pt x="2" y="162"/>
                  </a:lnTo>
                  <a:lnTo>
                    <a:pt x="5" y="173"/>
                  </a:lnTo>
                  <a:lnTo>
                    <a:pt x="13" y="185"/>
                  </a:lnTo>
                  <a:lnTo>
                    <a:pt x="20" y="192"/>
                  </a:lnTo>
                  <a:lnTo>
                    <a:pt x="30" y="199"/>
                  </a:lnTo>
                  <a:lnTo>
                    <a:pt x="41" y="205"/>
                  </a:lnTo>
                  <a:lnTo>
                    <a:pt x="54" y="209"/>
                  </a:lnTo>
                  <a:lnTo>
                    <a:pt x="54" y="209"/>
                  </a:lnTo>
                  <a:close/>
                </a:path>
              </a:pathLst>
            </a:custGeom>
            <a:solidFill>
              <a:sysClr val="windowText" lastClr="000000"/>
            </a:solidFill>
            <a:ln>
              <a:noFill/>
            </a:ln>
            <a:extLst>
              <a:ext uri="{91240B29-F687-4F45-9708-019B960494DF}">
                <a14:hiddenLine xmlns="" xmlns:a14="http://schemas.microsoft.com/office/drawing/2010/main" w="9525">
                  <a:solidFill>
                    <a:srgbClr val="79BB8F"/>
                  </a:solidFill>
                  <a:round/>
                </a14:hiddenLine>
              </a:ext>
            </a:extLst>
          </p:spPr>
          <p:txBody>
            <a:bodyPr vert="horz" wrap="square" lIns="51447" tIns="25723" rIns="51447" bIns="25723" numCol="1" anchor="t" anchorCtr="0" compatLnSpc="1"/>
            <a:lstStyle/>
            <a:p>
              <a:pPr latinLnBrk="1">
                <a:lnSpc>
                  <a:spcPct val="120000"/>
                </a:lnSpc>
              </a:pPr>
              <a:endParaRPr lang="ko-KR" altLang="en-US" sz="1015" cap="all">
                <a:solidFill>
                  <a:prstClr val="black"/>
                </a:solidFill>
                <a:latin typeface="Arial" panose="020B0604020202020204" pitchFamily="34" charset="0"/>
              </a:endParaRPr>
            </a:p>
          </p:txBody>
        </p:sp>
        <p:sp>
          <p:nvSpPr>
            <p:cNvPr id="86" name="Freeform 322"/>
            <p:cNvSpPr/>
            <p:nvPr>
              <p:custDataLst>
                <p:tags r:id="rId16"/>
              </p:custDataLst>
            </p:nvPr>
          </p:nvSpPr>
          <p:spPr bwMode="auto">
            <a:xfrm>
              <a:off x="8164748" y="4857247"/>
              <a:ext cx="72421" cy="112415"/>
            </a:xfrm>
            <a:custGeom>
              <a:avLst/>
              <a:gdLst>
                <a:gd name="T0" fmla="*/ 80 w 135"/>
                <a:gd name="T1" fmla="*/ 0 h 209"/>
                <a:gd name="T2" fmla="*/ 80 w 135"/>
                <a:gd name="T3" fmla="*/ 0 h 209"/>
                <a:gd name="T4" fmla="*/ 67 w 135"/>
                <a:gd name="T5" fmla="*/ 0 h 209"/>
                <a:gd name="T6" fmla="*/ 56 w 135"/>
                <a:gd name="T7" fmla="*/ 1 h 209"/>
                <a:gd name="T8" fmla="*/ 43 w 135"/>
                <a:gd name="T9" fmla="*/ 7 h 209"/>
                <a:gd name="T10" fmla="*/ 34 w 135"/>
                <a:gd name="T11" fmla="*/ 13 h 209"/>
                <a:gd name="T12" fmla="*/ 24 w 135"/>
                <a:gd name="T13" fmla="*/ 22 h 209"/>
                <a:gd name="T14" fmla="*/ 19 w 135"/>
                <a:gd name="T15" fmla="*/ 31 h 209"/>
                <a:gd name="T16" fmla="*/ 13 w 135"/>
                <a:gd name="T17" fmla="*/ 44 h 209"/>
                <a:gd name="T18" fmla="*/ 11 w 135"/>
                <a:gd name="T19" fmla="*/ 56 h 209"/>
                <a:gd name="T20" fmla="*/ 0 w 135"/>
                <a:gd name="T21" fmla="*/ 136 h 209"/>
                <a:gd name="T22" fmla="*/ 0 w 135"/>
                <a:gd name="T23" fmla="*/ 136 h 209"/>
                <a:gd name="T24" fmla="*/ 0 w 135"/>
                <a:gd name="T25" fmla="*/ 149 h 209"/>
                <a:gd name="T26" fmla="*/ 2 w 135"/>
                <a:gd name="T27" fmla="*/ 162 h 209"/>
                <a:gd name="T28" fmla="*/ 6 w 135"/>
                <a:gd name="T29" fmla="*/ 173 h 209"/>
                <a:gd name="T30" fmla="*/ 13 w 135"/>
                <a:gd name="T31" fmla="*/ 184 h 209"/>
                <a:gd name="T32" fmla="*/ 21 w 135"/>
                <a:gd name="T33" fmla="*/ 192 h 209"/>
                <a:gd name="T34" fmla="*/ 30 w 135"/>
                <a:gd name="T35" fmla="*/ 199 h 209"/>
                <a:gd name="T36" fmla="*/ 41 w 135"/>
                <a:gd name="T37" fmla="*/ 205 h 209"/>
                <a:gd name="T38" fmla="*/ 54 w 135"/>
                <a:gd name="T39" fmla="*/ 209 h 209"/>
                <a:gd name="T40" fmla="*/ 54 w 135"/>
                <a:gd name="T41" fmla="*/ 209 h 209"/>
                <a:gd name="T42" fmla="*/ 67 w 135"/>
                <a:gd name="T43" fmla="*/ 209 h 209"/>
                <a:gd name="T44" fmla="*/ 80 w 135"/>
                <a:gd name="T45" fmla="*/ 207 h 209"/>
                <a:gd name="T46" fmla="*/ 92 w 135"/>
                <a:gd name="T47" fmla="*/ 201 h 209"/>
                <a:gd name="T48" fmla="*/ 101 w 135"/>
                <a:gd name="T49" fmla="*/ 194 h 209"/>
                <a:gd name="T50" fmla="*/ 110 w 135"/>
                <a:gd name="T51" fmla="*/ 186 h 209"/>
                <a:gd name="T52" fmla="*/ 118 w 135"/>
                <a:gd name="T53" fmla="*/ 175 h 209"/>
                <a:gd name="T54" fmla="*/ 121 w 135"/>
                <a:gd name="T55" fmla="*/ 164 h 209"/>
                <a:gd name="T56" fmla="*/ 125 w 135"/>
                <a:gd name="T57" fmla="*/ 151 h 209"/>
                <a:gd name="T58" fmla="*/ 135 w 135"/>
                <a:gd name="T59" fmla="*/ 72 h 209"/>
                <a:gd name="T60" fmla="*/ 135 w 135"/>
                <a:gd name="T61" fmla="*/ 72 h 209"/>
                <a:gd name="T62" fmla="*/ 135 w 135"/>
                <a:gd name="T63" fmla="*/ 59 h 209"/>
                <a:gd name="T64" fmla="*/ 133 w 135"/>
                <a:gd name="T65" fmla="*/ 46 h 209"/>
                <a:gd name="T66" fmla="*/ 129 w 135"/>
                <a:gd name="T67" fmla="*/ 35 h 209"/>
                <a:gd name="T68" fmla="*/ 123 w 135"/>
                <a:gd name="T69" fmla="*/ 24 h 209"/>
                <a:gd name="T70" fmla="*/ 114 w 135"/>
                <a:gd name="T71" fmla="*/ 15 h 209"/>
                <a:gd name="T72" fmla="*/ 105 w 135"/>
                <a:gd name="T73" fmla="*/ 7 h 209"/>
                <a:gd name="T74" fmla="*/ 93 w 135"/>
                <a:gd name="T75" fmla="*/ 3 h 209"/>
                <a:gd name="T76" fmla="*/ 80 w 135"/>
                <a:gd name="T77" fmla="*/ 0 h 209"/>
                <a:gd name="T78" fmla="*/ 80 w 135"/>
                <a:gd name="T79"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5" h="209">
                  <a:moveTo>
                    <a:pt x="80" y="0"/>
                  </a:moveTo>
                  <a:lnTo>
                    <a:pt x="80" y="0"/>
                  </a:lnTo>
                  <a:lnTo>
                    <a:pt x="67" y="0"/>
                  </a:lnTo>
                  <a:lnTo>
                    <a:pt x="56" y="1"/>
                  </a:lnTo>
                  <a:lnTo>
                    <a:pt x="43" y="7"/>
                  </a:lnTo>
                  <a:lnTo>
                    <a:pt x="34" y="13"/>
                  </a:lnTo>
                  <a:lnTo>
                    <a:pt x="24" y="22"/>
                  </a:lnTo>
                  <a:lnTo>
                    <a:pt x="19" y="31"/>
                  </a:lnTo>
                  <a:lnTo>
                    <a:pt x="13" y="44"/>
                  </a:lnTo>
                  <a:lnTo>
                    <a:pt x="11" y="56"/>
                  </a:lnTo>
                  <a:lnTo>
                    <a:pt x="0" y="136"/>
                  </a:lnTo>
                  <a:lnTo>
                    <a:pt x="0" y="136"/>
                  </a:lnTo>
                  <a:lnTo>
                    <a:pt x="0" y="149"/>
                  </a:lnTo>
                  <a:lnTo>
                    <a:pt x="2" y="162"/>
                  </a:lnTo>
                  <a:lnTo>
                    <a:pt x="6" y="173"/>
                  </a:lnTo>
                  <a:lnTo>
                    <a:pt x="13" y="184"/>
                  </a:lnTo>
                  <a:lnTo>
                    <a:pt x="21" y="192"/>
                  </a:lnTo>
                  <a:lnTo>
                    <a:pt x="30" y="199"/>
                  </a:lnTo>
                  <a:lnTo>
                    <a:pt x="41" y="205"/>
                  </a:lnTo>
                  <a:lnTo>
                    <a:pt x="54" y="209"/>
                  </a:lnTo>
                  <a:lnTo>
                    <a:pt x="54" y="209"/>
                  </a:lnTo>
                  <a:lnTo>
                    <a:pt x="67" y="209"/>
                  </a:lnTo>
                  <a:lnTo>
                    <a:pt x="80" y="207"/>
                  </a:lnTo>
                  <a:lnTo>
                    <a:pt x="92" y="201"/>
                  </a:lnTo>
                  <a:lnTo>
                    <a:pt x="101" y="194"/>
                  </a:lnTo>
                  <a:lnTo>
                    <a:pt x="110" y="186"/>
                  </a:lnTo>
                  <a:lnTo>
                    <a:pt x="118" y="175"/>
                  </a:lnTo>
                  <a:lnTo>
                    <a:pt x="121" y="164"/>
                  </a:lnTo>
                  <a:lnTo>
                    <a:pt x="125" y="151"/>
                  </a:lnTo>
                  <a:lnTo>
                    <a:pt x="135" y="72"/>
                  </a:lnTo>
                  <a:lnTo>
                    <a:pt x="135" y="72"/>
                  </a:lnTo>
                  <a:lnTo>
                    <a:pt x="135" y="59"/>
                  </a:lnTo>
                  <a:lnTo>
                    <a:pt x="133" y="46"/>
                  </a:lnTo>
                  <a:lnTo>
                    <a:pt x="129" y="35"/>
                  </a:lnTo>
                  <a:lnTo>
                    <a:pt x="123" y="24"/>
                  </a:lnTo>
                  <a:lnTo>
                    <a:pt x="114" y="15"/>
                  </a:lnTo>
                  <a:lnTo>
                    <a:pt x="105" y="7"/>
                  </a:lnTo>
                  <a:lnTo>
                    <a:pt x="93" y="3"/>
                  </a:lnTo>
                  <a:lnTo>
                    <a:pt x="80" y="0"/>
                  </a:lnTo>
                  <a:lnTo>
                    <a:pt x="80" y="0"/>
                  </a:lnTo>
                  <a:close/>
                </a:path>
              </a:pathLst>
            </a:custGeom>
            <a:solidFill>
              <a:sysClr val="windowText" lastClr="000000"/>
            </a:solidFill>
            <a:ln>
              <a:noFill/>
            </a:ln>
            <a:extLst>
              <a:ext uri="{91240B29-F687-4F45-9708-019B960494DF}">
                <a14:hiddenLine xmlns="" xmlns:a14="http://schemas.microsoft.com/office/drawing/2010/main" w="9525">
                  <a:solidFill>
                    <a:srgbClr val="79BB8F"/>
                  </a:solidFill>
                  <a:round/>
                </a14:hiddenLine>
              </a:ext>
            </a:extLst>
          </p:spPr>
          <p:txBody>
            <a:bodyPr vert="horz" wrap="square" lIns="51447" tIns="25723" rIns="51447" bIns="25723" numCol="1" anchor="t" anchorCtr="0" compatLnSpc="1"/>
            <a:lstStyle/>
            <a:p>
              <a:pPr latinLnBrk="1">
                <a:lnSpc>
                  <a:spcPct val="120000"/>
                </a:lnSpc>
              </a:pPr>
              <a:endParaRPr lang="ko-KR" altLang="en-US" sz="1015" cap="all">
                <a:solidFill>
                  <a:prstClr val="black"/>
                </a:solidFill>
                <a:latin typeface="Arial" panose="020B0604020202020204" pitchFamily="34" charset="0"/>
              </a:endParaRPr>
            </a:p>
          </p:txBody>
        </p:sp>
        <p:sp>
          <p:nvSpPr>
            <p:cNvPr id="87" name="Freeform 323"/>
            <p:cNvSpPr>
              <a:spLocks noEditPoints="1"/>
            </p:cNvSpPr>
            <p:nvPr>
              <p:custDataLst>
                <p:tags r:id="rId17"/>
              </p:custDataLst>
            </p:nvPr>
          </p:nvSpPr>
          <p:spPr bwMode="auto">
            <a:xfrm>
              <a:off x="8004773" y="4661601"/>
              <a:ext cx="703673" cy="939312"/>
            </a:xfrm>
            <a:custGeom>
              <a:avLst/>
              <a:gdLst>
                <a:gd name="T0" fmla="*/ 446 w 1303"/>
                <a:gd name="T1" fmla="*/ 1222 h 1739"/>
                <a:gd name="T2" fmla="*/ 487 w 1303"/>
                <a:gd name="T3" fmla="*/ 1106 h 1739"/>
                <a:gd name="T4" fmla="*/ 513 w 1303"/>
                <a:gd name="T5" fmla="*/ 1035 h 1739"/>
                <a:gd name="T6" fmla="*/ 312 w 1303"/>
                <a:gd name="T7" fmla="*/ 933 h 1739"/>
                <a:gd name="T8" fmla="*/ 176 w 1303"/>
                <a:gd name="T9" fmla="*/ 696 h 1739"/>
                <a:gd name="T10" fmla="*/ 215 w 1303"/>
                <a:gd name="T11" fmla="*/ 440 h 1739"/>
                <a:gd name="T12" fmla="*/ 431 w 1303"/>
                <a:gd name="T13" fmla="*/ 164 h 1739"/>
                <a:gd name="T14" fmla="*/ 607 w 1303"/>
                <a:gd name="T15" fmla="*/ 91 h 1739"/>
                <a:gd name="T16" fmla="*/ 767 w 1303"/>
                <a:gd name="T17" fmla="*/ 95 h 1739"/>
                <a:gd name="T18" fmla="*/ 952 w 1303"/>
                <a:gd name="T19" fmla="*/ 175 h 1739"/>
                <a:gd name="T20" fmla="*/ 1079 w 1303"/>
                <a:gd name="T21" fmla="*/ 306 h 1739"/>
                <a:gd name="T22" fmla="*/ 1161 w 1303"/>
                <a:gd name="T23" fmla="*/ 492 h 1739"/>
                <a:gd name="T24" fmla="*/ 1170 w 1303"/>
                <a:gd name="T25" fmla="*/ 696 h 1739"/>
                <a:gd name="T26" fmla="*/ 1081 w 1303"/>
                <a:gd name="T27" fmla="*/ 907 h 1739"/>
                <a:gd name="T28" fmla="*/ 855 w 1303"/>
                <a:gd name="T29" fmla="*/ 1035 h 1739"/>
                <a:gd name="T30" fmla="*/ 782 w 1303"/>
                <a:gd name="T31" fmla="*/ 1091 h 1739"/>
                <a:gd name="T32" fmla="*/ 1002 w 1303"/>
                <a:gd name="T33" fmla="*/ 1239 h 1739"/>
                <a:gd name="T34" fmla="*/ 892 w 1303"/>
                <a:gd name="T35" fmla="*/ 1338 h 1739"/>
                <a:gd name="T36" fmla="*/ 831 w 1303"/>
                <a:gd name="T37" fmla="*/ 1448 h 1739"/>
                <a:gd name="T38" fmla="*/ 840 w 1303"/>
                <a:gd name="T39" fmla="*/ 1601 h 1739"/>
                <a:gd name="T40" fmla="*/ 945 w 1303"/>
                <a:gd name="T41" fmla="*/ 1707 h 1739"/>
                <a:gd name="T42" fmla="*/ 1139 w 1303"/>
                <a:gd name="T43" fmla="*/ 1731 h 1739"/>
                <a:gd name="T44" fmla="*/ 1252 w 1303"/>
                <a:gd name="T45" fmla="*/ 1653 h 1739"/>
                <a:gd name="T46" fmla="*/ 1301 w 1303"/>
                <a:gd name="T47" fmla="*/ 1451 h 1739"/>
                <a:gd name="T48" fmla="*/ 1180 w 1303"/>
                <a:gd name="T49" fmla="*/ 1278 h 1739"/>
                <a:gd name="T50" fmla="*/ 995 w 1303"/>
                <a:gd name="T51" fmla="*/ 1130 h 1739"/>
                <a:gd name="T52" fmla="*/ 1111 w 1303"/>
                <a:gd name="T53" fmla="*/ 998 h 1739"/>
                <a:gd name="T54" fmla="*/ 1241 w 1303"/>
                <a:gd name="T55" fmla="*/ 778 h 1739"/>
                <a:gd name="T56" fmla="*/ 1260 w 1303"/>
                <a:gd name="T57" fmla="*/ 561 h 1739"/>
                <a:gd name="T58" fmla="*/ 1195 w 1303"/>
                <a:gd name="T59" fmla="*/ 334 h 1739"/>
                <a:gd name="T60" fmla="*/ 1071 w 1303"/>
                <a:gd name="T61" fmla="*/ 162 h 1739"/>
                <a:gd name="T62" fmla="*/ 872 w 1303"/>
                <a:gd name="T63" fmla="*/ 35 h 1739"/>
                <a:gd name="T64" fmla="*/ 680 w 1303"/>
                <a:gd name="T65" fmla="*/ 0 h 1739"/>
                <a:gd name="T66" fmla="*/ 459 w 1303"/>
                <a:gd name="T67" fmla="*/ 48 h 1739"/>
                <a:gd name="T68" fmla="*/ 282 w 1303"/>
                <a:gd name="T69" fmla="*/ 177 h 1739"/>
                <a:gd name="T70" fmla="*/ 103 w 1303"/>
                <a:gd name="T71" fmla="*/ 511 h 1739"/>
                <a:gd name="T72" fmla="*/ 112 w 1303"/>
                <a:gd name="T73" fmla="*/ 802 h 1739"/>
                <a:gd name="T74" fmla="*/ 310 w 1303"/>
                <a:gd name="T75" fmla="*/ 1033 h 1739"/>
                <a:gd name="T76" fmla="*/ 273 w 1303"/>
                <a:gd name="T77" fmla="*/ 1080 h 1739"/>
                <a:gd name="T78" fmla="*/ 109 w 1303"/>
                <a:gd name="T79" fmla="*/ 1121 h 1739"/>
                <a:gd name="T80" fmla="*/ 4 w 1303"/>
                <a:gd name="T81" fmla="*/ 1274 h 1739"/>
                <a:gd name="T82" fmla="*/ 21 w 1303"/>
                <a:gd name="T83" fmla="*/ 1422 h 1739"/>
                <a:gd name="T84" fmla="*/ 120 w 1303"/>
                <a:gd name="T85" fmla="*/ 1519 h 1739"/>
                <a:gd name="T86" fmla="*/ 314 w 1303"/>
                <a:gd name="T87" fmla="*/ 1513 h 1739"/>
                <a:gd name="T88" fmla="*/ 437 w 1303"/>
                <a:gd name="T89" fmla="*/ 1394 h 1739"/>
                <a:gd name="T90" fmla="*/ 280 w 1303"/>
                <a:gd name="T91" fmla="*/ 1427 h 1739"/>
                <a:gd name="T92" fmla="*/ 165 w 1303"/>
                <a:gd name="T93" fmla="*/ 1438 h 1739"/>
                <a:gd name="T94" fmla="*/ 97 w 1303"/>
                <a:gd name="T95" fmla="*/ 1373 h 1739"/>
                <a:gd name="T96" fmla="*/ 133 w 1303"/>
                <a:gd name="T97" fmla="*/ 1216 h 1739"/>
                <a:gd name="T98" fmla="*/ 260 w 1303"/>
                <a:gd name="T99" fmla="*/ 1166 h 1739"/>
                <a:gd name="T100" fmla="*/ 347 w 1303"/>
                <a:gd name="T101" fmla="*/ 1216 h 1739"/>
                <a:gd name="T102" fmla="*/ 360 w 1303"/>
                <a:gd name="T103" fmla="*/ 1354 h 1739"/>
                <a:gd name="T104" fmla="*/ 933 w 1303"/>
                <a:gd name="T105" fmla="*/ 1590 h 1739"/>
                <a:gd name="T106" fmla="*/ 920 w 1303"/>
                <a:gd name="T107" fmla="*/ 1453 h 1739"/>
                <a:gd name="T108" fmla="*/ 1015 w 1303"/>
                <a:gd name="T109" fmla="*/ 1353 h 1739"/>
                <a:gd name="T110" fmla="*/ 1148 w 1303"/>
                <a:gd name="T111" fmla="*/ 1358 h 1739"/>
                <a:gd name="T112" fmla="*/ 1215 w 1303"/>
                <a:gd name="T113" fmla="*/ 1442 h 1739"/>
                <a:gd name="T114" fmla="*/ 1195 w 1303"/>
                <a:gd name="T115" fmla="*/ 1586 h 1739"/>
                <a:gd name="T116" fmla="*/ 1118 w 1303"/>
                <a:gd name="T117" fmla="*/ 1647 h 1739"/>
                <a:gd name="T118" fmla="*/ 1006 w 1303"/>
                <a:gd name="T119" fmla="*/ 1642 h 1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03" h="1739">
                  <a:moveTo>
                    <a:pt x="437" y="1394"/>
                  </a:moveTo>
                  <a:lnTo>
                    <a:pt x="437" y="1394"/>
                  </a:lnTo>
                  <a:lnTo>
                    <a:pt x="448" y="1366"/>
                  </a:lnTo>
                  <a:lnTo>
                    <a:pt x="456" y="1338"/>
                  </a:lnTo>
                  <a:lnTo>
                    <a:pt x="459" y="1308"/>
                  </a:lnTo>
                  <a:lnTo>
                    <a:pt x="459" y="1280"/>
                  </a:lnTo>
                  <a:lnTo>
                    <a:pt x="454" y="1252"/>
                  </a:lnTo>
                  <a:lnTo>
                    <a:pt x="446" y="1222"/>
                  </a:lnTo>
                  <a:lnTo>
                    <a:pt x="435" y="1194"/>
                  </a:lnTo>
                  <a:lnTo>
                    <a:pt x="418" y="1168"/>
                  </a:lnTo>
                  <a:lnTo>
                    <a:pt x="418" y="1168"/>
                  </a:lnTo>
                  <a:lnTo>
                    <a:pt x="411" y="1158"/>
                  </a:lnTo>
                  <a:lnTo>
                    <a:pt x="411" y="1158"/>
                  </a:lnTo>
                  <a:lnTo>
                    <a:pt x="439" y="1142"/>
                  </a:lnTo>
                  <a:lnTo>
                    <a:pt x="463" y="1125"/>
                  </a:lnTo>
                  <a:lnTo>
                    <a:pt x="487" y="1106"/>
                  </a:lnTo>
                  <a:lnTo>
                    <a:pt x="508" y="1086"/>
                  </a:lnTo>
                  <a:lnTo>
                    <a:pt x="508" y="1086"/>
                  </a:lnTo>
                  <a:lnTo>
                    <a:pt x="515" y="1078"/>
                  </a:lnTo>
                  <a:lnTo>
                    <a:pt x="519" y="1067"/>
                  </a:lnTo>
                  <a:lnTo>
                    <a:pt x="519" y="1056"/>
                  </a:lnTo>
                  <a:lnTo>
                    <a:pt x="519" y="1046"/>
                  </a:lnTo>
                  <a:lnTo>
                    <a:pt x="519" y="1046"/>
                  </a:lnTo>
                  <a:lnTo>
                    <a:pt x="513" y="1035"/>
                  </a:lnTo>
                  <a:lnTo>
                    <a:pt x="508" y="1028"/>
                  </a:lnTo>
                  <a:lnTo>
                    <a:pt x="499" y="1020"/>
                  </a:lnTo>
                  <a:lnTo>
                    <a:pt x="489" y="1017"/>
                  </a:lnTo>
                  <a:lnTo>
                    <a:pt x="489" y="1017"/>
                  </a:lnTo>
                  <a:lnTo>
                    <a:pt x="437" y="998"/>
                  </a:lnTo>
                  <a:lnTo>
                    <a:pt x="388" y="979"/>
                  </a:lnTo>
                  <a:lnTo>
                    <a:pt x="347" y="957"/>
                  </a:lnTo>
                  <a:lnTo>
                    <a:pt x="312" y="933"/>
                  </a:lnTo>
                  <a:lnTo>
                    <a:pt x="280" y="907"/>
                  </a:lnTo>
                  <a:lnTo>
                    <a:pt x="254" y="879"/>
                  </a:lnTo>
                  <a:lnTo>
                    <a:pt x="232" y="851"/>
                  </a:lnTo>
                  <a:lnTo>
                    <a:pt x="215" y="821"/>
                  </a:lnTo>
                  <a:lnTo>
                    <a:pt x="200" y="791"/>
                  </a:lnTo>
                  <a:lnTo>
                    <a:pt x="189" y="759"/>
                  </a:lnTo>
                  <a:lnTo>
                    <a:pt x="181" y="727"/>
                  </a:lnTo>
                  <a:lnTo>
                    <a:pt x="176" y="696"/>
                  </a:lnTo>
                  <a:lnTo>
                    <a:pt x="174" y="664"/>
                  </a:lnTo>
                  <a:lnTo>
                    <a:pt x="174" y="634"/>
                  </a:lnTo>
                  <a:lnTo>
                    <a:pt x="176" y="604"/>
                  </a:lnTo>
                  <a:lnTo>
                    <a:pt x="178" y="574"/>
                  </a:lnTo>
                  <a:lnTo>
                    <a:pt x="178" y="574"/>
                  </a:lnTo>
                  <a:lnTo>
                    <a:pt x="187" y="530"/>
                  </a:lnTo>
                  <a:lnTo>
                    <a:pt x="198" y="485"/>
                  </a:lnTo>
                  <a:lnTo>
                    <a:pt x="215" y="440"/>
                  </a:lnTo>
                  <a:lnTo>
                    <a:pt x="234" y="397"/>
                  </a:lnTo>
                  <a:lnTo>
                    <a:pt x="256" y="354"/>
                  </a:lnTo>
                  <a:lnTo>
                    <a:pt x="280" y="315"/>
                  </a:lnTo>
                  <a:lnTo>
                    <a:pt x="310" y="276"/>
                  </a:lnTo>
                  <a:lnTo>
                    <a:pt x="340" y="240"/>
                  </a:lnTo>
                  <a:lnTo>
                    <a:pt x="375" y="207"/>
                  </a:lnTo>
                  <a:lnTo>
                    <a:pt x="411" y="177"/>
                  </a:lnTo>
                  <a:lnTo>
                    <a:pt x="431" y="164"/>
                  </a:lnTo>
                  <a:lnTo>
                    <a:pt x="450" y="151"/>
                  </a:lnTo>
                  <a:lnTo>
                    <a:pt x="471" y="140"/>
                  </a:lnTo>
                  <a:lnTo>
                    <a:pt x="493" y="128"/>
                  </a:lnTo>
                  <a:lnTo>
                    <a:pt x="513" y="119"/>
                  </a:lnTo>
                  <a:lnTo>
                    <a:pt x="536" y="110"/>
                  </a:lnTo>
                  <a:lnTo>
                    <a:pt x="560" y="102"/>
                  </a:lnTo>
                  <a:lnTo>
                    <a:pt x="583" y="97"/>
                  </a:lnTo>
                  <a:lnTo>
                    <a:pt x="607" y="91"/>
                  </a:lnTo>
                  <a:lnTo>
                    <a:pt x="631" y="89"/>
                  </a:lnTo>
                  <a:lnTo>
                    <a:pt x="655" y="85"/>
                  </a:lnTo>
                  <a:lnTo>
                    <a:pt x="680" y="85"/>
                  </a:lnTo>
                  <a:lnTo>
                    <a:pt x="680" y="85"/>
                  </a:lnTo>
                  <a:lnTo>
                    <a:pt x="711" y="87"/>
                  </a:lnTo>
                  <a:lnTo>
                    <a:pt x="743" y="89"/>
                  </a:lnTo>
                  <a:lnTo>
                    <a:pt x="743" y="89"/>
                  </a:lnTo>
                  <a:lnTo>
                    <a:pt x="767" y="95"/>
                  </a:lnTo>
                  <a:lnTo>
                    <a:pt x="793" y="100"/>
                  </a:lnTo>
                  <a:lnTo>
                    <a:pt x="818" y="108"/>
                  </a:lnTo>
                  <a:lnTo>
                    <a:pt x="842" y="115"/>
                  </a:lnTo>
                  <a:lnTo>
                    <a:pt x="864" y="125"/>
                  </a:lnTo>
                  <a:lnTo>
                    <a:pt x="887" y="136"/>
                  </a:lnTo>
                  <a:lnTo>
                    <a:pt x="909" y="147"/>
                  </a:lnTo>
                  <a:lnTo>
                    <a:pt x="931" y="160"/>
                  </a:lnTo>
                  <a:lnTo>
                    <a:pt x="952" y="175"/>
                  </a:lnTo>
                  <a:lnTo>
                    <a:pt x="972" y="190"/>
                  </a:lnTo>
                  <a:lnTo>
                    <a:pt x="993" y="207"/>
                  </a:lnTo>
                  <a:lnTo>
                    <a:pt x="1012" y="224"/>
                  </a:lnTo>
                  <a:lnTo>
                    <a:pt x="1030" y="242"/>
                  </a:lnTo>
                  <a:lnTo>
                    <a:pt x="1047" y="263"/>
                  </a:lnTo>
                  <a:lnTo>
                    <a:pt x="1064" y="283"/>
                  </a:lnTo>
                  <a:lnTo>
                    <a:pt x="1079" y="306"/>
                  </a:lnTo>
                  <a:lnTo>
                    <a:pt x="1079" y="306"/>
                  </a:lnTo>
                  <a:lnTo>
                    <a:pt x="1094" y="326"/>
                  </a:lnTo>
                  <a:lnTo>
                    <a:pt x="1107" y="349"/>
                  </a:lnTo>
                  <a:lnTo>
                    <a:pt x="1118" y="371"/>
                  </a:lnTo>
                  <a:lnTo>
                    <a:pt x="1129" y="395"/>
                  </a:lnTo>
                  <a:lnTo>
                    <a:pt x="1139" y="419"/>
                  </a:lnTo>
                  <a:lnTo>
                    <a:pt x="1148" y="444"/>
                  </a:lnTo>
                  <a:lnTo>
                    <a:pt x="1155" y="468"/>
                  </a:lnTo>
                  <a:lnTo>
                    <a:pt x="1161" y="492"/>
                  </a:lnTo>
                  <a:lnTo>
                    <a:pt x="1167" y="518"/>
                  </a:lnTo>
                  <a:lnTo>
                    <a:pt x="1170" y="543"/>
                  </a:lnTo>
                  <a:lnTo>
                    <a:pt x="1174" y="569"/>
                  </a:lnTo>
                  <a:lnTo>
                    <a:pt x="1176" y="595"/>
                  </a:lnTo>
                  <a:lnTo>
                    <a:pt x="1176" y="621"/>
                  </a:lnTo>
                  <a:lnTo>
                    <a:pt x="1176" y="645"/>
                  </a:lnTo>
                  <a:lnTo>
                    <a:pt x="1174" y="671"/>
                  </a:lnTo>
                  <a:lnTo>
                    <a:pt x="1170" y="696"/>
                  </a:lnTo>
                  <a:lnTo>
                    <a:pt x="1170" y="696"/>
                  </a:lnTo>
                  <a:lnTo>
                    <a:pt x="1165" y="731"/>
                  </a:lnTo>
                  <a:lnTo>
                    <a:pt x="1155" y="765"/>
                  </a:lnTo>
                  <a:lnTo>
                    <a:pt x="1146" y="796"/>
                  </a:lnTo>
                  <a:lnTo>
                    <a:pt x="1133" y="826"/>
                  </a:lnTo>
                  <a:lnTo>
                    <a:pt x="1118" y="856"/>
                  </a:lnTo>
                  <a:lnTo>
                    <a:pt x="1099" y="882"/>
                  </a:lnTo>
                  <a:lnTo>
                    <a:pt x="1081" y="907"/>
                  </a:lnTo>
                  <a:lnTo>
                    <a:pt x="1058" y="929"/>
                  </a:lnTo>
                  <a:lnTo>
                    <a:pt x="1036" y="951"/>
                  </a:lnTo>
                  <a:lnTo>
                    <a:pt x="1010" y="970"/>
                  </a:lnTo>
                  <a:lnTo>
                    <a:pt x="984" y="987"/>
                  </a:lnTo>
                  <a:lnTo>
                    <a:pt x="954" y="1002"/>
                  </a:lnTo>
                  <a:lnTo>
                    <a:pt x="922" y="1015"/>
                  </a:lnTo>
                  <a:lnTo>
                    <a:pt x="889" y="1026"/>
                  </a:lnTo>
                  <a:lnTo>
                    <a:pt x="855" y="1035"/>
                  </a:lnTo>
                  <a:lnTo>
                    <a:pt x="818" y="1043"/>
                  </a:lnTo>
                  <a:lnTo>
                    <a:pt x="818" y="1043"/>
                  </a:lnTo>
                  <a:lnTo>
                    <a:pt x="805" y="1046"/>
                  </a:lnTo>
                  <a:lnTo>
                    <a:pt x="793" y="1054"/>
                  </a:lnTo>
                  <a:lnTo>
                    <a:pt x="786" y="1065"/>
                  </a:lnTo>
                  <a:lnTo>
                    <a:pt x="782" y="1078"/>
                  </a:lnTo>
                  <a:lnTo>
                    <a:pt x="782" y="1078"/>
                  </a:lnTo>
                  <a:lnTo>
                    <a:pt x="782" y="1091"/>
                  </a:lnTo>
                  <a:lnTo>
                    <a:pt x="786" y="1104"/>
                  </a:lnTo>
                  <a:lnTo>
                    <a:pt x="793" y="1116"/>
                  </a:lnTo>
                  <a:lnTo>
                    <a:pt x="805" y="1123"/>
                  </a:lnTo>
                  <a:lnTo>
                    <a:pt x="805" y="1123"/>
                  </a:lnTo>
                  <a:lnTo>
                    <a:pt x="853" y="1147"/>
                  </a:lnTo>
                  <a:lnTo>
                    <a:pt x="911" y="1179"/>
                  </a:lnTo>
                  <a:lnTo>
                    <a:pt x="971" y="1218"/>
                  </a:lnTo>
                  <a:lnTo>
                    <a:pt x="1002" y="1239"/>
                  </a:lnTo>
                  <a:lnTo>
                    <a:pt x="1030" y="1259"/>
                  </a:lnTo>
                  <a:lnTo>
                    <a:pt x="1030" y="1259"/>
                  </a:lnTo>
                  <a:lnTo>
                    <a:pt x="1000" y="1267"/>
                  </a:lnTo>
                  <a:lnTo>
                    <a:pt x="972" y="1278"/>
                  </a:lnTo>
                  <a:lnTo>
                    <a:pt x="945" y="1295"/>
                  </a:lnTo>
                  <a:lnTo>
                    <a:pt x="918" y="1313"/>
                  </a:lnTo>
                  <a:lnTo>
                    <a:pt x="918" y="1313"/>
                  </a:lnTo>
                  <a:lnTo>
                    <a:pt x="892" y="1338"/>
                  </a:lnTo>
                  <a:lnTo>
                    <a:pt x="881" y="1351"/>
                  </a:lnTo>
                  <a:lnTo>
                    <a:pt x="870" y="1364"/>
                  </a:lnTo>
                  <a:lnTo>
                    <a:pt x="861" y="1377"/>
                  </a:lnTo>
                  <a:lnTo>
                    <a:pt x="851" y="1392"/>
                  </a:lnTo>
                  <a:lnTo>
                    <a:pt x="844" y="1409"/>
                  </a:lnTo>
                  <a:lnTo>
                    <a:pt x="836" y="1427"/>
                  </a:lnTo>
                  <a:lnTo>
                    <a:pt x="836" y="1427"/>
                  </a:lnTo>
                  <a:lnTo>
                    <a:pt x="831" y="1448"/>
                  </a:lnTo>
                  <a:lnTo>
                    <a:pt x="827" y="1470"/>
                  </a:lnTo>
                  <a:lnTo>
                    <a:pt x="823" y="1493"/>
                  </a:lnTo>
                  <a:lnTo>
                    <a:pt x="823" y="1513"/>
                  </a:lnTo>
                  <a:lnTo>
                    <a:pt x="825" y="1535"/>
                  </a:lnTo>
                  <a:lnTo>
                    <a:pt x="829" y="1558"/>
                  </a:lnTo>
                  <a:lnTo>
                    <a:pt x="834" y="1580"/>
                  </a:lnTo>
                  <a:lnTo>
                    <a:pt x="840" y="1601"/>
                  </a:lnTo>
                  <a:lnTo>
                    <a:pt x="840" y="1601"/>
                  </a:lnTo>
                  <a:lnTo>
                    <a:pt x="844" y="1606"/>
                  </a:lnTo>
                  <a:lnTo>
                    <a:pt x="851" y="1623"/>
                  </a:lnTo>
                  <a:lnTo>
                    <a:pt x="868" y="1644"/>
                  </a:lnTo>
                  <a:lnTo>
                    <a:pt x="877" y="1657"/>
                  </a:lnTo>
                  <a:lnTo>
                    <a:pt x="890" y="1670"/>
                  </a:lnTo>
                  <a:lnTo>
                    <a:pt x="907" y="1683"/>
                  </a:lnTo>
                  <a:lnTo>
                    <a:pt x="924" y="1696"/>
                  </a:lnTo>
                  <a:lnTo>
                    <a:pt x="945" y="1707"/>
                  </a:lnTo>
                  <a:lnTo>
                    <a:pt x="969" y="1716"/>
                  </a:lnTo>
                  <a:lnTo>
                    <a:pt x="995" y="1726"/>
                  </a:lnTo>
                  <a:lnTo>
                    <a:pt x="1025" y="1733"/>
                  </a:lnTo>
                  <a:lnTo>
                    <a:pt x="1058" y="1737"/>
                  </a:lnTo>
                  <a:lnTo>
                    <a:pt x="1096" y="1739"/>
                  </a:lnTo>
                  <a:lnTo>
                    <a:pt x="1096" y="1739"/>
                  </a:lnTo>
                  <a:lnTo>
                    <a:pt x="1118" y="1737"/>
                  </a:lnTo>
                  <a:lnTo>
                    <a:pt x="1139" y="1731"/>
                  </a:lnTo>
                  <a:lnTo>
                    <a:pt x="1157" y="1726"/>
                  </a:lnTo>
                  <a:lnTo>
                    <a:pt x="1176" y="1718"/>
                  </a:lnTo>
                  <a:lnTo>
                    <a:pt x="1191" y="1711"/>
                  </a:lnTo>
                  <a:lnTo>
                    <a:pt x="1208" y="1700"/>
                  </a:lnTo>
                  <a:lnTo>
                    <a:pt x="1221" y="1687"/>
                  </a:lnTo>
                  <a:lnTo>
                    <a:pt x="1236" y="1674"/>
                  </a:lnTo>
                  <a:lnTo>
                    <a:pt x="1236" y="1674"/>
                  </a:lnTo>
                  <a:lnTo>
                    <a:pt x="1252" y="1653"/>
                  </a:lnTo>
                  <a:lnTo>
                    <a:pt x="1267" y="1631"/>
                  </a:lnTo>
                  <a:lnTo>
                    <a:pt x="1279" y="1604"/>
                  </a:lnTo>
                  <a:lnTo>
                    <a:pt x="1290" y="1578"/>
                  </a:lnTo>
                  <a:lnTo>
                    <a:pt x="1295" y="1548"/>
                  </a:lnTo>
                  <a:lnTo>
                    <a:pt x="1301" y="1519"/>
                  </a:lnTo>
                  <a:lnTo>
                    <a:pt x="1303" y="1485"/>
                  </a:lnTo>
                  <a:lnTo>
                    <a:pt x="1301" y="1451"/>
                  </a:lnTo>
                  <a:lnTo>
                    <a:pt x="1301" y="1451"/>
                  </a:lnTo>
                  <a:lnTo>
                    <a:pt x="1299" y="1423"/>
                  </a:lnTo>
                  <a:lnTo>
                    <a:pt x="1290" y="1397"/>
                  </a:lnTo>
                  <a:lnTo>
                    <a:pt x="1279" y="1371"/>
                  </a:lnTo>
                  <a:lnTo>
                    <a:pt x="1265" y="1349"/>
                  </a:lnTo>
                  <a:lnTo>
                    <a:pt x="1247" y="1326"/>
                  </a:lnTo>
                  <a:lnTo>
                    <a:pt x="1228" y="1308"/>
                  </a:lnTo>
                  <a:lnTo>
                    <a:pt x="1204" y="1291"/>
                  </a:lnTo>
                  <a:lnTo>
                    <a:pt x="1180" y="1278"/>
                  </a:lnTo>
                  <a:lnTo>
                    <a:pt x="1180" y="1278"/>
                  </a:lnTo>
                  <a:lnTo>
                    <a:pt x="1163" y="1259"/>
                  </a:lnTo>
                  <a:lnTo>
                    <a:pt x="1144" y="1241"/>
                  </a:lnTo>
                  <a:lnTo>
                    <a:pt x="1144" y="1241"/>
                  </a:lnTo>
                  <a:lnTo>
                    <a:pt x="1122" y="1222"/>
                  </a:lnTo>
                  <a:lnTo>
                    <a:pt x="1098" y="1201"/>
                  </a:lnTo>
                  <a:lnTo>
                    <a:pt x="1047" y="1164"/>
                  </a:lnTo>
                  <a:lnTo>
                    <a:pt x="995" y="1130"/>
                  </a:lnTo>
                  <a:lnTo>
                    <a:pt x="943" y="1099"/>
                  </a:lnTo>
                  <a:lnTo>
                    <a:pt x="943" y="1099"/>
                  </a:lnTo>
                  <a:lnTo>
                    <a:pt x="974" y="1088"/>
                  </a:lnTo>
                  <a:lnTo>
                    <a:pt x="1004" y="1073"/>
                  </a:lnTo>
                  <a:lnTo>
                    <a:pt x="1034" y="1056"/>
                  </a:lnTo>
                  <a:lnTo>
                    <a:pt x="1062" y="1039"/>
                  </a:lnTo>
                  <a:lnTo>
                    <a:pt x="1086" y="1020"/>
                  </a:lnTo>
                  <a:lnTo>
                    <a:pt x="1111" y="998"/>
                  </a:lnTo>
                  <a:lnTo>
                    <a:pt x="1133" y="976"/>
                  </a:lnTo>
                  <a:lnTo>
                    <a:pt x="1155" y="953"/>
                  </a:lnTo>
                  <a:lnTo>
                    <a:pt x="1174" y="927"/>
                  </a:lnTo>
                  <a:lnTo>
                    <a:pt x="1191" y="899"/>
                  </a:lnTo>
                  <a:lnTo>
                    <a:pt x="1206" y="871"/>
                  </a:lnTo>
                  <a:lnTo>
                    <a:pt x="1221" y="841"/>
                  </a:lnTo>
                  <a:lnTo>
                    <a:pt x="1232" y="809"/>
                  </a:lnTo>
                  <a:lnTo>
                    <a:pt x="1241" y="778"/>
                  </a:lnTo>
                  <a:lnTo>
                    <a:pt x="1251" y="744"/>
                  </a:lnTo>
                  <a:lnTo>
                    <a:pt x="1256" y="709"/>
                  </a:lnTo>
                  <a:lnTo>
                    <a:pt x="1256" y="709"/>
                  </a:lnTo>
                  <a:lnTo>
                    <a:pt x="1260" y="679"/>
                  </a:lnTo>
                  <a:lnTo>
                    <a:pt x="1262" y="651"/>
                  </a:lnTo>
                  <a:lnTo>
                    <a:pt x="1262" y="621"/>
                  </a:lnTo>
                  <a:lnTo>
                    <a:pt x="1262" y="591"/>
                  </a:lnTo>
                  <a:lnTo>
                    <a:pt x="1260" y="561"/>
                  </a:lnTo>
                  <a:lnTo>
                    <a:pt x="1256" y="531"/>
                  </a:lnTo>
                  <a:lnTo>
                    <a:pt x="1251" y="503"/>
                  </a:lnTo>
                  <a:lnTo>
                    <a:pt x="1245" y="474"/>
                  </a:lnTo>
                  <a:lnTo>
                    <a:pt x="1237" y="446"/>
                  </a:lnTo>
                  <a:lnTo>
                    <a:pt x="1228" y="416"/>
                  </a:lnTo>
                  <a:lnTo>
                    <a:pt x="1219" y="388"/>
                  </a:lnTo>
                  <a:lnTo>
                    <a:pt x="1208" y="360"/>
                  </a:lnTo>
                  <a:lnTo>
                    <a:pt x="1195" y="334"/>
                  </a:lnTo>
                  <a:lnTo>
                    <a:pt x="1181" y="307"/>
                  </a:lnTo>
                  <a:lnTo>
                    <a:pt x="1167" y="281"/>
                  </a:lnTo>
                  <a:lnTo>
                    <a:pt x="1150" y="257"/>
                  </a:lnTo>
                  <a:lnTo>
                    <a:pt x="1150" y="257"/>
                  </a:lnTo>
                  <a:lnTo>
                    <a:pt x="1131" y="231"/>
                  </a:lnTo>
                  <a:lnTo>
                    <a:pt x="1112" y="207"/>
                  </a:lnTo>
                  <a:lnTo>
                    <a:pt x="1092" y="182"/>
                  </a:lnTo>
                  <a:lnTo>
                    <a:pt x="1071" y="162"/>
                  </a:lnTo>
                  <a:lnTo>
                    <a:pt x="1049" y="141"/>
                  </a:lnTo>
                  <a:lnTo>
                    <a:pt x="1027" y="121"/>
                  </a:lnTo>
                  <a:lnTo>
                    <a:pt x="1002" y="104"/>
                  </a:lnTo>
                  <a:lnTo>
                    <a:pt x="976" y="87"/>
                  </a:lnTo>
                  <a:lnTo>
                    <a:pt x="952" y="72"/>
                  </a:lnTo>
                  <a:lnTo>
                    <a:pt x="926" y="57"/>
                  </a:lnTo>
                  <a:lnTo>
                    <a:pt x="898" y="44"/>
                  </a:lnTo>
                  <a:lnTo>
                    <a:pt x="872" y="35"/>
                  </a:lnTo>
                  <a:lnTo>
                    <a:pt x="842" y="24"/>
                  </a:lnTo>
                  <a:lnTo>
                    <a:pt x="814" y="16"/>
                  </a:lnTo>
                  <a:lnTo>
                    <a:pt x="784" y="11"/>
                  </a:lnTo>
                  <a:lnTo>
                    <a:pt x="754" y="5"/>
                  </a:lnTo>
                  <a:lnTo>
                    <a:pt x="754" y="5"/>
                  </a:lnTo>
                  <a:lnTo>
                    <a:pt x="717" y="1"/>
                  </a:lnTo>
                  <a:lnTo>
                    <a:pt x="680" y="0"/>
                  </a:lnTo>
                  <a:lnTo>
                    <a:pt x="680" y="0"/>
                  </a:lnTo>
                  <a:lnTo>
                    <a:pt x="652" y="0"/>
                  </a:lnTo>
                  <a:lnTo>
                    <a:pt x="622" y="3"/>
                  </a:lnTo>
                  <a:lnTo>
                    <a:pt x="594" y="7"/>
                  </a:lnTo>
                  <a:lnTo>
                    <a:pt x="566" y="13"/>
                  </a:lnTo>
                  <a:lnTo>
                    <a:pt x="538" y="20"/>
                  </a:lnTo>
                  <a:lnTo>
                    <a:pt x="512" y="28"/>
                  </a:lnTo>
                  <a:lnTo>
                    <a:pt x="485" y="37"/>
                  </a:lnTo>
                  <a:lnTo>
                    <a:pt x="459" y="48"/>
                  </a:lnTo>
                  <a:lnTo>
                    <a:pt x="435" y="61"/>
                  </a:lnTo>
                  <a:lnTo>
                    <a:pt x="411" y="74"/>
                  </a:lnTo>
                  <a:lnTo>
                    <a:pt x="388" y="89"/>
                  </a:lnTo>
                  <a:lnTo>
                    <a:pt x="366" y="104"/>
                  </a:lnTo>
                  <a:lnTo>
                    <a:pt x="344" y="121"/>
                  </a:lnTo>
                  <a:lnTo>
                    <a:pt x="323" y="140"/>
                  </a:lnTo>
                  <a:lnTo>
                    <a:pt x="303" y="158"/>
                  </a:lnTo>
                  <a:lnTo>
                    <a:pt x="282" y="177"/>
                  </a:lnTo>
                  <a:lnTo>
                    <a:pt x="263" y="197"/>
                  </a:lnTo>
                  <a:lnTo>
                    <a:pt x="247" y="218"/>
                  </a:lnTo>
                  <a:lnTo>
                    <a:pt x="213" y="263"/>
                  </a:lnTo>
                  <a:lnTo>
                    <a:pt x="183" y="309"/>
                  </a:lnTo>
                  <a:lnTo>
                    <a:pt x="157" y="358"/>
                  </a:lnTo>
                  <a:lnTo>
                    <a:pt x="135" y="408"/>
                  </a:lnTo>
                  <a:lnTo>
                    <a:pt x="116" y="459"/>
                  </a:lnTo>
                  <a:lnTo>
                    <a:pt x="103" y="511"/>
                  </a:lnTo>
                  <a:lnTo>
                    <a:pt x="94" y="561"/>
                  </a:lnTo>
                  <a:lnTo>
                    <a:pt x="94" y="561"/>
                  </a:lnTo>
                  <a:lnTo>
                    <a:pt x="88" y="606"/>
                  </a:lnTo>
                  <a:lnTo>
                    <a:pt x="86" y="647"/>
                  </a:lnTo>
                  <a:lnTo>
                    <a:pt x="88" y="688"/>
                  </a:lnTo>
                  <a:lnTo>
                    <a:pt x="94" y="727"/>
                  </a:lnTo>
                  <a:lnTo>
                    <a:pt x="101" y="767"/>
                  </a:lnTo>
                  <a:lnTo>
                    <a:pt x="112" y="802"/>
                  </a:lnTo>
                  <a:lnTo>
                    <a:pt x="127" y="837"/>
                  </a:lnTo>
                  <a:lnTo>
                    <a:pt x="144" y="871"/>
                  </a:lnTo>
                  <a:lnTo>
                    <a:pt x="165" y="903"/>
                  </a:lnTo>
                  <a:lnTo>
                    <a:pt x="189" y="933"/>
                  </a:lnTo>
                  <a:lnTo>
                    <a:pt x="215" y="961"/>
                  </a:lnTo>
                  <a:lnTo>
                    <a:pt x="243" y="987"/>
                  </a:lnTo>
                  <a:lnTo>
                    <a:pt x="275" y="1011"/>
                  </a:lnTo>
                  <a:lnTo>
                    <a:pt x="310" y="1033"/>
                  </a:lnTo>
                  <a:lnTo>
                    <a:pt x="347" y="1054"/>
                  </a:lnTo>
                  <a:lnTo>
                    <a:pt x="387" y="1071"/>
                  </a:lnTo>
                  <a:lnTo>
                    <a:pt x="387" y="1071"/>
                  </a:lnTo>
                  <a:lnTo>
                    <a:pt x="338" y="1099"/>
                  </a:lnTo>
                  <a:lnTo>
                    <a:pt x="338" y="1099"/>
                  </a:lnTo>
                  <a:lnTo>
                    <a:pt x="318" y="1089"/>
                  </a:lnTo>
                  <a:lnTo>
                    <a:pt x="295" y="1084"/>
                  </a:lnTo>
                  <a:lnTo>
                    <a:pt x="273" y="1080"/>
                  </a:lnTo>
                  <a:lnTo>
                    <a:pt x="249" y="1078"/>
                  </a:lnTo>
                  <a:lnTo>
                    <a:pt x="249" y="1078"/>
                  </a:lnTo>
                  <a:lnTo>
                    <a:pt x="222" y="1080"/>
                  </a:lnTo>
                  <a:lnTo>
                    <a:pt x="198" y="1084"/>
                  </a:lnTo>
                  <a:lnTo>
                    <a:pt x="174" y="1089"/>
                  </a:lnTo>
                  <a:lnTo>
                    <a:pt x="150" y="1099"/>
                  </a:lnTo>
                  <a:lnTo>
                    <a:pt x="129" y="1108"/>
                  </a:lnTo>
                  <a:lnTo>
                    <a:pt x="109" y="1121"/>
                  </a:lnTo>
                  <a:lnTo>
                    <a:pt x="88" y="1134"/>
                  </a:lnTo>
                  <a:lnTo>
                    <a:pt x="71" y="1151"/>
                  </a:lnTo>
                  <a:lnTo>
                    <a:pt x="54" y="1168"/>
                  </a:lnTo>
                  <a:lnTo>
                    <a:pt x="41" y="1186"/>
                  </a:lnTo>
                  <a:lnTo>
                    <a:pt x="28" y="1207"/>
                  </a:lnTo>
                  <a:lnTo>
                    <a:pt x="19" y="1228"/>
                  </a:lnTo>
                  <a:lnTo>
                    <a:pt x="10" y="1250"/>
                  </a:lnTo>
                  <a:lnTo>
                    <a:pt x="4" y="1274"/>
                  </a:lnTo>
                  <a:lnTo>
                    <a:pt x="0" y="1298"/>
                  </a:lnTo>
                  <a:lnTo>
                    <a:pt x="0" y="1323"/>
                  </a:lnTo>
                  <a:lnTo>
                    <a:pt x="0" y="1323"/>
                  </a:lnTo>
                  <a:lnTo>
                    <a:pt x="2" y="1356"/>
                  </a:lnTo>
                  <a:lnTo>
                    <a:pt x="4" y="1373"/>
                  </a:lnTo>
                  <a:lnTo>
                    <a:pt x="8" y="1390"/>
                  </a:lnTo>
                  <a:lnTo>
                    <a:pt x="13" y="1407"/>
                  </a:lnTo>
                  <a:lnTo>
                    <a:pt x="21" y="1422"/>
                  </a:lnTo>
                  <a:lnTo>
                    <a:pt x="28" y="1438"/>
                  </a:lnTo>
                  <a:lnTo>
                    <a:pt x="38" y="1451"/>
                  </a:lnTo>
                  <a:lnTo>
                    <a:pt x="47" y="1466"/>
                  </a:lnTo>
                  <a:lnTo>
                    <a:pt x="58" y="1479"/>
                  </a:lnTo>
                  <a:lnTo>
                    <a:pt x="71" y="1491"/>
                  </a:lnTo>
                  <a:lnTo>
                    <a:pt x="86" y="1502"/>
                  </a:lnTo>
                  <a:lnTo>
                    <a:pt x="103" y="1511"/>
                  </a:lnTo>
                  <a:lnTo>
                    <a:pt x="120" y="1519"/>
                  </a:lnTo>
                  <a:lnTo>
                    <a:pt x="138" y="1524"/>
                  </a:lnTo>
                  <a:lnTo>
                    <a:pt x="159" y="1530"/>
                  </a:lnTo>
                  <a:lnTo>
                    <a:pt x="159" y="1530"/>
                  </a:lnTo>
                  <a:lnTo>
                    <a:pt x="196" y="1534"/>
                  </a:lnTo>
                  <a:lnTo>
                    <a:pt x="230" y="1534"/>
                  </a:lnTo>
                  <a:lnTo>
                    <a:pt x="262" y="1530"/>
                  </a:lnTo>
                  <a:lnTo>
                    <a:pt x="290" y="1524"/>
                  </a:lnTo>
                  <a:lnTo>
                    <a:pt x="314" y="1513"/>
                  </a:lnTo>
                  <a:lnTo>
                    <a:pt x="336" y="1502"/>
                  </a:lnTo>
                  <a:lnTo>
                    <a:pt x="357" y="1489"/>
                  </a:lnTo>
                  <a:lnTo>
                    <a:pt x="375" y="1476"/>
                  </a:lnTo>
                  <a:lnTo>
                    <a:pt x="390" y="1461"/>
                  </a:lnTo>
                  <a:lnTo>
                    <a:pt x="403" y="1446"/>
                  </a:lnTo>
                  <a:lnTo>
                    <a:pt x="422" y="1420"/>
                  </a:lnTo>
                  <a:lnTo>
                    <a:pt x="433" y="1401"/>
                  </a:lnTo>
                  <a:lnTo>
                    <a:pt x="437" y="1394"/>
                  </a:lnTo>
                  <a:lnTo>
                    <a:pt x="437" y="1394"/>
                  </a:lnTo>
                  <a:close/>
                  <a:moveTo>
                    <a:pt x="360" y="1354"/>
                  </a:moveTo>
                  <a:lnTo>
                    <a:pt x="360" y="1354"/>
                  </a:lnTo>
                  <a:lnTo>
                    <a:pt x="349" y="1371"/>
                  </a:lnTo>
                  <a:lnTo>
                    <a:pt x="334" y="1388"/>
                  </a:lnTo>
                  <a:lnTo>
                    <a:pt x="319" y="1403"/>
                  </a:lnTo>
                  <a:lnTo>
                    <a:pt x="301" y="1416"/>
                  </a:lnTo>
                  <a:lnTo>
                    <a:pt x="280" y="1427"/>
                  </a:lnTo>
                  <a:lnTo>
                    <a:pt x="260" y="1435"/>
                  </a:lnTo>
                  <a:lnTo>
                    <a:pt x="235" y="1440"/>
                  </a:lnTo>
                  <a:lnTo>
                    <a:pt x="211" y="1442"/>
                  </a:lnTo>
                  <a:lnTo>
                    <a:pt x="211" y="1442"/>
                  </a:lnTo>
                  <a:lnTo>
                    <a:pt x="202" y="1444"/>
                  </a:lnTo>
                  <a:lnTo>
                    <a:pt x="202" y="1444"/>
                  </a:lnTo>
                  <a:lnTo>
                    <a:pt x="176" y="1442"/>
                  </a:lnTo>
                  <a:lnTo>
                    <a:pt x="165" y="1438"/>
                  </a:lnTo>
                  <a:lnTo>
                    <a:pt x="153" y="1437"/>
                  </a:lnTo>
                  <a:lnTo>
                    <a:pt x="144" y="1431"/>
                  </a:lnTo>
                  <a:lnTo>
                    <a:pt x="137" y="1427"/>
                  </a:lnTo>
                  <a:lnTo>
                    <a:pt x="127" y="1420"/>
                  </a:lnTo>
                  <a:lnTo>
                    <a:pt x="122" y="1414"/>
                  </a:lnTo>
                  <a:lnTo>
                    <a:pt x="122" y="1414"/>
                  </a:lnTo>
                  <a:lnTo>
                    <a:pt x="107" y="1394"/>
                  </a:lnTo>
                  <a:lnTo>
                    <a:pt x="97" y="1373"/>
                  </a:lnTo>
                  <a:lnTo>
                    <a:pt x="92" y="1353"/>
                  </a:lnTo>
                  <a:lnTo>
                    <a:pt x="88" y="1332"/>
                  </a:lnTo>
                  <a:lnTo>
                    <a:pt x="88" y="1310"/>
                  </a:lnTo>
                  <a:lnTo>
                    <a:pt x="92" y="1289"/>
                  </a:lnTo>
                  <a:lnTo>
                    <a:pt x="99" y="1270"/>
                  </a:lnTo>
                  <a:lnTo>
                    <a:pt x="107" y="1250"/>
                  </a:lnTo>
                  <a:lnTo>
                    <a:pt x="118" y="1233"/>
                  </a:lnTo>
                  <a:lnTo>
                    <a:pt x="133" y="1216"/>
                  </a:lnTo>
                  <a:lnTo>
                    <a:pt x="148" y="1201"/>
                  </a:lnTo>
                  <a:lnTo>
                    <a:pt x="165" y="1190"/>
                  </a:lnTo>
                  <a:lnTo>
                    <a:pt x="183" y="1179"/>
                  </a:lnTo>
                  <a:lnTo>
                    <a:pt x="204" y="1172"/>
                  </a:lnTo>
                  <a:lnTo>
                    <a:pt x="226" y="1168"/>
                  </a:lnTo>
                  <a:lnTo>
                    <a:pt x="249" y="1166"/>
                  </a:lnTo>
                  <a:lnTo>
                    <a:pt x="249" y="1166"/>
                  </a:lnTo>
                  <a:lnTo>
                    <a:pt x="260" y="1166"/>
                  </a:lnTo>
                  <a:lnTo>
                    <a:pt x="273" y="1168"/>
                  </a:lnTo>
                  <a:lnTo>
                    <a:pt x="284" y="1170"/>
                  </a:lnTo>
                  <a:lnTo>
                    <a:pt x="299" y="1175"/>
                  </a:lnTo>
                  <a:lnTo>
                    <a:pt x="312" y="1181"/>
                  </a:lnTo>
                  <a:lnTo>
                    <a:pt x="323" y="1190"/>
                  </a:lnTo>
                  <a:lnTo>
                    <a:pt x="336" y="1201"/>
                  </a:lnTo>
                  <a:lnTo>
                    <a:pt x="347" y="1216"/>
                  </a:lnTo>
                  <a:lnTo>
                    <a:pt x="347" y="1216"/>
                  </a:lnTo>
                  <a:lnTo>
                    <a:pt x="357" y="1233"/>
                  </a:lnTo>
                  <a:lnTo>
                    <a:pt x="364" y="1250"/>
                  </a:lnTo>
                  <a:lnTo>
                    <a:pt x="370" y="1267"/>
                  </a:lnTo>
                  <a:lnTo>
                    <a:pt x="374" y="1285"/>
                  </a:lnTo>
                  <a:lnTo>
                    <a:pt x="374" y="1302"/>
                  </a:lnTo>
                  <a:lnTo>
                    <a:pt x="372" y="1319"/>
                  </a:lnTo>
                  <a:lnTo>
                    <a:pt x="366" y="1336"/>
                  </a:lnTo>
                  <a:lnTo>
                    <a:pt x="360" y="1354"/>
                  </a:lnTo>
                  <a:lnTo>
                    <a:pt x="360" y="1354"/>
                  </a:lnTo>
                  <a:close/>
                  <a:moveTo>
                    <a:pt x="1006" y="1642"/>
                  </a:moveTo>
                  <a:lnTo>
                    <a:pt x="1006" y="1642"/>
                  </a:lnTo>
                  <a:lnTo>
                    <a:pt x="987" y="1634"/>
                  </a:lnTo>
                  <a:lnTo>
                    <a:pt x="971" y="1625"/>
                  </a:lnTo>
                  <a:lnTo>
                    <a:pt x="956" y="1616"/>
                  </a:lnTo>
                  <a:lnTo>
                    <a:pt x="943" y="1603"/>
                  </a:lnTo>
                  <a:lnTo>
                    <a:pt x="933" y="1590"/>
                  </a:lnTo>
                  <a:lnTo>
                    <a:pt x="924" y="1575"/>
                  </a:lnTo>
                  <a:lnTo>
                    <a:pt x="917" y="1558"/>
                  </a:lnTo>
                  <a:lnTo>
                    <a:pt x="913" y="1539"/>
                  </a:lnTo>
                  <a:lnTo>
                    <a:pt x="913" y="1539"/>
                  </a:lnTo>
                  <a:lnTo>
                    <a:pt x="909" y="1519"/>
                  </a:lnTo>
                  <a:lnTo>
                    <a:pt x="909" y="1496"/>
                  </a:lnTo>
                  <a:lnTo>
                    <a:pt x="913" y="1476"/>
                  </a:lnTo>
                  <a:lnTo>
                    <a:pt x="920" y="1453"/>
                  </a:lnTo>
                  <a:lnTo>
                    <a:pt x="930" y="1433"/>
                  </a:lnTo>
                  <a:lnTo>
                    <a:pt x="943" y="1414"/>
                  </a:lnTo>
                  <a:lnTo>
                    <a:pt x="958" y="1395"/>
                  </a:lnTo>
                  <a:lnTo>
                    <a:pt x="974" y="1379"/>
                  </a:lnTo>
                  <a:lnTo>
                    <a:pt x="974" y="1379"/>
                  </a:lnTo>
                  <a:lnTo>
                    <a:pt x="987" y="1367"/>
                  </a:lnTo>
                  <a:lnTo>
                    <a:pt x="1002" y="1360"/>
                  </a:lnTo>
                  <a:lnTo>
                    <a:pt x="1015" y="1353"/>
                  </a:lnTo>
                  <a:lnTo>
                    <a:pt x="1028" y="1349"/>
                  </a:lnTo>
                  <a:lnTo>
                    <a:pt x="1042" y="1345"/>
                  </a:lnTo>
                  <a:lnTo>
                    <a:pt x="1055" y="1343"/>
                  </a:lnTo>
                  <a:lnTo>
                    <a:pt x="1077" y="1341"/>
                  </a:lnTo>
                  <a:lnTo>
                    <a:pt x="1077" y="1341"/>
                  </a:lnTo>
                  <a:lnTo>
                    <a:pt x="1101" y="1343"/>
                  </a:lnTo>
                  <a:lnTo>
                    <a:pt x="1126" y="1349"/>
                  </a:lnTo>
                  <a:lnTo>
                    <a:pt x="1148" y="1358"/>
                  </a:lnTo>
                  <a:lnTo>
                    <a:pt x="1168" y="1371"/>
                  </a:lnTo>
                  <a:lnTo>
                    <a:pt x="1178" y="1379"/>
                  </a:lnTo>
                  <a:lnTo>
                    <a:pt x="1187" y="1388"/>
                  </a:lnTo>
                  <a:lnTo>
                    <a:pt x="1195" y="1397"/>
                  </a:lnTo>
                  <a:lnTo>
                    <a:pt x="1202" y="1409"/>
                  </a:lnTo>
                  <a:lnTo>
                    <a:pt x="1208" y="1418"/>
                  </a:lnTo>
                  <a:lnTo>
                    <a:pt x="1211" y="1431"/>
                  </a:lnTo>
                  <a:lnTo>
                    <a:pt x="1215" y="1442"/>
                  </a:lnTo>
                  <a:lnTo>
                    <a:pt x="1217" y="1455"/>
                  </a:lnTo>
                  <a:lnTo>
                    <a:pt x="1217" y="1455"/>
                  </a:lnTo>
                  <a:lnTo>
                    <a:pt x="1217" y="1481"/>
                  </a:lnTo>
                  <a:lnTo>
                    <a:pt x="1215" y="1506"/>
                  </a:lnTo>
                  <a:lnTo>
                    <a:pt x="1213" y="1528"/>
                  </a:lnTo>
                  <a:lnTo>
                    <a:pt x="1208" y="1548"/>
                  </a:lnTo>
                  <a:lnTo>
                    <a:pt x="1202" y="1567"/>
                  </a:lnTo>
                  <a:lnTo>
                    <a:pt x="1195" y="1586"/>
                  </a:lnTo>
                  <a:lnTo>
                    <a:pt x="1183" y="1601"/>
                  </a:lnTo>
                  <a:lnTo>
                    <a:pt x="1172" y="1614"/>
                  </a:lnTo>
                  <a:lnTo>
                    <a:pt x="1172" y="1614"/>
                  </a:lnTo>
                  <a:lnTo>
                    <a:pt x="1163" y="1623"/>
                  </a:lnTo>
                  <a:lnTo>
                    <a:pt x="1153" y="1631"/>
                  </a:lnTo>
                  <a:lnTo>
                    <a:pt x="1142" y="1638"/>
                  </a:lnTo>
                  <a:lnTo>
                    <a:pt x="1131" y="1644"/>
                  </a:lnTo>
                  <a:lnTo>
                    <a:pt x="1118" y="1647"/>
                  </a:lnTo>
                  <a:lnTo>
                    <a:pt x="1105" y="1651"/>
                  </a:lnTo>
                  <a:lnTo>
                    <a:pt x="1090" y="1653"/>
                  </a:lnTo>
                  <a:lnTo>
                    <a:pt x="1075" y="1653"/>
                  </a:lnTo>
                  <a:lnTo>
                    <a:pt x="1075" y="1653"/>
                  </a:lnTo>
                  <a:lnTo>
                    <a:pt x="1058" y="1653"/>
                  </a:lnTo>
                  <a:lnTo>
                    <a:pt x="1042" y="1651"/>
                  </a:lnTo>
                  <a:lnTo>
                    <a:pt x="1025" y="1647"/>
                  </a:lnTo>
                  <a:lnTo>
                    <a:pt x="1006" y="1642"/>
                  </a:lnTo>
                  <a:lnTo>
                    <a:pt x="1006" y="1642"/>
                  </a:lnTo>
                  <a:close/>
                </a:path>
              </a:pathLst>
            </a:custGeom>
            <a:solidFill>
              <a:sysClr val="windowText" lastClr="000000"/>
            </a:solidFill>
            <a:ln>
              <a:noFill/>
            </a:ln>
            <a:extLst>
              <a:ext uri="{91240B29-F687-4F45-9708-019B960494DF}">
                <a14:hiddenLine xmlns="" xmlns:a14="http://schemas.microsoft.com/office/drawing/2010/main" w="9525">
                  <a:solidFill>
                    <a:srgbClr val="79BB8F"/>
                  </a:solidFill>
                  <a:round/>
                </a14:hiddenLine>
              </a:ext>
            </a:extLst>
          </p:spPr>
          <p:txBody>
            <a:bodyPr vert="horz" wrap="square" lIns="51447" tIns="25723" rIns="51447" bIns="25723" numCol="1" anchor="t" anchorCtr="0" compatLnSpc="1"/>
            <a:lstStyle/>
            <a:p>
              <a:pPr latinLnBrk="1">
                <a:lnSpc>
                  <a:spcPct val="120000"/>
                </a:lnSpc>
              </a:pPr>
              <a:endParaRPr lang="ko-KR" altLang="en-US" sz="1015" cap="all">
                <a:solidFill>
                  <a:prstClr val="black"/>
                </a:solidFill>
                <a:latin typeface="Arial" panose="020B0604020202020204" pitchFamily="34" charset="0"/>
              </a:endParaRPr>
            </a:p>
          </p:txBody>
        </p:sp>
      </p:grpSp>
      <p:grpSp>
        <p:nvGrpSpPr>
          <p:cNvPr id="97" name="그룹 99"/>
          <p:cNvGrpSpPr/>
          <p:nvPr>
            <p:custDataLst>
              <p:tags r:id="rId4"/>
            </p:custDataLst>
          </p:nvPr>
        </p:nvGrpSpPr>
        <p:grpSpPr>
          <a:xfrm>
            <a:off x="771133" y="3669245"/>
            <a:ext cx="509531" cy="420077"/>
            <a:chOff x="6018951" y="5322069"/>
            <a:chExt cx="1177925" cy="1017588"/>
          </a:xfrm>
        </p:grpSpPr>
        <p:sp>
          <p:nvSpPr>
            <p:cNvPr id="98" name="Freeform 11"/>
            <p:cNvSpPr/>
            <p:nvPr>
              <p:custDataLst>
                <p:tags r:id="rId11"/>
              </p:custDataLst>
            </p:nvPr>
          </p:nvSpPr>
          <p:spPr bwMode="auto">
            <a:xfrm>
              <a:off x="6018951" y="5322069"/>
              <a:ext cx="1177925" cy="1017588"/>
            </a:xfrm>
            <a:custGeom>
              <a:avLst/>
              <a:gdLst>
                <a:gd name="T0" fmla="*/ 729 w 742"/>
                <a:gd name="T1" fmla="*/ 232 h 641"/>
                <a:gd name="T2" fmla="*/ 720 w 742"/>
                <a:gd name="T3" fmla="*/ 205 h 641"/>
                <a:gd name="T4" fmla="*/ 709 w 742"/>
                <a:gd name="T5" fmla="*/ 180 h 641"/>
                <a:gd name="T6" fmla="*/ 678 w 742"/>
                <a:gd name="T7" fmla="*/ 134 h 641"/>
                <a:gd name="T8" fmla="*/ 641 w 742"/>
                <a:gd name="T9" fmla="*/ 94 h 641"/>
                <a:gd name="T10" fmla="*/ 595 w 742"/>
                <a:gd name="T11" fmla="*/ 63 h 641"/>
                <a:gd name="T12" fmla="*/ 545 w 742"/>
                <a:gd name="T13" fmla="*/ 37 h 641"/>
                <a:gd name="T14" fmla="*/ 492 w 742"/>
                <a:gd name="T15" fmla="*/ 19 h 641"/>
                <a:gd name="T16" fmla="*/ 437 w 742"/>
                <a:gd name="T17" fmla="*/ 6 h 641"/>
                <a:gd name="T18" fmla="*/ 383 w 742"/>
                <a:gd name="T19" fmla="*/ 0 h 641"/>
                <a:gd name="T20" fmla="*/ 364 w 742"/>
                <a:gd name="T21" fmla="*/ 0 h 641"/>
                <a:gd name="T22" fmla="*/ 327 w 742"/>
                <a:gd name="T23" fmla="*/ 1 h 641"/>
                <a:gd name="T24" fmla="*/ 272 w 742"/>
                <a:gd name="T25" fmla="*/ 9 h 641"/>
                <a:gd name="T26" fmla="*/ 205 w 742"/>
                <a:gd name="T27" fmla="*/ 27 h 641"/>
                <a:gd name="T28" fmla="*/ 146 w 742"/>
                <a:gd name="T29" fmla="*/ 56 h 641"/>
                <a:gd name="T30" fmla="*/ 106 w 742"/>
                <a:gd name="T31" fmla="*/ 84 h 641"/>
                <a:gd name="T32" fmla="*/ 82 w 742"/>
                <a:gd name="T33" fmla="*/ 104 h 641"/>
                <a:gd name="T34" fmla="*/ 61 w 742"/>
                <a:gd name="T35" fmla="*/ 127 h 641"/>
                <a:gd name="T36" fmla="*/ 42 w 742"/>
                <a:gd name="T37" fmla="*/ 151 h 641"/>
                <a:gd name="T38" fmla="*/ 28 w 742"/>
                <a:gd name="T39" fmla="*/ 178 h 641"/>
                <a:gd name="T40" fmla="*/ 15 w 742"/>
                <a:gd name="T41" fmla="*/ 205 h 641"/>
                <a:gd name="T42" fmla="*/ 6 w 742"/>
                <a:gd name="T43" fmla="*/ 233 h 641"/>
                <a:gd name="T44" fmla="*/ 1 w 742"/>
                <a:gd name="T45" fmla="*/ 263 h 641"/>
                <a:gd name="T46" fmla="*/ 0 w 742"/>
                <a:gd name="T47" fmla="*/ 278 h 641"/>
                <a:gd name="T48" fmla="*/ 3 w 742"/>
                <a:gd name="T49" fmla="*/ 333 h 641"/>
                <a:gd name="T50" fmla="*/ 15 w 742"/>
                <a:gd name="T51" fmla="*/ 381 h 641"/>
                <a:gd name="T52" fmla="*/ 36 w 742"/>
                <a:gd name="T53" fmla="*/ 425 h 641"/>
                <a:gd name="T54" fmla="*/ 65 w 742"/>
                <a:gd name="T55" fmla="*/ 463 h 641"/>
                <a:gd name="T56" fmla="*/ 100 w 742"/>
                <a:gd name="T57" fmla="*/ 495 h 641"/>
                <a:gd name="T58" fmla="*/ 139 w 742"/>
                <a:gd name="T59" fmla="*/ 523 h 641"/>
                <a:gd name="T60" fmla="*/ 182 w 742"/>
                <a:gd name="T61" fmla="*/ 545 h 641"/>
                <a:gd name="T62" fmla="*/ 225 w 742"/>
                <a:gd name="T63" fmla="*/ 564 h 641"/>
                <a:gd name="T64" fmla="*/ 244 w 742"/>
                <a:gd name="T65" fmla="*/ 570 h 641"/>
                <a:gd name="T66" fmla="*/ 283 w 742"/>
                <a:gd name="T67" fmla="*/ 577 h 641"/>
                <a:gd name="T68" fmla="*/ 323 w 742"/>
                <a:gd name="T69" fmla="*/ 582 h 641"/>
                <a:gd name="T70" fmla="*/ 384 w 742"/>
                <a:gd name="T71" fmla="*/ 584 h 641"/>
                <a:gd name="T72" fmla="*/ 462 w 742"/>
                <a:gd name="T73" fmla="*/ 576 h 641"/>
                <a:gd name="T74" fmla="*/ 528 w 742"/>
                <a:gd name="T75" fmla="*/ 563 h 641"/>
                <a:gd name="T76" fmla="*/ 560 w 742"/>
                <a:gd name="T77" fmla="*/ 587 h 641"/>
                <a:gd name="T78" fmla="*/ 593 w 742"/>
                <a:gd name="T79" fmla="*/ 608 h 641"/>
                <a:gd name="T80" fmla="*/ 631 w 742"/>
                <a:gd name="T81" fmla="*/ 626 h 641"/>
                <a:gd name="T82" fmla="*/ 681 w 742"/>
                <a:gd name="T83" fmla="*/ 641 h 641"/>
                <a:gd name="T84" fmla="*/ 661 w 742"/>
                <a:gd name="T85" fmla="*/ 591 h 641"/>
                <a:gd name="T86" fmla="*/ 652 w 742"/>
                <a:gd name="T87" fmla="*/ 561 h 641"/>
                <a:gd name="T88" fmla="*/ 651 w 742"/>
                <a:gd name="T89" fmla="*/ 544 h 641"/>
                <a:gd name="T90" fmla="*/ 653 w 742"/>
                <a:gd name="T91" fmla="*/ 526 h 641"/>
                <a:gd name="T92" fmla="*/ 661 w 742"/>
                <a:gd name="T93" fmla="*/ 508 h 641"/>
                <a:gd name="T94" fmla="*/ 683 w 742"/>
                <a:gd name="T95" fmla="*/ 474 h 641"/>
                <a:gd name="T96" fmla="*/ 694 w 742"/>
                <a:gd name="T97" fmla="*/ 458 h 641"/>
                <a:gd name="T98" fmla="*/ 713 w 742"/>
                <a:gd name="T99" fmla="*/ 427 h 641"/>
                <a:gd name="T100" fmla="*/ 727 w 742"/>
                <a:gd name="T101" fmla="*/ 396 h 641"/>
                <a:gd name="T102" fmla="*/ 735 w 742"/>
                <a:gd name="T103" fmla="*/ 366 h 641"/>
                <a:gd name="T104" fmla="*/ 740 w 742"/>
                <a:gd name="T105" fmla="*/ 337 h 641"/>
                <a:gd name="T106" fmla="*/ 742 w 742"/>
                <a:gd name="T107" fmla="*/ 307 h 641"/>
                <a:gd name="T108" fmla="*/ 737 w 742"/>
                <a:gd name="T109" fmla="*/ 262 h 641"/>
                <a:gd name="T110" fmla="*/ 729 w 742"/>
                <a:gd name="T111" fmla="*/ 232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2" h="641">
                  <a:moveTo>
                    <a:pt x="729" y="232"/>
                  </a:moveTo>
                  <a:lnTo>
                    <a:pt x="729" y="232"/>
                  </a:lnTo>
                  <a:lnTo>
                    <a:pt x="725" y="219"/>
                  </a:lnTo>
                  <a:lnTo>
                    <a:pt x="720" y="205"/>
                  </a:lnTo>
                  <a:lnTo>
                    <a:pt x="715" y="192"/>
                  </a:lnTo>
                  <a:lnTo>
                    <a:pt x="709" y="180"/>
                  </a:lnTo>
                  <a:lnTo>
                    <a:pt x="696" y="155"/>
                  </a:lnTo>
                  <a:lnTo>
                    <a:pt x="678" y="134"/>
                  </a:lnTo>
                  <a:lnTo>
                    <a:pt x="661" y="113"/>
                  </a:lnTo>
                  <a:lnTo>
                    <a:pt x="641" y="94"/>
                  </a:lnTo>
                  <a:lnTo>
                    <a:pt x="619" y="78"/>
                  </a:lnTo>
                  <a:lnTo>
                    <a:pt x="595" y="63"/>
                  </a:lnTo>
                  <a:lnTo>
                    <a:pt x="571" y="50"/>
                  </a:lnTo>
                  <a:lnTo>
                    <a:pt x="545" y="37"/>
                  </a:lnTo>
                  <a:lnTo>
                    <a:pt x="519" y="27"/>
                  </a:lnTo>
                  <a:lnTo>
                    <a:pt x="492" y="19"/>
                  </a:lnTo>
                  <a:lnTo>
                    <a:pt x="465" y="11"/>
                  </a:lnTo>
                  <a:lnTo>
                    <a:pt x="437" y="6"/>
                  </a:lnTo>
                  <a:lnTo>
                    <a:pt x="410" y="2"/>
                  </a:lnTo>
                  <a:lnTo>
                    <a:pt x="383" y="0"/>
                  </a:lnTo>
                  <a:lnTo>
                    <a:pt x="383" y="0"/>
                  </a:lnTo>
                  <a:lnTo>
                    <a:pt x="364" y="0"/>
                  </a:lnTo>
                  <a:lnTo>
                    <a:pt x="345" y="0"/>
                  </a:lnTo>
                  <a:lnTo>
                    <a:pt x="327" y="1"/>
                  </a:lnTo>
                  <a:lnTo>
                    <a:pt x="308" y="2"/>
                  </a:lnTo>
                  <a:lnTo>
                    <a:pt x="272" y="9"/>
                  </a:lnTo>
                  <a:lnTo>
                    <a:pt x="239" y="16"/>
                  </a:lnTo>
                  <a:lnTo>
                    <a:pt x="205" y="27"/>
                  </a:lnTo>
                  <a:lnTo>
                    <a:pt x="174" y="41"/>
                  </a:lnTo>
                  <a:lnTo>
                    <a:pt x="146" y="56"/>
                  </a:lnTo>
                  <a:lnTo>
                    <a:pt x="118" y="75"/>
                  </a:lnTo>
                  <a:lnTo>
                    <a:pt x="106" y="84"/>
                  </a:lnTo>
                  <a:lnTo>
                    <a:pt x="93" y="94"/>
                  </a:lnTo>
                  <a:lnTo>
                    <a:pt x="82" y="104"/>
                  </a:lnTo>
                  <a:lnTo>
                    <a:pt x="71" y="115"/>
                  </a:lnTo>
                  <a:lnTo>
                    <a:pt x="61" y="127"/>
                  </a:lnTo>
                  <a:lnTo>
                    <a:pt x="51" y="139"/>
                  </a:lnTo>
                  <a:lnTo>
                    <a:pt x="42" y="151"/>
                  </a:lnTo>
                  <a:lnTo>
                    <a:pt x="35" y="164"/>
                  </a:lnTo>
                  <a:lnTo>
                    <a:pt x="28" y="178"/>
                  </a:lnTo>
                  <a:lnTo>
                    <a:pt x="21" y="191"/>
                  </a:lnTo>
                  <a:lnTo>
                    <a:pt x="15" y="205"/>
                  </a:lnTo>
                  <a:lnTo>
                    <a:pt x="10" y="219"/>
                  </a:lnTo>
                  <a:lnTo>
                    <a:pt x="6" y="233"/>
                  </a:lnTo>
                  <a:lnTo>
                    <a:pt x="3" y="248"/>
                  </a:lnTo>
                  <a:lnTo>
                    <a:pt x="1" y="263"/>
                  </a:lnTo>
                  <a:lnTo>
                    <a:pt x="0" y="278"/>
                  </a:lnTo>
                  <a:lnTo>
                    <a:pt x="0" y="278"/>
                  </a:lnTo>
                  <a:lnTo>
                    <a:pt x="0" y="305"/>
                  </a:lnTo>
                  <a:lnTo>
                    <a:pt x="3" y="333"/>
                  </a:lnTo>
                  <a:lnTo>
                    <a:pt x="8" y="358"/>
                  </a:lnTo>
                  <a:lnTo>
                    <a:pt x="15" y="381"/>
                  </a:lnTo>
                  <a:lnTo>
                    <a:pt x="25" y="404"/>
                  </a:lnTo>
                  <a:lnTo>
                    <a:pt x="36" y="425"/>
                  </a:lnTo>
                  <a:lnTo>
                    <a:pt x="50" y="445"/>
                  </a:lnTo>
                  <a:lnTo>
                    <a:pt x="65" y="463"/>
                  </a:lnTo>
                  <a:lnTo>
                    <a:pt x="82" y="479"/>
                  </a:lnTo>
                  <a:lnTo>
                    <a:pt x="100" y="495"/>
                  </a:lnTo>
                  <a:lnTo>
                    <a:pt x="119" y="510"/>
                  </a:lnTo>
                  <a:lnTo>
                    <a:pt x="139" y="523"/>
                  </a:lnTo>
                  <a:lnTo>
                    <a:pt x="160" y="535"/>
                  </a:lnTo>
                  <a:lnTo>
                    <a:pt x="182" y="545"/>
                  </a:lnTo>
                  <a:lnTo>
                    <a:pt x="203" y="555"/>
                  </a:lnTo>
                  <a:lnTo>
                    <a:pt x="225" y="564"/>
                  </a:lnTo>
                  <a:lnTo>
                    <a:pt x="225" y="564"/>
                  </a:lnTo>
                  <a:lnTo>
                    <a:pt x="244" y="570"/>
                  </a:lnTo>
                  <a:lnTo>
                    <a:pt x="263" y="574"/>
                  </a:lnTo>
                  <a:lnTo>
                    <a:pt x="283" y="577"/>
                  </a:lnTo>
                  <a:lnTo>
                    <a:pt x="303" y="581"/>
                  </a:lnTo>
                  <a:lnTo>
                    <a:pt x="323" y="582"/>
                  </a:lnTo>
                  <a:lnTo>
                    <a:pt x="344" y="584"/>
                  </a:lnTo>
                  <a:lnTo>
                    <a:pt x="384" y="584"/>
                  </a:lnTo>
                  <a:lnTo>
                    <a:pt x="424" y="581"/>
                  </a:lnTo>
                  <a:lnTo>
                    <a:pt x="462" y="576"/>
                  </a:lnTo>
                  <a:lnTo>
                    <a:pt x="497" y="570"/>
                  </a:lnTo>
                  <a:lnTo>
                    <a:pt x="528" y="563"/>
                  </a:lnTo>
                  <a:lnTo>
                    <a:pt x="528" y="563"/>
                  </a:lnTo>
                  <a:lnTo>
                    <a:pt x="560" y="587"/>
                  </a:lnTo>
                  <a:lnTo>
                    <a:pt x="576" y="597"/>
                  </a:lnTo>
                  <a:lnTo>
                    <a:pt x="593" y="608"/>
                  </a:lnTo>
                  <a:lnTo>
                    <a:pt x="611" y="617"/>
                  </a:lnTo>
                  <a:lnTo>
                    <a:pt x="631" y="626"/>
                  </a:lnTo>
                  <a:lnTo>
                    <a:pt x="653" y="635"/>
                  </a:lnTo>
                  <a:lnTo>
                    <a:pt x="681" y="641"/>
                  </a:lnTo>
                  <a:lnTo>
                    <a:pt x="681" y="641"/>
                  </a:lnTo>
                  <a:lnTo>
                    <a:pt x="661" y="591"/>
                  </a:lnTo>
                  <a:lnTo>
                    <a:pt x="655" y="571"/>
                  </a:lnTo>
                  <a:lnTo>
                    <a:pt x="652" y="561"/>
                  </a:lnTo>
                  <a:lnTo>
                    <a:pt x="651" y="553"/>
                  </a:lnTo>
                  <a:lnTo>
                    <a:pt x="651" y="544"/>
                  </a:lnTo>
                  <a:lnTo>
                    <a:pt x="652" y="535"/>
                  </a:lnTo>
                  <a:lnTo>
                    <a:pt x="653" y="526"/>
                  </a:lnTo>
                  <a:lnTo>
                    <a:pt x="657" y="518"/>
                  </a:lnTo>
                  <a:lnTo>
                    <a:pt x="661" y="508"/>
                  </a:lnTo>
                  <a:lnTo>
                    <a:pt x="667" y="498"/>
                  </a:lnTo>
                  <a:lnTo>
                    <a:pt x="683" y="474"/>
                  </a:lnTo>
                  <a:lnTo>
                    <a:pt x="683" y="474"/>
                  </a:lnTo>
                  <a:lnTo>
                    <a:pt x="694" y="458"/>
                  </a:lnTo>
                  <a:lnTo>
                    <a:pt x="704" y="442"/>
                  </a:lnTo>
                  <a:lnTo>
                    <a:pt x="713" y="427"/>
                  </a:lnTo>
                  <a:lnTo>
                    <a:pt x="720" y="411"/>
                  </a:lnTo>
                  <a:lnTo>
                    <a:pt x="727" y="396"/>
                  </a:lnTo>
                  <a:lnTo>
                    <a:pt x="732" y="381"/>
                  </a:lnTo>
                  <a:lnTo>
                    <a:pt x="735" y="366"/>
                  </a:lnTo>
                  <a:lnTo>
                    <a:pt x="738" y="351"/>
                  </a:lnTo>
                  <a:lnTo>
                    <a:pt x="740" y="337"/>
                  </a:lnTo>
                  <a:lnTo>
                    <a:pt x="742" y="322"/>
                  </a:lnTo>
                  <a:lnTo>
                    <a:pt x="742" y="307"/>
                  </a:lnTo>
                  <a:lnTo>
                    <a:pt x="740" y="292"/>
                  </a:lnTo>
                  <a:lnTo>
                    <a:pt x="737" y="262"/>
                  </a:lnTo>
                  <a:lnTo>
                    <a:pt x="729" y="232"/>
                  </a:lnTo>
                  <a:lnTo>
                    <a:pt x="729" y="232"/>
                  </a:lnTo>
                  <a:close/>
                </a:path>
              </a:pathLst>
            </a:custGeom>
            <a:solidFill>
              <a:srgbClr val="6BC0A7"/>
            </a:solidFill>
            <a:ln>
              <a:noFill/>
            </a:ln>
            <a:extLst>
              <a:ext uri="{91240B29-F687-4F45-9708-019B960494DF}">
                <a14:hiddenLine xmlns="" xmlns:a14="http://schemas.microsoft.com/office/drawing/2010/main" w="9525">
                  <a:solidFill>
                    <a:srgbClr val="79BB8F"/>
                  </a:solidFill>
                  <a:round/>
                </a14:hiddenLine>
              </a:ext>
            </a:extLst>
          </p:spPr>
          <p:txBody>
            <a:bodyPr vert="horz" wrap="square" lIns="51447" tIns="25723" rIns="51447" bIns="25723" numCol="1" anchor="t" anchorCtr="0" compatLnSpc="1"/>
            <a:lstStyle/>
            <a:p>
              <a:pPr defTabSz="685800" latinLnBrk="1">
                <a:lnSpc>
                  <a:spcPct val="120000"/>
                </a:lnSpc>
                <a:defRPr/>
              </a:pPr>
              <a:endParaRPr lang="ko-KR" altLang="en-US" sz="1015" kern="0" cap="all">
                <a:solidFill>
                  <a:prstClr val="black"/>
                </a:solidFill>
                <a:latin typeface="Arial" panose="020B0604020202020204" pitchFamily="34" charset="0"/>
              </a:endParaRPr>
            </a:p>
          </p:txBody>
        </p:sp>
        <p:grpSp>
          <p:nvGrpSpPr>
            <p:cNvPr id="99" name="그룹 101"/>
            <p:cNvGrpSpPr/>
            <p:nvPr/>
          </p:nvGrpSpPr>
          <p:grpSpPr>
            <a:xfrm>
              <a:off x="6533301" y="5420494"/>
              <a:ext cx="153987" cy="730251"/>
              <a:chOff x="6499225" y="5924550"/>
              <a:chExt cx="153987" cy="730251"/>
            </a:xfrm>
          </p:grpSpPr>
          <p:sp>
            <p:nvSpPr>
              <p:cNvPr id="100" name="Freeform 12"/>
              <p:cNvSpPr/>
              <p:nvPr>
                <p:custDataLst>
                  <p:tags r:id="rId12"/>
                </p:custDataLst>
              </p:nvPr>
            </p:nvSpPr>
            <p:spPr bwMode="auto">
              <a:xfrm>
                <a:off x="6505575" y="6513513"/>
                <a:ext cx="141287" cy="141288"/>
              </a:xfrm>
              <a:custGeom>
                <a:avLst/>
                <a:gdLst>
                  <a:gd name="T0" fmla="*/ 76 w 89"/>
                  <a:gd name="T1" fmla="*/ 76 h 89"/>
                  <a:gd name="T2" fmla="*/ 76 w 89"/>
                  <a:gd name="T3" fmla="*/ 76 h 89"/>
                  <a:gd name="T4" fmla="*/ 70 w 89"/>
                  <a:gd name="T5" fmla="*/ 81 h 89"/>
                  <a:gd name="T6" fmla="*/ 62 w 89"/>
                  <a:gd name="T7" fmla="*/ 85 h 89"/>
                  <a:gd name="T8" fmla="*/ 55 w 89"/>
                  <a:gd name="T9" fmla="*/ 87 h 89"/>
                  <a:gd name="T10" fmla="*/ 46 w 89"/>
                  <a:gd name="T11" fmla="*/ 89 h 89"/>
                  <a:gd name="T12" fmla="*/ 46 w 89"/>
                  <a:gd name="T13" fmla="*/ 89 h 89"/>
                  <a:gd name="T14" fmla="*/ 37 w 89"/>
                  <a:gd name="T15" fmla="*/ 87 h 89"/>
                  <a:gd name="T16" fmla="*/ 29 w 89"/>
                  <a:gd name="T17" fmla="*/ 86 h 89"/>
                  <a:gd name="T18" fmla="*/ 21 w 89"/>
                  <a:gd name="T19" fmla="*/ 82 h 89"/>
                  <a:gd name="T20" fmla="*/ 14 w 89"/>
                  <a:gd name="T21" fmla="*/ 77 h 89"/>
                  <a:gd name="T22" fmla="*/ 14 w 89"/>
                  <a:gd name="T23" fmla="*/ 77 h 89"/>
                  <a:gd name="T24" fmla="*/ 9 w 89"/>
                  <a:gd name="T25" fmla="*/ 71 h 89"/>
                  <a:gd name="T26" fmla="*/ 4 w 89"/>
                  <a:gd name="T27" fmla="*/ 64 h 89"/>
                  <a:gd name="T28" fmla="*/ 1 w 89"/>
                  <a:gd name="T29" fmla="*/ 55 h 89"/>
                  <a:gd name="T30" fmla="*/ 0 w 89"/>
                  <a:gd name="T31" fmla="*/ 45 h 89"/>
                  <a:gd name="T32" fmla="*/ 0 w 89"/>
                  <a:gd name="T33" fmla="*/ 45 h 89"/>
                  <a:gd name="T34" fmla="*/ 1 w 89"/>
                  <a:gd name="T35" fmla="*/ 36 h 89"/>
                  <a:gd name="T36" fmla="*/ 4 w 89"/>
                  <a:gd name="T37" fmla="*/ 28 h 89"/>
                  <a:gd name="T38" fmla="*/ 8 w 89"/>
                  <a:gd name="T39" fmla="*/ 20 h 89"/>
                  <a:gd name="T40" fmla="*/ 12 w 89"/>
                  <a:gd name="T41" fmla="*/ 13 h 89"/>
                  <a:gd name="T42" fmla="*/ 12 w 89"/>
                  <a:gd name="T43" fmla="*/ 13 h 89"/>
                  <a:gd name="T44" fmla="*/ 20 w 89"/>
                  <a:gd name="T45" fmla="*/ 8 h 89"/>
                  <a:gd name="T46" fmla="*/ 27 w 89"/>
                  <a:gd name="T47" fmla="*/ 4 h 89"/>
                  <a:gd name="T48" fmla="*/ 36 w 89"/>
                  <a:gd name="T49" fmla="*/ 2 h 89"/>
                  <a:gd name="T50" fmla="*/ 45 w 89"/>
                  <a:gd name="T51" fmla="*/ 0 h 89"/>
                  <a:gd name="T52" fmla="*/ 45 w 89"/>
                  <a:gd name="T53" fmla="*/ 0 h 89"/>
                  <a:gd name="T54" fmla="*/ 53 w 89"/>
                  <a:gd name="T55" fmla="*/ 0 h 89"/>
                  <a:gd name="T56" fmla="*/ 62 w 89"/>
                  <a:gd name="T57" fmla="*/ 3 h 89"/>
                  <a:gd name="T58" fmla="*/ 70 w 89"/>
                  <a:gd name="T59" fmla="*/ 7 h 89"/>
                  <a:gd name="T60" fmla="*/ 76 w 89"/>
                  <a:gd name="T61" fmla="*/ 13 h 89"/>
                  <a:gd name="T62" fmla="*/ 76 w 89"/>
                  <a:gd name="T63" fmla="*/ 13 h 89"/>
                  <a:gd name="T64" fmla="*/ 82 w 89"/>
                  <a:gd name="T65" fmla="*/ 19 h 89"/>
                  <a:gd name="T66" fmla="*/ 86 w 89"/>
                  <a:gd name="T67" fmla="*/ 26 h 89"/>
                  <a:gd name="T68" fmla="*/ 88 w 89"/>
                  <a:gd name="T69" fmla="*/ 35 h 89"/>
                  <a:gd name="T70" fmla="*/ 89 w 89"/>
                  <a:gd name="T71" fmla="*/ 44 h 89"/>
                  <a:gd name="T72" fmla="*/ 89 w 89"/>
                  <a:gd name="T73" fmla="*/ 44 h 89"/>
                  <a:gd name="T74" fmla="*/ 88 w 89"/>
                  <a:gd name="T75" fmla="*/ 54 h 89"/>
                  <a:gd name="T76" fmla="*/ 86 w 89"/>
                  <a:gd name="T77" fmla="*/ 62 h 89"/>
                  <a:gd name="T78" fmla="*/ 82 w 89"/>
                  <a:gd name="T79" fmla="*/ 70 h 89"/>
                  <a:gd name="T80" fmla="*/ 76 w 89"/>
                  <a:gd name="T81" fmla="*/ 76 h 89"/>
                  <a:gd name="T82" fmla="*/ 76 w 89"/>
                  <a:gd name="T83" fmla="*/ 7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9" h="89">
                    <a:moveTo>
                      <a:pt x="76" y="76"/>
                    </a:moveTo>
                    <a:lnTo>
                      <a:pt x="76" y="76"/>
                    </a:lnTo>
                    <a:lnTo>
                      <a:pt x="70" y="81"/>
                    </a:lnTo>
                    <a:lnTo>
                      <a:pt x="62" y="85"/>
                    </a:lnTo>
                    <a:lnTo>
                      <a:pt x="55" y="87"/>
                    </a:lnTo>
                    <a:lnTo>
                      <a:pt x="46" y="89"/>
                    </a:lnTo>
                    <a:lnTo>
                      <a:pt x="46" y="89"/>
                    </a:lnTo>
                    <a:lnTo>
                      <a:pt x="37" y="87"/>
                    </a:lnTo>
                    <a:lnTo>
                      <a:pt x="29" y="86"/>
                    </a:lnTo>
                    <a:lnTo>
                      <a:pt x="21" y="82"/>
                    </a:lnTo>
                    <a:lnTo>
                      <a:pt x="14" y="77"/>
                    </a:lnTo>
                    <a:lnTo>
                      <a:pt x="14" y="77"/>
                    </a:lnTo>
                    <a:lnTo>
                      <a:pt x="9" y="71"/>
                    </a:lnTo>
                    <a:lnTo>
                      <a:pt x="4" y="64"/>
                    </a:lnTo>
                    <a:lnTo>
                      <a:pt x="1" y="55"/>
                    </a:lnTo>
                    <a:lnTo>
                      <a:pt x="0" y="45"/>
                    </a:lnTo>
                    <a:lnTo>
                      <a:pt x="0" y="45"/>
                    </a:lnTo>
                    <a:lnTo>
                      <a:pt x="1" y="36"/>
                    </a:lnTo>
                    <a:lnTo>
                      <a:pt x="4" y="28"/>
                    </a:lnTo>
                    <a:lnTo>
                      <a:pt x="8" y="20"/>
                    </a:lnTo>
                    <a:lnTo>
                      <a:pt x="12" y="13"/>
                    </a:lnTo>
                    <a:lnTo>
                      <a:pt x="12" y="13"/>
                    </a:lnTo>
                    <a:lnTo>
                      <a:pt x="20" y="8"/>
                    </a:lnTo>
                    <a:lnTo>
                      <a:pt x="27" y="4"/>
                    </a:lnTo>
                    <a:lnTo>
                      <a:pt x="36" y="2"/>
                    </a:lnTo>
                    <a:lnTo>
                      <a:pt x="45" y="0"/>
                    </a:lnTo>
                    <a:lnTo>
                      <a:pt x="45" y="0"/>
                    </a:lnTo>
                    <a:lnTo>
                      <a:pt x="53" y="0"/>
                    </a:lnTo>
                    <a:lnTo>
                      <a:pt x="62" y="3"/>
                    </a:lnTo>
                    <a:lnTo>
                      <a:pt x="70" y="7"/>
                    </a:lnTo>
                    <a:lnTo>
                      <a:pt x="76" y="13"/>
                    </a:lnTo>
                    <a:lnTo>
                      <a:pt x="76" y="13"/>
                    </a:lnTo>
                    <a:lnTo>
                      <a:pt x="82" y="19"/>
                    </a:lnTo>
                    <a:lnTo>
                      <a:pt x="86" y="26"/>
                    </a:lnTo>
                    <a:lnTo>
                      <a:pt x="88" y="35"/>
                    </a:lnTo>
                    <a:lnTo>
                      <a:pt x="89" y="44"/>
                    </a:lnTo>
                    <a:lnTo>
                      <a:pt x="89" y="44"/>
                    </a:lnTo>
                    <a:lnTo>
                      <a:pt x="88" y="54"/>
                    </a:lnTo>
                    <a:lnTo>
                      <a:pt x="86" y="62"/>
                    </a:lnTo>
                    <a:lnTo>
                      <a:pt x="82" y="70"/>
                    </a:lnTo>
                    <a:lnTo>
                      <a:pt x="76" y="76"/>
                    </a:lnTo>
                    <a:lnTo>
                      <a:pt x="76" y="76"/>
                    </a:lnTo>
                    <a:close/>
                  </a:path>
                </a:pathLst>
              </a:custGeom>
              <a:solidFill>
                <a:sysClr val="window" lastClr="FFFFFF"/>
              </a:solidFill>
              <a:ln>
                <a:noFill/>
              </a:ln>
              <a:extLst>
                <a:ext uri="{91240B29-F687-4F45-9708-019B960494DF}">
                  <a14:hiddenLine xmlns="" xmlns:a14="http://schemas.microsoft.com/office/drawing/2010/main" w="9525">
                    <a:solidFill>
                      <a:srgbClr val="79BB8F"/>
                    </a:solidFill>
                    <a:round/>
                  </a14:hiddenLine>
                </a:ext>
              </a:extLst>
            </p:spPr>
            <p:txBody>
              <a:bodyPr vert="horz" wrap="square" lIns="51447" tIns="25723" rIns="51447" bIns="25723" numCol="1" anchor="t" anchorCtr="0" compatLnSpc="1"/>
              <a:lstStyle/>
              <a:p>
                <a:pPr defTabSz="685800" latinLnBrk="1">
                  <a:lnSpc>
                    <a:spcPct val="120000"/>
                  </a:lnSpc>
                  <a:defRPr/>
                </a:pPr>
                <a:endParaRPr lang="ko-KR" altLang="en-US" sz="1015" kern="0" cap="all">
                  <a:solidFill>
                    <a:prstClr val="black"/>
                  </a:solidFill>
                  <a:latin typeface="Arial" panose="020B0604020202020204" pitchFamily="34" charset="0"/>
                </a:endParaRPr>
              </a:p>
            </p:txBody>
          </p:sp>
          <p:sp>
            <p:nvSpPr>
              <p:cNvPr id="101" name="Freeform 13"/>
              <p:cNvSpPr/>
              <p:nvPr>
                <p:custDataLst>
                  <p:tags r:id="rId13"/>
                </p:custDataLst>
              </p:nvPr>
            </p:nvSpPr>
            <p:spPr bwMode="auto">
              <a:xfrm>
                <a:off x="6499225" y="5924550"/>
                <a:ext cx="153987" cy="552450"/>
              </a:xfrm>
              <a:custGeom>
                <a:avLst/>
                <a:gdLst>
                  <a:gd name="T0" fmla="*/ 49 w 97"/>
                  <a:gd name="T1" fmla="*/ 0 h 348"/>
                  <a:gd name="T2" fmla="*/ 49 w 97"/>
                  <a:gd name="T3" fmla="*/ 0 h 348"/>
                  <a:gd name="T4" fmla="*/ 49 w 97"/>
                  <a:gd name="T5" fmla="*/ 0 h 348"/>
                  <a:gd name="T6" fmla="*/ 49 w 97"/>
                  <a:gd name="T7" fmla="*/ 0 h 348"/>
                  <a:gd name="T8" fmla="*/ 49 w 97"/>
                  <a:gd name="T9" fmla="*/ 0 h 348"/>
                  <a:gd name="T10" fmla="*/ 49 w 97"/>
                  <a:gd name="T11" fmla="*/ 0 h 348"/>
                  <a:gd name="T12" fmla="*/ 49 w 97"/>
                  <a:gd name="T13" fmla="*/ 0 h 348"/>
                  <a:gd name="T14" fmla="*/ 49 w 97"/>
                  <a:gd name="T15" fmla="*/ 0 h 348"/>
                  <a:gd name="T16" fmla="*/ 40 w 97"/>
                  <a:gd name="T17" fmla="*/ 0 h 348"/>
                  <a:gd name="T18" fmla="*/ 33 w 97"/>
                  <a:gd name="T19" fmla="*/ 3 h 348"/>
                  <a:gd name="T20" fmla="*/ 24 w 97"/>
                  <a:gd name="T21" fmla="*/ 6 h 348"/>
                  <a:gd name="T22" fmla="*/ 16 w 97"/>
                  <a:gd name="T23" fmla="*/ 11 h 348"/>
                  <a:gd name="T24" fmla="*/ 10 w 97"/>
                  <a:gd name="T25" fmla="*/ 17 h 348"/>
                  <a:gd name="T26" fmla="*/ 5 w 97"/>
                  <a:gd name="T27" fmla="*/ 25 h 348"/>
                  <a:gd name="T28" fmla="*/ 2 w 97"/>
                  <a:gd name="T29" fmla="*/ 34 h 348"/>
                  <a:gd name="T30" fmla="*/ 0 w 97"/>
                  <a:gd name="T31" fmla="*/ 42 h 348"/>
                  <a:gd name="T32" fmla="*/ 12 w 97"/>
                  <a:gd name="T33" fmla="*/ 311 h 348"/>
                  <a:gd name="T34" fmla="*/ 12 w 97"/>
                  <a:gd name="T35" fmla="*/ 311 h 348"/>
                  <a:gd name="T36" fmla="*/ 13 w 97"/>
                  <a:gd name="T37" fmla="*/ 318 h 348"/>
                  <a:gd name="T38" fmla="*/ 15 w 97"/>
                  <a:gd name="T39" fmla="*/ 324 h 348"/>
                  <a:gd name="T40" fmla="*/ 18 w 97"/>
                  <a:gd name="T41" fmla="*/ 330 h 348"/>
                  <a:gd name="T42" fmla="*/ 23 w 97"/>
                  <a:gd name="T43" fmla="*/ 337 h 348"/>
                  <a:gd name="T44" fmla="*/ 28 w 97"/>
                  <a:gd name="T45" fmla="*/ 340 h 348"/>
                  <a:gd name="T46" fmla="*/ 34 w 97"/>
                  <a:gd name="T47" fmla="*/ 344 h 348"/>
                  <a:gd name="T48" fmla="*/ 41 w 97"/>
                  <a:gd name="T49" fmla="*/ 347 h 348"/>
                  <a:gd name="T50" fmla="*/ 49 w 97"/>
                  <a:gd name="T51" fmla="*/ 347 h 348"/>
                  <a:gd name="T52" fmla="*/ 49 w 97"/>
                  <a:gd name="T53" fmla="*/ 348 h 348"/>
                  <a:gd name="T54" fmla="*/ 49 w 97"/>
                  <a:gd name="T55" fmla="*/ 348 h 348"/>
                  <a:gd name="T56" fmla="*/ 49 w 97"/>
                  <a:gd name="T57" fmla="*/ 348 h 348"/>
                  <a:gd name="T58" fmla="*/ 49 w 97"/>
                  <a:gd name="T59" fmla="*/ 348 h 348"/>
                  <a:gd name="T60" fmla="*/ 49 w 97"/>
                  <a:gd name="T61" fmla="*/ 348 h 348"/>
                  <a:gd name="T62" fmla="*/ 49 w 97"/>
                  <a:gd name="T63" fmla="*/ 347 h 348"/>
                  <a:gd name="T64" fmla="*/ 49 w 97"/>
                  <a:gd name="T65" fmla="*/ 347 h 348"/>
                  <a:gd name="T66" fmla="*/ 56 w 97"/>
                  <a:gd name="T67" fmla="*/ 347 h 348"/>
                  <a:gd name="T68" fmla="*/ 64 w 97"/>
                  <a:gd name="T69" fmla="*/ 344 h 348"/>
                  <a:gd name="T70" fmla="*/ 70 w 97"/>
                  <a:gd name="T71" fmla="*/ 340 h 348"/>
                  <a:gd name="T72" fmla="*/ 75 w 97"/>
                  <a:gd name="T73" fmla="*/ 337 h 348"/>
                  <a:gd name="T74" fmla="*/ 80 w 97"/>
                  <a:gd name="T75" fmla="*/ 330 h 348"/>
                  <a:gd name="T76" fmla="*/ 82 w 97"/>
                  <a:gd name="T77" fmla="*/ 324 h 348"/>
                  <a:gd name="T78" fmla="*/ 85 w 97"/>
                  <a:gd name="T79" fmla="*/ 318 h 348"/>
                  <a:gd name="T80" fmla="*/ 86 w 97"/>
                  <a:gd name="T81" fmla="*/ 311 h 348"/>
                  <a:gd name="T82" fmla="*/ 97 w 97"/>
                  <a:gd name="T83" fmla="*/ 42 h 348"/>
                  <a:gd name="T84" fmla="*/ 97 w 97"/>
                  <a:gd name="T85" fmla="*/ 42 h 348"/>
                  <a:gd name="T86" fmla="*/ 96 w 97"/>
                  <a:gd name="T87" fmla="*/ 34 h 348"/>
                  <a:gd name="T88" fmla="*/ 92 w 97"/>
                  <a:gd name="T89" fmla="*/ 25 h 348"/>
                  <a:gd name="T90" fmla="*/ 87 w 97"/>
                  <a:gd name="T91" fmla="*/ 17 h 348"/>
                  <a:gd name="T92" fmla="*/ 81 w 97"/>
                  <a:gd name="T93" fmla="*/ 11 h 348"/>
                  <a:gd name="T94" fmla="*/ 74 w 97"/>
                  <a:gd name="T95" fmla="*/ 6 h 348"/>
                  <a:gd name="T96" fmla="*/ 65 w 97"/>
                  <a:gd name="T97" fmla="*/ 3 h 348"/>
                  <a:gd name="T98" fmla="*/ 57 w 97"/>
                  <a:gd name="T99" fmla="*/ 0 h 348"/>
                  <a:gd name="T100" fmla="*/ 49 w 97"/>
                  <a:gd name="T101" fmla="*/ 0 h 348"/>
                  <a:gd name="T102" fmla="*/ 49 w 97"/>
                  <a:gd name="T103"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7" h="348">
                    <a:moveTo>
                      <a:pt x="49" y="0"/>
                    </a:moveTo>
                    <a:lnTo>
                      <a:pt x="49" y="0"/>
                    </a:lnTo>
                    <a:lnTo>
                      <a:pt x="49" y="0"/>
                    </a:lnTo>
                    <a:lnTo>
                      <a:pt x="49" y="0"/>
                    </a:lnTo>
                    <a:lnTo>
                      <a:pt x="49" y="0"/>
                    </a:lnTo>
                    <a:lnTo>
                      <a:pt x="49" y="0"/>
                    </a:lnTo>
                    <a:lnTo>
                      <a:pt x="49" y="0"/>
                    </a:lnTo>
                    <a:lnTo>
                      <a:pt x="49" y="0"/>
                    </a:lnTo>
                    <a:lnTo>
                      <a:pt x="40" y="0"/>
                    </a:lnTo>
                    <a:lnTo>
                      <a:pt x="33" y="3"/>
                    </a:lnTo>
                    <a:lnTo>
                      <a:pt x="24" y="6"/>
                    </a:lnTo>
                    <a:lnTo>
                      <a:pt x="16" y="11"/>
                    </a:lnTo>
                    <a:lnTo>
                      <a:pt x="10" y="17"/>
                    </a:lnTo>
                    <a:lnTo>
                      <a:pt x="5" y="25"/>
                    </a:lnTo>
                    <a:lnTo>
                      <a:pt x="2" y="34"/>
                    </a:lnTo>
                    <a:lnTo>
                      <a:pt x="0" y="42"/>
                    </a:lnTo>
                    <a:lnTo>
                      <a:pt x="12" y="311"/>
                    </a:lnTo>
                    <a:lnTo>
                      <a:pt x="12" y="311"/>
                    </a:lnTo>
                    <a:lnTo>
                      <a:pt x="13" y="318"/>
                    </a:lnTo>
                    <a:lnTo>
                      <a:pt x="15" y="324"/>
                    </a:lnTo>
                    <a:lnTo>
                      <a:pt x="18" y="330"/>
                    </a:lnTo>
                    <a:lnTo>
                      <a:pt x="23" y="337"/>
                    </a:lnTo>
                    <a:lnTo>
                      <a:pt x="28" y="340"/>
                    </a:lnTo>
                    <a:lnTo>
                      <a:pt x="34" y="344"/>
                    </a:lnTo>
                    <a:lnTo>
                      <a:pt x="41" y="347"/>
                    </a:lnTo>
                    <a:lnTo>
                      <a:pt x="49" y="347"/>
                    </a:lnTo>
                    <a:lnTo>
                      <a:pt x="49" y="348"/>
                    </a:lnTo>
                    <a:lnTo>
                      <a:pt x="49" y="348"/>
                    </a:lnTo>
                    <a:lnTo>
                      <a:pt x="49" y="348"/>
                    </a:lnTo>
                    <a:lnTo>
                      <a:pt x="49" y="348"/>
                    </a:lnTo>
                    <a:lnTo>
                      <a:pt x="49" y="348"/>
                    </a:lnTo>
                    <a:lnTo>
                      <a:pt x="49" y="347"/>
                    </a:lnTo>
                    <a:lnTo>
                      <a:pt x="49" y="347"/>
                    </a:lnTo>
                    <a:lnTo>
                      <a:pt x="56" y="347"/>
                    </a:lnTo>
                    <a:lnTo>
                      <a:pt x="64" y="344"/>
                    </a:lnTo>
                    <a:lnTo>
                      <a:pt x="70" y="340"/>
                    </a:lnTo>
                    <a:lnTo>
                      <a:pt x="75" y="337"/>
                    </a:lnTo>
                    <a:lnTo>
                      <a:pt x="80" y="330"/>
                    </a:lnTo>
                    <a:lnTo>
                      <a:pt x="82" y="324"/>
                    </a:lnTo>
                    <a:lnTo>
                      <a:pt x="85" y="318"/>
                    </a:lnTo>
                    <a:lnTo>
                      <a:pt x="86" y="311"/>
                    </a:lnTo>
                    <a:lnTo>
                      <a:pt x="97" y="42"/>
                    </a:lnTo>
                    <a:lnTo>
                      <a:pt x="97" y="42"/>
                    </a:lnTo>
                    <a:lnTo>
                      <a:pt x="96" y="34"/>
                    </a:lnTo>
                    <a:lnTo>
                      <a:pt x="92" y="25"/>
                    </a:lnTo>
                    <a:lnTo>
                      <a:pt x="87" y="17"/>
                    </a:lnTo>
                    <a:lnTo>
                      <a:pt x="81" y="11"/>
                    </a:lnTo>
                    <a:lnTo>
                      <a:pt x="74" y="6"/>
                    </a:lnTo>
                    <a:lnTo>
                      <a:pt x="65" y="3"/>
                    </a:lnTo>
                    <a:lnTo>
                      <a:pt x="57" y="0"/>
                    </a:lnTo>
                    <a:lnTo>
                      <a:pt x="49" y="0"/>
                    </a:lnTo>
                    <a:lnTo>
                      <a:pt x="49" y="0"/>
                    </a:lnTo>
                    <a:close/>
                  </a:path>
                </a:pathLst>
              </a:custGeom>
              <a:solidFill>
                <a:sysClr val="window" lastClr="FFFFFF"/>
              </a:solidFill>
              <a:ln>
                <a:noFill/>
              </a:ln>
              <a:extLst>
                <a:ext uri="{91240B29-F687-4F45-9708-019B960494DF}">
                  <a14:hiddenLine xmlns="" xmlns:a14="http://schemas.microsoft.com/office/drawing/2010/main" w="9525">
                    <a:solidFill>
                      <a:srgbClr val="79BB8F"/>
                    </a:solidFill>
                    <a:round/>
                  </a14:hiddenLine>
                </a:ext>
              </a:extLst>
            </p:spPr>
            <p:txBody>
              <a:bodyPr vert="horz" wrap="square" lIns="51447" tIns="25723" rIns="51447" bIns="25723" numCol="1" anchor="t" anchorCtr="0" compatLnSpc="1"/>
              <a:lstStyle/>
              <a:p>
                <a:pPr defTabSz="685800" latinLnBrk="1">
                  <a:lnSpc>
                    <a:spcPct val="120000"/>
                  </a:lnSpc>
                  <a:defRPr/>
                </a:pPr>
                <a:endParaRPr lang="ko-KR" altLang="en-US" sz="1015" kern="0" cap="all">
                  <a:solidFill>
                    <a:prstClr val="black"/>
                  </a:solidFill>
                  <a:latin typeface="Arial" panose="020B0604020202020204" pitchFamily="34" charset="0"/>
                </a:endParaRPr>
              </a:p>
            </p:txBody>
          </p:sp>
        </p:grpSp>
      </p:grpSp>
      <p:sp>
        <p:nvSpPr>
          <p:cNvPr id="27" name="箭头: 上 26"/>
          <p:cNvSpPr/>
          <p:nvPr>
            <p:custDataLst>
              <p:tags r:id="rId5"/>
            </p:custDataLst>
          </p:nvPr>
        </p:nvSpPr>
        <p:spPr>
          <a:xfrm>
            <a:off x="1807369" y="1881593"/>
            <a:ext cx="2092511" cy="2746600"/>
          </a:xfrm>
          <a:prstGeom prst="upArrow">
            <a:avLst>
              <a:gd name="adj1" fmla="val 72225"/>
              <a:gd name="adj2" fmla="val 50654"/>
            </a:avLst>
          </a:prstGeom>
          <a:solidFill>
            <a:srgbClr val="8EAADC"/>
          </a:solidFill>
          <a:ln w="50800">
            <a:solidFill>
              <a:srgbClr val="000000"/>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350" cap="all">
              <a:latin typeface="Arial" panose="020B0604020202020204" pitchFamily="34" charset="0"/>
              <a:ea typeface="微软雅黑" panose="020B0503020204020204" pitchFamily="34" charset="-122"/>
            </a:endParaRPr>
          </a:p>
        </p:txBody>
      </p:sp>
      <p:sp>
        <p:nvSpPr>
          <p:cNvPr id="28" name="箭头: 上 27"/>
          <p:cNvSpPr/>
          <p:nvPr>
            <p:custDataLst>
              <p:tags r:id="rId6"/>
            </p:custDataLst>
          </p:nvPr>
        </p:nvSpPr>
        <p:spPr>
          <a:xfrm>
            <a:off x="3558523" y="1346300"/>
            <a:ext cx="2058161" cy="3304078"/>
          </a:xfrm>
          <a:prstGeom prst="upArrow">
            <a:avLst>
              <a:gd name="adj1" fmla="val 72225"/>
              <a:gd name="adj2" fmla="val 50654"/>
            </a:avLst>
          </a:prstGeom>
          <a:solidFill>
            <a:srgbClr val="79B6D3"/>
          </a:solidFill>
          <a:ln w="50800">
            <a:solidFill>
              <a:srgbClr val="000000"/>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350" cap="all">
              <a:latin typeface="Arial" panose="020B0604020202020204" pitchFamily="34" charset="0"/>
              <a:ea typeface="微软雅黑" panose="020B0503020204020204" pitchFamily="34" charset="-122"/>
            </a:endParaRPr>
          </a:p>
        </p:txBody>
      </p:sp>
      <p:sp>
        <p:nvSpPr>
          <p:cNvPr id="29" name="箭头: 上 28"/>
          <p:cNvSpPr/>
          <p:nvPr>
            <p:custDataLst>
              <p:tags r:id="rId7"/>
            </p:custDataLst>
          </p:nvPr>
        </p:nvSpPr>
        <p:spPr>
          <a:xfrm>
            <a:off x="5316834" y="1018540"/>
            <a:ext cx="2184828" cy="3609653"/>
          </a:xfrm>
          <a:prstGeom prst="upArrow">
            <a:avLst>
              <a:gd name="adj1" fmla="val 72225"/>
              <a:gd name="adj2" fmla="val 50654"/>
            </a:avLst>
          </a:prstGeom>
          <a:solidFill>
            <a:srgbClr val="7AC2C7"/>
          </a:solidFill>
          <a:ln w="50800">
            <a:solidFill>
              <a:srgbClr val="000000"/>
            </a:solid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350" cap="all">
              <a:latin typeface="Arial" panose="020B0604020202020204" pitchFamily="34" charset="0"/>
              <a:ea typeface="微软雅黑" panose="020B0503020204020204" pitchFamily="34" charset="-122"/>
            </a:endParaRPr>
          </a:p>
        </p:txBody>
      </p:sp>
      <p:sp>
        <p:nvSpPr>
          <p:cNvPr id="40" name="文本框 39"/>
          <p:cNvSpPr txBox="1"/>
          <p:nvPr>
            <p:custDataLst>
              <p:tags r:id="rId8"/>
            </p:custDataLst>
          </p:nvPr>
        </p:nvSpPr>
        <p:spPr>
          <a:xfrm>
            <a:off x="2134635" y="2726574"/>
            <a:ext cx="1423394" cy="1901437"/>
          </a:xfrm>
          <a:prstGeom prst="rect">
            <a:avLst/>
          </a:prstGeom>
          <a:noFill/>
        </p:spPr>
        <p:txBody>
          <a:bodyPr wrap="square" rtlCol="0">
            <a:normAutofit lnSpcReduction="10000"/>
          </a:bodyPr>
          <a:lstStyle/>
          <a:p>
            <a:pPr algn="l">
              <a:lnSpc>
                <a:spcPct val="150000"/>
              </a:lnSpc>
            </a:pPr>
            <a:r>
              <a:rPr lang="zh-CN" altLang="zh-CN" sz="1200" b="1" dirty="0" smtClean="0">
                <a:solidFill>
                  <a:schemeClr val="bg2"/>
                </a:solidFill>
                <a:latin typeface="微软雅黑" panose="020B0503020204020204" pitchFamily="34" charset="-122"/>
                <a:ea typeface="微软雅黑" panose="020B0503020204020204" pitchFamily="34" charset="-122"/>
                <a:sym typeface="+mn-ea"/>
              </a:rPr>
              <a:t>废弃物存放容器应区分，并且配有盖子，防止有害生物侵入、不良气味或污水溢出，防止污染食品、水源、地面、食品接触面。</a:t>
            </a:r>
            <a:endParaRPr kumimoji="0" lang="en-US" altLang="zh-CN" sz="1050" b="1" i="0" u="none" strike="noStrike" kern="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Arial" panose="020B0604020202020204" pitchFamily="34" charset="0"/>
            </a:endParaRPr>
          </a:p>
          <a:p>
            <a:pPr algn="ctr">
              <a:lnSpc>
                <a:spcPct val="120000"/>
              </a:lnSpc>
            </a:pPr>
            <a:endParaRPr kumimoji="0" lang="en-US" altLang="zh-CN" sz="1050" b="1" i="0" u="none" strike="noStrike" kern="0" cap="none" spc="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41" name="文本框 40"/>
          <p:cNvSpPr txBox="1"/>
          <p:nvPr>
            <p:custDataLst>
              <p:tags r:id="rId9"/>
            </p:custDataLst>
          </p:nvPr>
        </p:nvSpPr>
        <p:spPr>
          <a:xfrm>
            <a:off x="3949259" y="2368224"/>
            <a:ext cx="1258799" cy="2104677"/>
          </a:xfrm>
          <a:prstGeom prst="rect">
            <a:avLst/>
          </a:prstGeom>
          <a:noFill/>
        </p:spPr>
        <p:txBody>
          <a:bodyPr wrap="square" rtlCol="0">
            <a:noAutofit/>
          </a:bodyPr>
          <a:lstStyle/>
          <a:p>
            <a:pPr algn="l">
              <a:lnSpc>
                <a:spcPct val="150000"/>
              </a:lnSpc>
            </a:pPr>
            <a:r>
              <a:rPr lang="zh-CN" altLang="zh-CN" sz="1200" b="1" dirty="0" smtClean="0">
                <a:solidFill>
                  <a:srgbClr val="983201"/>
                </a:solidFill>
                <a:latin typeface="微软雅黑" panose="020B0503020204020204" pitchFamily="34" charset="-122"/>
                <a:ea typeface="微软雅黑" panose="020B0503020204020204" pitchFamily="34" charset="-122"/>
                <a:sym typeface="+mn-ea"/>
              </a:rPr>
              <a:t>餐厨废弃物应分类放置、及时清理，不得溢出存放容器。餐厨废弃物的存放容器应及时清洁，必要时进行消毒。</a:t>
            </a:r>
            <a:endParaRPr lang="zh-CN" altLang="zh-CN" sz="1200" b="1" cap="all" spc="150" dirty="0" smtClean="0">
              <a:solidFill>
                <a:srgbClr val="983201"/>
              </a:solidFill>
              <a:latin typeface="微软雅黑" panose="020B0503020204020204" pitchFamily="34" charset="-122"/>
              <a:ea typeface="微软雅黑" panose="020B0503020204020204" pitchFamily="34" charset="-122"/>
              <a:sym typeface="+mn-ea"/>
            </a:endParaRPr>
          </a:p>
        </p:txBody>
      </p:sp>
      <p:sp>
        <p:nvSpPr>
          <p:cNvPr id="42" name="文本框 41"/>
          <p:cNvSpPr txBox="1"/>
          <p:nvPr>
            <p:custDataLst>
              <p:tags r:id="rId10"/>
            </p:custDataLst>
          </p:nvPr>
        </p:nvSpPr>
        <p:spPr>
          <a:xfrm>
            <a:off x="5681051" y="2187169"/>
            <a:ext cx="1439854" cy="2212022"/>
          </a:xfrm>
          <a:prstGeom prst="rect">
            <a:avLst/>
          </a:prstGeom>
          <a:noFill/>
        </p:spPr>
        <p:txBody>
          <a:bodyPr wrap="square" rtlCol="0">
            <a:noAutofit/>
          </a:bodyPr>
          <a:lstStyle/>
          <a:p>
            <a:pPr algn="l">
              <a:lnSpc>
                <a:spcPct val="150000"/>
              </a:lnSpc>
            </a:pPr>
            <a:r>
              <a:rPr lang="zh-CN" altLang="en-US" sz="1200" b="1" dirty="0" smtClean="0">
                <a:solidFill>
                  <a:srgbClr val="002060"/>
                </a:solidFill>
                <a:latin typeface="微软雅黑" panose="020B0503020204020204" pitchFamily="34" charset="-122"/>
                <a:ea typeface="微软雅黑" panose="020B0503020204020204" pitchFamily="34" charset="-122"/>
                <a:sym typeface="+mn-ea"/>
              </a:rPr>
              <a:t>与清运者签订清运合同，每次清运的清运单，</a:t>
            </a:r>
            <a:r>
              <a:rPr lang="zh-CN" altLang="zh-CN" sz="1200" b="1" dirty="0" smtClean="0">
                <a:solidFill>
                  <a:srgbClr val="002060"/>
                </a:solidFill>
                <a:latin typeface="微软雅黑" panose="020B0503020204020204" pitchFamily="34" charset="-122"/>
                <a:ea typeface="微软雅黑" panose="020B0503020204020204" pitchFamily="34" charset="-122"/>
                <a:sym typeface="+mn-ea"/>
              </a:rPr>
              <a:t>建立餐厨废弃物处置台账，详细记录餐厨废弃物的处置时间、种类、数量、收运者等信息。</a:t>
            </a:r>
            <a:endParaRPr lang="zh-CN" altLang="zh-CN" sz="1200" b="1" cap="all" spc="150" dirty="0" smtClean="0">
              <a:solidFill>
                <a:srgbClr val="002060"/>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2423160" y="2274570"/>
            <a:ext cx="1321435" cy="321945"/>
          </a:xfrm>
          <a:prstGeom prst="rect">
            <a:avLst/>
          </a:prstGeom>
          <a:noFill/>
        </p:spPr>
        <p:txBody>
          <a:bodyPr wrap="square" rtlCol="0">
            <a:spAutoFit/>
          </a:bodyPr>
          <a:lstStyle/>
          <a:p>
            <a:r>
              <a:rPr lang="zh-CN" altLang="en-US" sz="1500" b="1">
                <a:solidFill>
                  <a:schemeClr val="bg2"/>
                </a:solidFill>
                <a:latin typeface="微软雅黑" panose="020B0503020204020204" pitchFamily="34" charset="-122"/>
                <a:ea typeface="微软雅黑" panose="020B0503020204020204" pitchFamily="34" charset="-122"/>
              </a:rPr>
              <a:t>容器设施</a:t>
            </a:r>
          </a:p>
        </p:txBody>
      </p:sp>
      <p:cxnSp>
        <p:nvCxnSpPr>
          <p:cNvPr id="9" name="直接连接符 8"/>
          <p:cNvCxnSpPr/>
          <p:nvPr/>
        </p:nvCxnSpPr>
        <p:spPr>
          <a:xfrm>
            <a:off x="2340438" y="2695367"/>
            <a:ext cx="10261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244975" y="1768475"/>
            <a:ext cx="685165" cy="321945"/>
          </a:xfrm>
          <a:prstGeom prst="rect">
            <a:avLst/>
          </a:prstGeom>
          <a:noFill/>
        </p:spPr>
        <p:txBody>
          <a:bodyPr wrap="square" rtlCol="0">
            <a:spAutoFit/>
          </a:bodyPr>
          <a:lstStyle/>
          <a:p>
            <a:pPr algn="ctr"/>
            <a:r>
              <a:rPr lang="zh-CN" altLang="en-US" sz="1500" b="1" dirty="0">
                <a:solidFill>
                  <a:srgbClr val="983201"/>
                </a:solidFill>
                <a:latin typeface="微软雅黑" panose="020B0503020204020204" pitchFamily="34" charset="-122"/>
                <a:ea typeface="微软雅黑" panose="020B0503020204020204" pitchFamily="34" charset="-122"/>
              </a:rPr>
              <a:t>处置</a:t>
            </a:r>
          </a:p>
        </p:txBody>
      </p:sp>
      <p:cxnSp>
        <p:nvCxnSpPr>
          <p:cNvPr id="11" name="直接连接符 10"/>
          <p:cNvCxnSpPr/>
          <p:nvPr/>
        </p:nvCxnSpPr>
        <p:spPr>
          <a:xfrm>
            <a:off x="4074680" y="2186945"/>
            <a:ext cx="10261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967095" y="1559560"/>
            <a:ext cx="885190" cy="321945"/>
          </a:xfrm>
          <a:prstGeom prst="rect">
            <a:avLst/>
          </a:prstGeom>
          <a:noFill/>
        </p:spPr>
        <p:txBody>
          <a:bodyPr wrap="square" rtlCol="0">
            <a:spAutoFit/>
          </a:bodyPr>
          <a:lstStyle/>
          <a:p>
            <a:pPr algn="ctr"/>
            <a:r>
              <a:rPr lang="zh-CN" altLang="en-US" sz="1500" b="1">
                <a:solidFill>
                  <a:srgbClr val="002060"/>
                </a:solidFill>
                <a:latin typeface="微软雅黑" panose="020B0503020204020204" pitchFamily="34" charset="-122"/>
                <a:ea typeface="微软雅黑" panose="020B0503020204020204" pitchFamily="34" charset="-122"/>
              </a:rPr>
              <a:t>台账</a:t>
            </a:r>
          </a:p>
        </p:txBody>
      </p:sp>
      <p:cxnSp>
        <p:nvCxnSpPr>
          <p:cNvPr id="13" name="直接连接符 12"/>
          <p:cNvCxnSpPr/>
          <p:nvPr/>
        </p:nvCxnSpPr>
        <p:spPr>
          <a:xfrm>
            <a:off x="5865783" y="1929551"/>
            <a:ext cx="10261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55689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鼠虫害防治</a:t>
            </a:r>
            <a:endParaRPr lang="zh-CN" altLang="en-US"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endParaRPr>
          </a:p>
        </p:txBody>
      </p:sp>
      <p:sp>
        <p:nvSpPr>
          <p:cNvPr id="4" name="矩形 3"/>
          <p:cNvSpPr/>
          <p:nvPr/>
        </p:nvSpPr>
        <p:spPr>
          <a:xfrm>
            <a:off x="1134745" y="1170940"/>
            <a:ext cx="2259330" cy="1877695"/>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1" tIns="32510" rIns="65021" bIns="32510" rtlCol="0" anchor="ctr"/>
          <a:lstStyle/>
          <a:p>
            <a:pPr algn="ctr"/>
            <a:endParaRPr lang="zh-CN" altLang="en-US"/>
          </a:p>
        </p:txBody>
      </p:sp>
      <p:sp>
        <p:nvSpPr>
          <p:cNvPr id="5" name="矩形 4"/>
          <p:cNvSpPr/>
          <p:nvPr/>
        </p:nvSpPr>
        <p:spPr>
          <a:xfrm>
            <a:off x="610870" y="3126105"/>
            <a:ext cx="2212340" cy="1800225"/>
          </a:xfrm>
          <a:prstGeom prst="rect">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1" tIns="32510" rIns="65021" bIns="32510" rtlCol="0" anchor="ctr"/>
          <a:lstStyle/>
          <a:p>
            <a:pPr algn="ctr"/>
            <a:endParaRPr lang="zh-CN" altLang="en-US"/>
          </a:p>
        </p:txBody>
      </p:sp>
      <p:sp>
        <p:nvSpPr>
          <p:cNvPr id="15" name="矩形 14"/>
          <p:cNvSpPr/>
          <p:nvPr/>
        </p:nvSpPr>
        <p:spPr bwMode="auto">
          <a:xfrm>
            <a:off x="2929255" y="3048635"/>
            <a:ext cx="3582035" cy="1877695"/>
          </a:xfrm>
          <a:prstGeom prst="rect">
            <a:avLst/>
          </a:prstGeom>
          <a:solidFill>
            <a:schemeClr val="accent1"/>
          </a:solidFill>
        </p:spPr>
        <p:txBody>
          <a:bodyPr wrap="square" lIns="134986" tIns="35097" rIns="26997" bIns="32510" rtlCol="0" anchor="ctr" anchorCtr="0">
            <a:noAutofit/>
          </a:bodyPr>
          <a:lstStyle/>
          <a:p>
            <a:pPr>
              <a:lnSpc>
                <a:spcPct val="150000"/>
              </a:lnSpc>
              <a:spcBef>
                <a:spcPts val="450"/>
              </a:spcBef>
              <a:buClr>
                <a:schemeClr val="bg1"/>
              </a:buClr>
              <a:buSzPct val="80000"/>
            </a:pPr>
            <a:endParaRPr lang="zh-CN" altLang="en-US" sz="1000" dirty="0">
              <a:solidFill>
                <a:srgbClr val="FFFFFF"/>
              </a:solidFill>
              <a:latin typeface="冬青黑体简体中文 W3" panose="020B0300000000000000" pitchFamily="34" charset="-122"/>
              <a:ea typeface="冬青黑体简体中文 W3" panose="020B0300000000000000" pitchFamily="34" charset="-122"/>
            </a:endParaRPr>
          </a:p>
        </p:txBody>
      </p:sp>
      <p:cxnSp>
        <p:nvCxnSpPr>
          <p:cNvPr id="18" name="直接连接符 17"/>
          <p:cNvCxnSpPr/>
          <p:nvPr/>
        </p:nvCxnSpPr>
        <p:spPr>
          <a:xfrm>
            <a:off x="2877185" y="3502236"/>
            <a:ext cx="368681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Content Placeholder 2"/>
          <p:cNvSpPr txBox="1"/>
          <p:nvPr/>
        </p:nvSpPr>
        <p:spPr>
          <a:xfrm>
            <a:off x="4060354" y="3126306"/>
            <a:ext cx="1321401" cy="254444"/>
          </a:xfrm>
          <a:prstGeom prst="rect">
            <a:avLst/>
          </a:prstGeom>
        </p:spPr>
        <p:txBody>
          <a:bodyPr vert="horz" lIns="68573" tIns="34287" rIns="68573" bIns="3428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400"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虫害防治原则</a:t>
            </a:r>
          </a:p>
        </p:txBody>
      </p:sp>
      <p:sp>
        <p:nvSpPr>
          <p:cNvPr id="28" name="Content Placeholder 2"/>
          <p:cNvSpPr txBox="1"/>
          <p:nvPr/>
        </p:nvSpPr>
        <p:spPr>
          <a:xfrm>
            <a:off x="3124835" y="3460115"/>
            <a:ext cx="3190240" cy="1054735"/>
          </a:xfrm>
          <a:prstGeom prst="rect">
            <a:avLst/>
          </a:prstGeom>
        </p:spPr>
        <p:txBody>
          <a:bodyPr vert="horz" lIns="68573" tIns="34287" rIns="68573" bIns="34287"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lnSpc>
                <a:spcPct val="150000"/>
              </a:lnSpc>
              <a:spcBef>
                <a:spcPts val="0"/>
              </a:spcBef>
              <a:spcAft>
                <a:spcPts val="0"/>
              </a:spcAft>
            </a:pPr>
            <a:r>
              <a:rPr lang="en-US" altLang="zh-CN" sz="1400" b="1" dirty="0">
                <a:solidFill>
                  <a:schemeClr val="bg1"/>
                </a:solidFill>
                <a:latin typeface="微软雅黑" panose="020B0503020204020204" pitchFamily="34" charset="-122"/>
                <a:ea typeface="微软雅黑" panose="020B0503020204020204" pitchFamily="34" charset="-122"/>
                <a:sym typeface="+mn-ea"/>
              </a:rPr>
              <a:t>       </a:t>
            </a:r>
            <a:r>
              <a:rPr lang="zh-CN" altLang="en-US" sz="1400" b="1" dirty="0">
                <a:solidFill>
                  <a:schemeClr val="bg1"/>
                </a:solidFill>
                <a:latin typeface="微软雅黑" panose="020B0503020204020204" pitchFamily="34" charset="-122"/>
                <a:ea typeface="微软雅黑" panose="020B0503020204020204" pitchFamily="34" charset="-122"/>
                <a:sym typeface="+mn-ea"/>
              </a:rPr>
              <a:t>有害生物防制应遵循物理防治（粘鼠板、灭蝇灯等）优先，化学防治（滞留喷洒等）有条件使用的原则，保障食品安全和人身安全</a:t>
            </a:r>
            <a:r>
              <a:rPr lang="zh-CN" altLang="en-US" sz="1400" b="1" dirty="0" smtClean="0">
                <a:solidFill>
                  <a:schemeClr val="bg1"/>
                </a:solidFill>
                <a:latin typeface="微软雅黑" panose="020B0503020204020204" pitchFamily="34" charset="-122"/>
                <a:ea typeface="微软雅黑" panose="020B0503020204020204" pitchFamily="34" charset="-122"/>
                <a:sym typeface="+mn-ea"/>
              </a:rPr>
              <a:t>。</a:t>
            </a:r>
            <a:endParaRPr lang="zh-CN" altLang="en-US" sz="1400" b="1"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ea"/>
            </a:endParaRPr>
          </a:p>
        </p:txBody>
      </p:sp>
      <p:sp>
        <p:nvSpPr>
          <p:cNvPr id="17" name="矩形 16"/>
          <p:cNvSpPr/>
          <p:nvPr/>
        </p:nvSpPr>
        <p:spPr>
          <a:xfrm>
            <a:off x="3509010" y="1170940"/>
            <a:ext cx="2259330" cy="1877695"/>
          </a:xfrm>
          <a:prstGeom prst="rect">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1" tIns="32510" rIns="65021" bIns="32510" rtlCol="0" anchor="ctr"/>
          <a:lstStyle/>
          <a:p>
            <a:pPr algn="ctr"/>
            <a:endParaRPr lang="zh-CN" altLang="en-US"/>
          </a:p>
        </p:txBody>
      </p:sp>
      <p:sp>
        <p:nvSpPr>
          <p:cNvPr id="19" name="矩形 18"/>
          <p:cNvSpPr/>
          <p:nvPr/>
        </p:nvSpPr>
        <p:spPr>
          <a:xfrm>
            <a:off x="5911850" y="1167130"/>
            <a:ext cx="2259330" cy="1877695"/>
          </a:xfrm>
          <a:prstGeom prst="rect">
            <a:avLst/>
          </a:prstGeom>
          <a:blipFill dpi="0" rotWithShape="1">
            <a:blip r:embed="rId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1" tIns="32510" rIns="65021" bIns="32510" rtlCol="0" anchor="ctr"/>
          <a:lstStyle/>
          <a:p>
            <a:pPr algn="ctr"/>
            <a:endParaRPr lang="zh-CN" altLang="en-US"/>
          </a:p>
        </p:txBody>
      </p:sp>
      <p:sp>
        <p:nvSpPr>
          <p:cNvPr id="20" name="矩形 19"/>
          <p:cNvSpPr/>
          <p:nvPr/>
        </p:nvSpPr>
        <p:spPr>
          <a:xfrm>
            <a:off x="6619875" y="3126105"/>
            <a:ext cx="2099945" cy="1800225"/>
          </a:xfrm>
          <a:prstGeom prst="rect">
            <a:avLst/>
          </a:prstGeom>
          <a:blipFill dpi="0" rotWithShape="1">
            <a:blip r:embed="rId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1" tIns="32510" rIns="65021" bIns="32510" rtlCol="0" anchor="ctr"/>
          <a:lstStyle/>
          <a:p>
            <a:pPr algn="ctr"/>
            <a:endParaRPr lang="zh-CN" altLang="en-US"/>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000"/>
                                        <p:tgtEl>
                                          <p:spTgt spid="4"/>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par>
                                <p:cTn id="22" presetID="22" presetClass="entr" presetSubtype="8" fill="hold" grpId="0" nodeType="withEffect">
                                  <p:stCondLst>
                                    <p:cond delay="75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000"/>
                                        <p:tgtEl>
                                          <p:spTgt spid="1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750"/>
                                        <p:tgtEl>
                                          <p:spTgt spid="27"/>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350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750"/>
                                        <p:tgtEl>
                                          <p:spTgt spid="28"/>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1000"/>
                                        <p:tgtEl>
                                          <p:spTgt spid="17"/>
                                        </p:tgtEl>
                                      </p:cBhvr>
                                    </p:animEffect>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1000"/>
                                        <p:tgtEl>
                                          <p:spTgt spid="19"/>
                                        </p:tgtEl>
                                      </p:cBhvr>
                                    </p:animEffect>
                                  </p:childTnLst>
                                </p:cTn>
                              </p:par>
                              <p:par>
                                <p:cTn id="45" presetID="22" presetClass="entr" presetSubtype="8" fill="hold" grpId="0" nodeType="withEffect">
                                  <p:stCondLst>
                                    <p:cond delay="50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4" grpId="0" bldLvl="0" animBg="1"/>
      <p:bldP spid="5" grpId="0" bldLvl="0" animBg="1"/>
      <p:bldP spid="15" grpId="0" bldLvl="0" animBg="1"/>
      <p:bldP spid="27" grpId="0"/>
      <p:bldP spid="28" grpId="0"/>
      <p:bldP spid="17" grpId="0" bldLvl="0" animBg="1"/>
      <p:bldP spid="19" grpId="0" bldLvl="0" animBg="1"/>
      <p:bldP spid="20"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人员管理</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2"/>
          <p:cNvSpPr txBox="1"/>
          <p:nvPr/>
        </p:nvSpPr>
        <p:spPr>
          <a:xfrm>
            <a:off x="273022" y="930582"/>
            <a:ext cx="8474075" cy="4569460"/>
          </a:xfrm>
          <a:prstGeom prst="rect">
            <a:avLst/>
          </a:prstGeom>
          <a:noFill/>
        </p:spPr>
        <p:txBody>
          <a:bodyPr wrap="square" rtlCol="0">
            <a:spAutoFit/>
          </a:bodyPr>
          <a:lstStyle/>
          <a:p>
            <a:pPr>
              <a:lnSpc>
                <a:spcPct val="150000"/>
              </a:lnSpc>
              <a:buFont typeface="Wingdings" panose="05000000000000000000" pitchFamily="2" charset="2"/>
              <a:buChar char="n"/>
            </a:pPr>
            <a:r>
              <a:rPr lang="zh-CN" altLang="en-US" sz="1600" b="1" dirty="0" smtClean="0">
                <a:solidFill>
                  <a:srgbClr val="5195A5"/>
                </a:solidFill>
                <a:latin typeface="微软雅黑" panose="020B0503020204020204" pitchFamily="34" charset="-122"/>
                <a:ea typeface="微软雅黑" panose="020B0503020204020204" pitchFamily="34" charset="-122"/>
                <a:cs typeface="微软雅黑" panose="020B0503020204020204" pitchFamily="34" charset="-122"/>
              </a:rPr>
              <a:t>从业人员健康管理</a:t>
            </a:r>
            <a:endPar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1.从业人员（包括新参加和临时参加工作的从业人员）应取得健康证明后方可上岗，并每年进行健康检查取得健康证明，必要时应进行临时健康检查。</a:t>
            </a: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2.食品安全管理员应每天对从业人员进行</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晨检</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。患有发热、腹泻、咽部炎症等病症及皮肤有伤口或感染的从业人员，应暂停从事接触直接入口食品的工作，必要时进行临时健康检查，待查明原因并将有碍食品安全的疾病治愈后方可重新上岗。</a:t>
            </a: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3.手部有伤口的从业人员，使用的创可贴宜颜色鲜明，并及时更换。佩戴一次性手套后，可从事非接触直接入口食品的工作。</a:t>
            </a: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4.患有霍乱、细菌性和阿米巴性痢疾、伤寒和副伤寒、病毒性肝炎（甲型、戊型）、活动性肺结核、化脓性或者渗出性皮肤病等国务院卫生行政部门规定的有碍食品安全疾病的人员，不得从事接触直接入口食品的工作。</a:t>
            </a:r>
            <a:endParaRPr lang="en-US" altLang="zh-CN" b="1" dirty="0" smtClean="0"/>
          </a:p>
          <a:p>
            <a:pPr>
              <a:lnSpc>
                <a:spcPct val="150000"/>
              </a:lnSpc>
            </a:pPr>
            <a:endParaRPr lang="en-US" altLang="zh-CN" b="1" dirty="0" smtClean="0"/>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3202940" cy="833755"/>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餐饮</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加工过程中的关键控制环节</a:t>
            </a:r>
            <a:b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b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                          </a:t>
            </a:r>
            <a:r>
              <a:rPr lang="en-US" altLang="zh-CN"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人员管理</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2"/>
          <p:cNvSpPr txBox="1"/>
          <p:nvPr/>
        </p:nvSpPr>
        <p:spPr>
          <a:xfrm>
            <a:off x="220345" y="1041876"/>
            <a:ext cx="8324850" cy="4199890"/>
          </a:xfrm>
          <a:prstGeom prst="rect">
            <a:avLst/>
          </a:prstGeom>
          <a:noFill/>
        </p:spPr>
        <p:txBody>
          <a:bodyPr wrap="square" rtlCol="0">
            <a:spAutoFit/>
          </a:bodyPr>
          <a:lstStyle/>
          <a:p>
            <a:pPr>
              <a:lnSpc>
                <a:spcPct val="150000"/>
              </a:lnSpc>
              <a:buFont typeface="Wingdings" panose="05000000000000000000" pitchFamily="2" charset="2"/>
              <a:buChar char="n"/>
            </a:pPr>
            <a:r>
              <a:rPr lang="zh-CN" altLang="en-US" sz="1600" b="1" dirty="0" smtClean="0">
                <a:solidFill>
                  <a:srgbClr val="5195A5"/>
                </a:solidFill>
                <a:latin typeface="微软雅黑" panose="020B0503020204020204" pitchFamily="34" charset="-122"/>
                <a:ea typeface="微软雅黑" panose="020B0503020204020204" pitchFamily="34" charset="-122"/>
                <a:cs typeface="微软雅黑" panose="020B0503020204020204" pitchFamily="34" charset="-122"/>
              </a:rPr>
              <a:t>从业人员个人卫生管理</a:t>
            </a:r>
            <a:endPar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1.从业人员应保持良好的个人卫生。</a:t>
            </a: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2.从业人员不得留长指甲、涂指甲油。工作时，应穿清洁的工作服，不得披散头发，佩戴的手表、手镯、手链、手串、戒指、耳环等饰物不得外露。</a:t>
            </a: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3.食品处理区内的从业人员不宜化妆，应戴清洁的工作帽，工作帽应能将头发全部遮盖住。</a:t>
            </a: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4.进入食品处理区的非加工制作人员，应符合从业人员卫生要求。</a:t>
            </a:r>
          </a:p>
          <a:p>
            <a:pPr>
              <a:lnSpc>
                <a:spcPct val="150000"/>
              </a:lnSpc>
            </a:pP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5.专间</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操作或接触直接入口食品的</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从业人员应佩戴清洁的口罩</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和手套</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。手套佩戴前应对手部进行清洗消毒。手套应清洁、无破损，符合食品安全要求。手套使用过程中，应定时更换手套，</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接触其他生食或污染物后要</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重新洗手消毒</a:t>
            </a:r>
            <a:r>
              <a:rPr lang="zh-CN" altLang="en-US" sz="1600" b="1" dirty="0" smtClean="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b="1" dirty="0" smtClean="0">
                <a:latin typeface="微软雅黑" panose="020B0503020204020204" pitchFamily="34" charset="-122"/>
                <a:ea typeface="微软雅黑" panose="020B0503020204020204" pitchFamily="34" charset="-122"/>
                <a:cs typeface="微软雅黑" panose="020B0503020204020204" pitchFamily="34" charset="-122"/>
              </a:rPr>
              <a:t>手套应存放在清洁卫生的位置，避免受到污染。</a:t>
            </a:r>
            <a:endParaRPr lang="en-US" altLang="zh-CN" b="1" dirty="0" smtClean="0"/>
          </a:p>
          <a:p>
            <a:pPr>
              <a:lnSpc>
                <a:spcPct val="150000"/>
              </a:lnSpc>
            </a:pPr>
            <a:endParaRPr lang="en-US" altLang="zh-CN" b="1" dirty="0" smtClean="0"/>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973178"/>
            <a:ext cx="9144000" cy="15112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pic>
        <p:nvPicPr>
          <p:cNvPr id="4" name="Picture 2" descr="D:\1\83d4f57063662d5418d99f54b2010dd1.png"/>
          <p:cNvPicPr>
            <a:picLocks noChangeAspect="1" noChangeArrowheads="1"/>
          </p:cNvPicPr>
          <p:nvPr/>
        </p:nvPicPr>
        <p:blipFill>
          <a:blip r:embed="rId3" cstate="print"/>
          <a:srcRect/>
          <a:stretch>
            <a:fillRect/>
          </a:stretch>
        </p:blipFill>
        <p:spPr bwMode="auto">
          <a:xfrm>
            <a:off x="0" y="1126156"/>
            <a:ext cx="4549791" cy="2849078"/>
          </a:xfrm>
          <a:prstGeom prst="rect">
            <a:avLst/>
          </a:prstGeom>
          <a:noFill/>
        </p:spPr>
      </p:pic>
      <p:sp>
        <p:nvSpPr>
          <p:cNvPr id="7" name="TextBox 4"/>
          <p:cNvSpPr>
            <a:spLocks noChangeArrowheads="1"/>
          </p:cNvSpPr>
          <p:nvPr/>
        </p:nvSpPr>
        <p:spPr bwMode="auto">
          <a:xfrm>
            <a:off x="4526280" y="2509520"/>
            <a:ext cx="4351020" cy="438582"/>
          </a:xfrm>
          <a:prstGeom prst="rect">
            <a:avLst/>
          </a:prstGeom>
          <a:noFill/>
          <a:ln w="9525">
            <a:noFill/>
            <a:bevel/>
          </a:ln>
        </p:spPr>
        <p:txBody>
          <a:bodyPr wrap="square" lIns="68580" tIns="34290" rIns="68580" bIns="34290">
            <a:spAutoFit/>
          </a:bodyPr>
          <a:lstStyle/>
          <a:p>
            <a:pPr lvl="0"/>
            <a:r>
              <a:rPr lang="zh-CN" altLang="en-US" sz="2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餐饮</a:t>
            </a:r>
            <a:r>
              <a:rPr lang="zh-CN" altLang="en-US" sz="2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服务食品</a:t>
            </a:r>
            <a:r>
              <a:rPr lang="zh-CN" altLang="en-US" sz="2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安全管理</a:t>
            </a:r>
            <a:endParaRPr lang="zh-CN" altLang="en-US" sz="2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p:cNvGrpSpPr/>
          <p:nvPr/>
        </p:nvGrpSpPr>
        <p:grpSpPr>
          <a:xfrm>
            <a:off x="233680" y="1236980"/>
            <a:ext cx="1964055" cy="3091179"/>
            <a:chOff x="957770" y="1467711"/>
            <a:chExt cx="3020628" cy="3325260"/>
          </a:xfrm>
        </p:grpSpPr>
        <p:grpSp>
          <p:nvGrpSpPr>
            <p:cNvPr id="3" name="组合 5"/>
            <p:cNvGrpSpPr/>
            <p:nvPr/>
          </p:nvGrpSpPr>
          <p:grpSpPr>
            <a:xfrm>
              <a:off x="957770" y="1467711"/>
              <a:ext cx="3020628" cy="3325260"/>
              <a:chOff x="1570902" y="3815673"/>
              <a:chExt cx="2534584" cy="2790199"/>
            </a:xfrm>
          </p:grpSpPr>
          <p:sp>
            <p:nvSpPr>
              <p:cNvPr id="9" name="矩形 8"/>
              <p:cNvSpPr/>
              <p:nvPr/>
            </p:nvSpPr>
            <p:spPr>
              <a:xfrm>
                <a:off x="1570902" y="4273637"/>
                <a:ext cx="2534584" cy="233223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sp>
            <p:nvSpPr>
              <p:cNvPr id="10" name="圆角矩形 9"/>
              <p:cNvSpPr/>
              <p:nvPr/>
            </p:nvSpPr>
            <p:spPr>
              <a:xfrm>
                <a:off x="2305774" y="3815673"/>
                <a:ext cx="1065176" cy="80818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lumMod val="95000"/>
                      </a:schemeClr>
                    </a:solidFill>
                    <a:latin typeface="微软雅黑" panose="020B0503020204020204" pitchFamily="34" charset="-122"/>
                    <a:ea typeface="微软雅黑" panose="020B0503020204020204" pitchFamily="34" charset="-122"/>
                  </a:rPr>
                  <a:t>一</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7" name="文本框 6"/>
            <p:cNvSpPr txBox="1"/>
            <p:nvPr/>
          </p:nvSpPr>
          <p:spPr>
            <a:xfrm>
              <a:off x="1367106" y="2495080"/>
              <a:ext cx="2270927" cy="329930"/>
            </a:xfrm>
            <a:prstGeom prst="rect">
              <a:avLst/>
            </a:prstGeom>
            <a:noFill/>
          </p:spPr>
          <p:txBody>
            <a:bodyPr wrap="square" rtlCol="0">
              <a:spAutoFit/>
            </a:bodyPr>
            <a:lstStyle/>
            <a:p>
              <a:pPr algn="ctr"/>
              <a:r>
                <a:rPr lang="zh-CN" altLang="en-US" sz="1400" b="1" dirty="0" smtClean="0">
                  <a:solidFill>
                    <a:schemeClr val="tx1">
                      <a:lumMod val="65000"/>
                      <a:lumOff val="35000"/>
                    </a:schemeClr>
                  </a:solidFill>
                  <a:latin typeface="微软雅黑" panose="020B0503020204020204" pitchFamily="34" charset="-122"/>
                  <a:ea typeface="微软雅黑" panose="020B0503020204020204" pitchFamily="34" charset="-122"/>
                </a:rPr>
                <a:t>聚焦安全</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1018319" y="3038125"/>
              <a:ext cx="2958126" cy="1588174"/>
            </a:xfrm>
            <a:prstGeom prst="rect">
              <a:avLst/>
            </a:prstGeom>
            <a:noFill/>
          </p:spPr>
          <p:txBody>
            <a:bodyPr wrap="square" rtlCol="0">
              <a:spAutoFit/>
            </a:bodyPr>
            <a:lstStyle/>
            <a:p>
              <a:pPr defTabSz="912495">
                <a:lnSpc>
                  <a:spcPct val="150000"/>
                </a:lnSpc>
                <a:spcBef>
                  <a:spcPct val="20000"/>
                </a:spcBef>
                <a:defRPr/>
              </a:pPr>
              <a:r>
                <a:rPr lang="en-US" altLang="zh-CN" sz="1200" dirty="0" smtClean="0">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200" dirty="0" smtClean="0">
                  <a:latin typeface="微软雅黑" panose="020B0503020204020204" pitchFamily="34" charset="-122"/>
                  <a:ea typeface="微软雅黑" panose="020B0503020204020204" pitchFamily="34" charset="-122"/>
                  <a:cs typeface="+mn-ea"/>
                  <a:sym typeface="Arial" panose="020B0604020202020204" pitchFamily="34" charset="0"/>
                </a:rPr>
                <a:t>年度的安全工作应聚焦。聚焦就是抓住管理重点，体系思考能做到全覆盖。有系统的体系流程建设可以支撑。</a:t>
              </a:r>
              <a:endParaRPr lang="en-US" altLang="zh-CN" sz="1200" dirty="0">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5" name="组合 11"/>
          <p:cNvGrpSpPr/>
          <p:nvPr/>
        </p:nvGrpSpPr>
        <p:grpSpPr>
          <a:xfrm>
            <a:off x="2406568" y="1246117"/>
            <a:ext cx="2032000" cy="3081655"/>
            <a:chOff x="4557142" y="1467710"/>
            <a:chExt cx="3020717" cy="5476067"/>
          </a:xfrm>
        </p:grpSpPr>
        <p:grpSp>
          <p:nvGrpSpPr>
            <p:cNvPr id="6" name="组合 12"/>
            <p:cNvGrpSpPr/>
            <p:nvPr/>
          </p:nvGrpSpPr>
          <p:grpSpPr>
            <a:xfrm>
              <a:off x="4557142" y="1467710"/>
              <a:ext cx="3020717" cy="5476067"/>
              <a:chOff x="1570902" y="3815673"/>
              <a:chExt cx="2534659" cy="4594925"/>
            </a:xfrm>
          </p:grpSpPr>
          <p:sp>
            <p:nvSpPr>
              <p:cNvPr id="15" name="矩形 14"/>
              <p:cNvSpPr/>
              <p:nvPr/>
            </p:nvSpPr>
            <p:spPr>
              <a:xfrm>
                <a:off x="1570902" y="4557981"/>
                <a:ext cx="2534659" cy="385261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sp>
            <p:nvSpPr>
              <p:cNvPr id="16" name="圆角矩形 15"/>
              <p:cNvSpPr/>
              <p:nvPr/>
            </p:nvSpPr>
            <p:spPr>
              <a:xfrm>
                <a:off x="2305774" y="3815673"/>
                <a:ext cx="1065176" cy="126517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lumMod val="95000"/>
                      </a:schemeClr>
                    </a:solidFill>
                    <a:latin typeface="微软雅黑" panose="020B0503020204020204" pitchFamily="34" charset="-122"/>
                    <a:ea typeface="微软雅黑" panose="020B0503020204020204" pitchFamily="34" charset="-122"/>
                  </a:rPr>
                  <a:t>二</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13" name="文本框 13"/>
            <p:cNvSpPr txBox="1"/>
            <p:nvPr/>
          </p:nvSpPr>
          <p:spPr>
            <a:xfrm>
              <a:off x="4908876" y="3165979"/>
              <a:ext cx="2270928" cy="492224"/>
            </a:xfrm>
            <a:prstGeom prst="rect">
              <a:avLst/>
            </a:prstGeom>
            <a:noFill/>
          </p:spPr>
          <p:txBody>
            <a:bodyPr wrap="square" rtlCol="0">
              <a:spAutoFit/>
            </a:bodyPr>
            <a:lstStyle/>
            <a:p>
              <a:pPr algn="ct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夯实基础</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 name="文本框 14"/>
            <p:cNvSpPr txBox="1"/>
            <p:nvPr/>
          </p:nvSpPr>
          <p:spPr>
            <a:xfrm>
              <a:off x="4610949" y="3800088"/>
              <a:ext cx="2914048" cy="2625196"/>
            </a:xfrm>
            <a:prstGeom prst="rect">
              <a:avLst/>
            </a:prstGeom>
            <a:noFill/>
          </p:spPr>
          <p:txBody>
            <a:bodyPr wrap="square" rtlCol="0">
              <a:spAutoFit/>
            </a:bodyPr>
            <a:lstStyle/>
            <a:p>
              <a:pPr defTabSz="912495">
                <a:lnSpc>
                  <a:spcPct val="150000"/>
                </a:lnSpc>
                <a:spcBef>
                  <a:spcPct val="20000"/>
                </a:spcBef>
                <a:defRPr/>
              </a:pPr>
              <a:r>
                <a:rPr lang="en-US" altLang="zh-CN" sz="1200" dirty="0" smtClean="0">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200" dirty="0" smtClean="0">
                  <a:latin typeface="微软雅黑" panose="020B0503020204020204" pitchFamily="34" charset="-122"/>
                  <a:ea typeface="微软雅黑" panose="020B0503020204020204" pitchFamily="34" charset="-122"/>
                  <a:cs typeface="+mn-ea"/>
                  <a:sym typeface="Arial" panose="020B0604020202020204" pitchFamily="34" charset="0"/>
                </a:rPr>
                <a:t>建立各类管理标准封控问题发生。问题的发生往往是源于管理标准落实性不强，思想意识不到位，人员管理跟不上导致。</a:t>
              </a:r>
              <a:endParaRPr lang="en-US" altLang="zh-CN" sz="1200" dirty="0">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11" name="组合 18"/>
          <p:cNvGrpSpPr/>
          <p:nvPr/>
        </p:nvGrpSpPr>
        <p:grpSpPr>
          <a:xfrm>
            <a:off x="6786880" y="1290955"/>
            <a:ext cx="1930400" cy="3037205"/>
            <a:chOff x="8156513" y="1086759"/>
            <a:chExt cx="3020801" cy="3785495"/>
          </a:xfrm>
        </p:grpSpPr>
        <p:sp>
          <p:nvSpPr>
            <p:cNvPr id="18" name="矩形 17"/>
            <p:cNvSpPr/>
            <p:nvPr/>
          </p:nvSpPr>
          <p:spPr>
            <a:xfrm>
              <a:off x="8156513" y="1662142"/>
              <a:ext cx="3020801" cy="3210112"/>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9050835" y="1086759"/>
              <a:ext cx="1269439" cy="102320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lumMod val="95000"/>
                    </a:schemeClr>
                  </a:solidFill>
                  <a:latin typeface="微软雅黑" panose="020B0503020204020204" pitchFamily="34" charset="-122"/>
                  <a:ea typeface="微软雅黑" panose="020B0503020204020204" pitchFamily="34" charset="-122"/>
                </a:rPr>
                <a:t>四</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20" name="文本框 21"/>
            <p:cNvSpPr txBox="1"/>
            <p:nvPr/>
          </p:nvSpPr>
          <p:spPr>
            <a:xfrm>
              <a:off x="8603674" y="2246397"/>
              <a:ext cx="2270928" cy="343488"/>
            </a:xfrm>
            <a:prstGeom prst="rect">
              <a:avLst/>
            </a:prstGeom>
            <a:noFill/>
          </p:spPr>
          <p:txBody>
            <a:bodyPr wrap="square" rtlCol="0">
              <a:spAutoFit/>
            </a:bodyPr>
            <a:lstStyle/>
            <a:p>
              <a:pPr algn="ct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积淀提升</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文本框 22"/>
            <p:cNvSpPr txBox="1"/>
            <p:nvPr/>
          </p:nvSpPr>
          <p:spPr>
            <a:xfrm>
              <a:off x="8219115" y="2666489"/>
              <a:ext cx="2894603" cy="1840116"/>
            </a:xfrm>
            <a:prstGeom prst="rect">
              <a:avLst/>
            </a:prstGeom>
            <a:noFill/>
          </p:spPr>
          <p:txBody>
            <a:bodyPr wrap="square" rtlCol="0">
              <a:spAutoFit/>
            </a:bodyPr>
            <a:lstStyle/>
            <a:p>
              <a:pPr defTabSz="912495">
                <a:lnSpc>
                  <a:spcPct val="150000"/>
                </a:lnSpc>
                <a:spcBef>
                  <a:spcPct val="20000"/>
                </a:spcBef>
                <a:defRPr/>
              </a:pPr>
              <a:r>
                <a:rPr lang="en-US" altLang="zh-CN" sz="1200" dirty="0" smtClean="0">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200" dirty="0" smtClean="0">
                  <a:latin typeface="微软雅黑" panose="020B0503020204020204" pitchFamily="34" charset="-122"/>
                  <a:ea typeface="微软雅黑" panose="020B0503020204020204" pitchFamily="34" charset="-122"/>
                  <a:cs typeface="+mn-ea"/>
                  <a:sym typeface="Arial" panose="020B0604020202020204" pitchFamily="34" charset="0"/>
                </a:rPr>
                <a:t>通过定期点检、对标复盘、各类专题会议等手段，改善管理状态，从而形成积淀，提高管理效果</a:t>
              </a:r>
              <a:endParaRPr lang="en-US" altLang="zh-CN" sz="1200" dirty="0">
                <a:latin typeface="微软雅黑" panose="020B0503020204020204" pitchFamily="34" charset="-122"/>
                <a:ea typeface="微软雅黑" panose="020B0503020204020204" pitchFamily="34" charset="-122"/>
                <a:cs typeface="+mn-ea"/>
                <a:sym typeface="Arial" panose="020B0604020202020204" pitchFamily="34" charset="0"/>
              </a:endParaRPr>
            </a:p>
          </p:txBody>
        </p:sp>
      </p:grpSp>
      <p:grpSp>
        <p:nvGrpSpPr>
          <p:cNvPr id="12" name="组合 4"/>
          <p:cNvGrpSpPr/>
          <p:nvPr/>
        </p:nvGrpSpPr>
        <p:grpSpPr>
          <a:xfrm>
            <a:off x="4631274" y="1251418"/>
            <a:ext cx="1939925" cy="3076574"/>
            <a:chOff x="957770" y="1467710"/>
            <a:chExt cx="3022336" cy="5467037"/>
          </a:xfrm>
        </p:grpSpPr>
        <p:grpSp>
          <p:nvGrpSpPr>
            <p:cNvPr id="17" name="组合 5"/>
            <p:cNvGrpSpPr/>
            <p:nvPr/>
          </p:nvGrpSpPr>
          <p:grpSpPr>
            <a:xfrm>
              <a:off x="957770" y="1467710"/>
              <a:ext cx="3021347" cy="5467037"/>
              <a:chOff x="1570902" y="3815672"/>
              <a:chExt cx="2535188" cy="4587347"/>
            </a:xfrm>
          </p:grpSpPr>
          <p:sp>
            <p:nvSpPr>
              <p:cNvPr id="26" name="矩形 25"/>
              <p:cNvSpPr/>
              <p:nvPr/>
            </p:nvSpPr>
            <p:spPr>
              <a:xfrm>
                <a:off x="1570902" y="4548511"/>
                <a:ext cx="2535188" cy="3854508"/>
              </a:xfrm>
              <a:prstGeom prst="rect">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2305774" y="3815672"/>
                <a:ext cx="1065177" cy="1257274"/>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bg1">
                        <a:lumMod val="95000"/>
                      </a:schemeClr>
                    </a:solidFill>
                    <a:latin typeface="微软雅黑" panose="020B0503020204020204" pitchFamily="34" charset="-122"/>
                    <a:ea typeface="微软雅黑" panose="020B0503020204020204" pitchFamily="34" charset="-122"/>
                  </a:rPr>
                  <a:t>三</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endParaRPr>
              </a:p>
            </p:txBody>
          </p:sp>
        </p:grpSp>
        <p:sp>
          <p:nvSpPr>
            <p:cNvPr id="24" name="文本框 6"/>
            <p:cNvSpPr txBox="1"/>
            <p:nvPr/>
          </p:nvSpPr>
          <p:spPr>
            <a:xfrm>
              <a:off x="1421914" y="3156562"/>
              <a:ext cx="2270928" cy="492224"/>
            </a:xfrm>
            <a:prstGeom prst="rect">
              <a:avLst/>
            </a:prstGeom>
            <a:noFill/>
            <a:ln>
              <a:noFill/>
            </a:ln>
          </p:spPr>
          <p:txBody>
            <a:bodyPr wrap="square" rtlCol="0">
              <a:spAutoFit/>
            </a:bodyPr>
            <a:lstStyle/>
            <a:p>
              <a:pPr algn="ct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rPr>
                <a:t>创新引领</a:t>
              </a:r>
              <a:endPar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文本框 7"/>
            <p:cNvSpPr txBox="1"/>
            <p:nvPr/>
          </p:nvSpPr>
          <p:spPr>
            <a:xfrm>
              <a:off x="958759" y="3789933"/>
              <a:ext cx="3021347" cy="2623501"/>
            </a:xfrm>
            <a:prstGeom prst="rect">
              <a:avLst/>
            </a:prstGeom>
            <a:noFill/>
            <a:ln>
              <a:noFill/>
            </a:ln>
          </p:spPr>
          <p:txBody>
            <a:bodyPr wrap="square" rtlCol="0">
              <a:spAutoFit/>
            </a:bodyPr>
            <a:lstStyle/>
            <a:p>
              <a:pPr defTabSz="912495">
                <a:lnSpc>
                  <a:spcPct val="150000"/>
                </a:lnSpc>
                <a:spcBef>
                  <a:spcPct val="20000"/>
                </a:spcBef>
                <a:defRPr/>
              </a:pPr>
              <a:r>
                <a:rPr lang="en-US" altLang="zh-CN" sz="1200" dirty="0" smtClean="0">
                  <a:latin typeface="微软雅黑" panose="020B0503020204020204" pitchFamily="34" charset="-122"/>
                  <a:ea typeface="微软雅黑" panose="020B0503020204020204" pitchFamily="34" charset="-122"/>
                  <a:cs typeface="+mn-ea"/>
                  <a:sym typeface="Arial" panose="020B0604020202020204" pitchFamily="34" charset="0"/>
                </a:rPr>
                <a:t>       </a:t>
              </a:r>
              <a:r>
                <a:rPr lang="zh-CN" altLang="en-US" sz="1200" dirty="0" smtClean="0">
                  <a:latin typeface="微软雅黑" panose="020B0503020204020204" pitchFamily="34" charset="-122"/>
                  <a:ea typeface="微软雅黑" panose="020B0503020204020204" pitchFamily="34" charset="-122"/>
                  <a:cs typeface="+mn-ea"/>
                  <a:sym typeface="Arial" panose="020B0604020202020204" pitchFamily="34" charset="0"/>
                </a:rPr>
                <a:t>在管理过程中要坚持因地制宜，结合不同的现状，调研后，出方案，创新工作路径和方法，寻求最佳结果。</a:t>
              </a:r>
              <a:endParaRPr lang="en-US" altLang="zh-CN" sz="1200" dirty="0">
                <a:latin typeface="微软雅黑" panose="020B0503020204020204" pitchFamily="34" charset="-122"/>
                <a:ea typeface="微软雅黑" panose="020B0503020204020204" pitchFamily="34" charset="-122"/>
                <a:cs typeface="+mn-ea"/>
                <a:sym typeface="Arial" panose="020B0604020202020204" pitchFamily="34" charset="0"/>
              </a:endParaRPr>
            </a:p>
          </p:txBody>
        </p:sp>
      </p:grpSp>
      <p:sp>
        <p:nvSpPr>
          <p:cNvPr id="28" name="矩形 27"/>
          <p:cNvSpPr/>
          <p:nvPr/>
        </p:nvSpPr>
        <p:spPr>
          <a:xfrm>
            <a:off x="233967" y="4507925"/>
            <a:ext cx="8786874" cy="369332"/>
          </a:xfrm>
          <a:prstGeom prst="rect">
            <a:avLst/>
          </a:prstGeom>
        </p:spPr>
        <p:txBody>
          <a:bodyPr wrap="square">
            <a:spAutoFit/>
          </a:bodyPr>
          <a:lstStyle/>
          <a:p>
            <a:r>
              <a:rPr lang="zh-CN" altLang="en-US" b="1" dirty="0" smtClean="0">
                <a:latin typeface="微软雅黑" panose="020B0503020204020204" pitchFamily="34" charset="-122"/>
                <a:ea typeface="微软雅黑" panose="020B0503020204020204" pitchFamily="34" charset="-122"/>
              </a:rPr>
              <a:t>  通过明确工作目标，统一整体活动方向，以此实现组织成果最大化的一种管理体系</a:t>
            </a:r>
            <a:endParaRPr lang="zh-CN" altLang="en-US" b="1" dirty="0">
              <a:latin typeface="微软雅黑" panose="020B0503020204020204" pitchFamily="34" charset="-122"/>
              <a:ea typeface="微软雅黑" panose="020B0503020204020204" pitchFamily="34" charset="-122"/>
            </a:endParaRPr>
          </a:p>
        </p:txBody>
      </p:sp>
      <p:sp>
        <p:nvSpPr>
          <p:cNvPr id="22" name="椭圆 21"/>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矩形 2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29"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777240" y="4889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---2020</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年管理方针（</a:t>
            </a:r>
            <a:r>
              <a:rPr lang="zh-CN" altLang="en-US" sz="1400" b="1" dirty="0" smtClean="0">
                <a:solidFill>
                  <a:srgbClr val="C00000"/>
                </a:solidFill>
                <a:latin typeface="Arial" panose="020B0604020202020204" pitchFamily="34" charset="0"/>
                <a:ea typeface="微软雅黑" panose="020B0503020204020204" pitchFamily="34" charset="-122"/>
              </a:rPr>
              <a:t>例</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 </a:t>
            </a:r>
          </a:p>
        </p:txBody>
      </p:sp>
    </p:spTree>
  </p:cSld>
  <p:clrMapOvr>
    <a:masterClrMapping/>
  </p:clrMapOvr>
  <p:transition spd="slow"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1201714" y="1181868"/>
            <a:ext cx="1703614" cy="3381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400" b="1">
                <a:latin typeface="楷体_GB2312" pitchFamily="49" charset="-122"/>
                <a:ea typeface="楷体_GB2312" pitchFamily="49" charset="-122"/>
              </a:rPr>
              <a:t>现状分析</a:t>
            </a:r>
          </a:p>
        </p:txBody>
      </p:sp>
      <p:sp>
        <p:nvSpPr>
          <p:cNvPr id="30" name="矩形 29"/>
          <p:cNvSpPr/>
          <p:nvPr/>
        </p:nvSpPr>
        <p:spPr>
          <a:xfrm>
            <a:off x="5643571" y="1232668"/>
            <a:ext cx="1775823" cy="36388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400" b="1">
                <a:latin typeface="楷体_GB2312" pitchFamily="49" charset="-122"/>
                <a:ea typeface="楷体_GB2312" pitchFamily="49" charset="-122"/>
              </a:rPr>
              <a:t>工  作  目  标 </a:t>
            </a:r>
          </a:p>
        </p:txBody>
      </p:sp>
      <p:sp>
        <p:nvSpPr>
          <p:cNvPr id="32" name="矩形 31"/>
          <p:cNvSpPr/>
          <p:nvPr/>
        </p:nvSpPr>
        <p:spPr>
          <a:xfrm>
            <a:off x="5649920" y="2727739"/>
            <a:ext cx="1785950" cy="36233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CN" altLang="en-US" sz="1400" b="1">
                <a:latin typeface="楷体_GB2312" pitchFamily="49" charset="-122"/>
                <a:ea typeface="楷体_GB2312" pitchFamily="49" charset="-122"/>
              </a:rPr>
              <a:t>工 作 措 施</a:t>
            </a:r>
          </a:p>
        </p:txBody>
      </p:sp>
      <p:sp>
        <p:nvSpPr>
          <p:cNvPr id="33" name="AutoShape 18"/>
          <p:cNvSpPr>
            <a:spLocks noChangeArrowheads="1"/>
          </p:cNvSpPr>
          <p:nvPr/>
        </p:nvSpPr>
        <p:spPr bwMode="auto">
          <a:xfrm>
            <a:off x="4454524" y="3136899"/>
            <a:ext cx="4214842" cy="1365065"/>
          </a:xfrm>
          <a:prstGeom prst="roundRect">
            <a:avLst>
              <a:gd name="adj" fmla="val 16667"/>
            </a:avLst>
          </a:prstGeom>
          <a:solidFill>
            <a:srgbClr val="FFFFFF"/>
          </a:solidFill>
          <a:ln w="9525">
            <a:solidFill>
              <a:srgbClr val="000000"/>
            </a:solidFill>
            <a:round/>
          </a:ln>
        </p:spPr>
        <p:txBody>
          <a:bodyPr wrap="square" lIns="27432" tIns="18288"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50000"/>
              </a:lnSpc>
              <a:defRPr sz="1000"/>
            </a:pPr>
            <a:r>
              <a:rPr lang="en-US" altLang="zh-CN" dirty="0" smtClean="0"/>
              <a:t>1</a:t>
            </a:r>
            <a:r>
              <a:rPr lang="zh-CN" altLang="en-US" dirty="0" smtClean="0"/>
              <a:t>、规范经营主体资格，严把食品市场准入关；</a:t>
            </a:r>
            <a:endParaRPr lang="en-US" altLang="zh-CN" dirty="0" smtClean="0"/>
          </a:p>
          <a:p>
            <a:pPr>
              <a:lnSpc>
                <a:spcPct val="150000"/>
              </a:lnSpc>
              <a:defRPr sz="1000"/>
            </a:pPr>
            <a:r>
              <a:rPr lang="en-US" altLang="zh-CN" dirty="0" smtClean="0"/>
              <a:t>2</a:t>
            </a:r>
            <a:r>
              <a:rPr lang="zh-CN" altLang="en-US" dirty="0" smtClean="0"/>
              <a:t>、健全各项制度，规范食品经营行为；</a:t>
            </a:r>
            <a:endParaRPr lang="en-US" altLang="zh-CN" dirty="0" smtClean="0"/>
          </a:p>
          <a:p>
            <a:pPr>
              <a:lnSpc>
                <a:spcPct val="150000"/>
              </a:lnSpc>
              <a:defRPr sz="1000"/>
            </a:pPr>
            <a:r>
              <a:rPr lang="en-US" altLang="zh-CN" dirty="0" smtClean="0"/>
              <a:t>3</a:t>
            </a:r>
            <a:r>
              <a:rPr lang="zh-CN" altLang="en-US" dirty="0" smtClean="0"/>
              <a:t>、加强经营者食品安全培训，提高食品安全意识；</a:t>
            </a:r>
            <a:endParaRPr lang="en-US" altLang="zh-CN" dirty="0" smtClean="0"/>
          </a:p>
          <a:p>
            <a:pPr>
              <a:lnSpc>
                <a:spcPct val="150000"/>
              </a:lnSpc>
              <a:defRPr sz="1000"/>
            </a:pPr>
            <a:r>
              <a:rPr lang="en-US" altLang="zh-CN" dirty="0" smtClean="0"/>
              <a:t>4</a:t>
            </a:r>
            <a:r>
              <a:rPr lang="zh-CN" altLang="en-US" dirty="0" smtClean="0"/>
              <a:t>、加大校园食品安全宣传力度，提升学生食品安全知识水平；</a:t>
            </a:r>
            <a:endParaRPr lang="en-US" altLang="zh-CN" dirty="0" smtClean="0"/>
          </a:p>
          <a:p>
            <a:pPr>
              <a:lnSpc>
                <a:spcPct val="150000"/>
              </a:lnSpc>
              <a:defRPr sz="1000"/>
            </a:pPr>
            <a:r>
              <a:rPr lang="en-US" altLang="zh-CN" dirty="0" smtClean="0"/>
              <a:t>5</a:t>
            </a:r>
            <a:r>
              <a:rPr lang="zh-CN" altLang="en-US" dirty="0" smtClean="0"/>
              <a:t>、明确职责，强化监管，形成社会监管合力</a:t>
            </a:r>
          </a:p>
        </p:txBody>
      </p:sp>
      <p:sp>
        <p:nvSpPr>
          <p:cNvPr id="36" name="矩形 35"/>
          <p:cNvSpPr/>
          <p:nvPr/>
        </p:nvSpPr>
        <p:spPr>
          <a:xfrm>
            <a:off x="71438" y="1018288"/>
            <a:ext cx="8929718" cy="364446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矩形 2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2"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文本框 2"/>
          <p:cNvSpPr txBox="1"/>
          <p:nvPr/>
        </p:nvSpPr>
        <p:spPr>
          <a:xfrm>
            <a:off x="777240" y="4889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---2020</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年安全管理目标（</a:t>
            </a:r>
            <a:r>
              <a:rPr lang="zh-CN" altLang="en-US" sz="1400" b="1" dirty="0" smtClean="0">
                <a:solidFill>
                  <a:srgbClr val="C00000"/>
                </a:solidFill>
                <a:latin typeface="Arial" panose="020B0604020202020204" pitchFamily="34" charset="0"/>
                <a:ea typeface="微软雅黑" panose="020B0503020204020204" pitchFamily="34" charset="-122"/>
              </a:rPr>
              <a:t>例</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 </a:t>
            </a:r>
          </a:p>
        </p:txBody>
      </p:sp>
      <p:sp>
        <p:nvSpPr>
          <p:cNvPr id="14" name="圆角矩形 13"/>
          <p:cNvSpPr/>
          <p:nvPr/>
        </p:nvSpPr>
        <p:spPr>
          <a:xfrm>
            <a:off x="177800" y="1720850"/>
            <a:ext cx="4057650" cy="28257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1100" dirty="0" smtClean="0">
                <a:solidFill>
                  <a:schemeClr val="tx1"/>
                </a:solidFill>
              </a:rPr>
              <a:t>结合</a:t>
            </a:r>
            <a:r>
              <a:rPr lang="en-US" altLang="zh-CN" sz="1100" dirty="0" smtClean="0">
                <a:solidFill>
                  <a:schemeClr val="tx1"/>
                </a:solidFill>
              </a:rPr>
              <a:t>2109</a:t>
            </a:r>
            <a:r>
              <a:rPr lang="zh-CN" altLang="en-US" sz="1100" dirty="0" smtClean="0">
                <a:solidFill>
                  <a:schemeClr val="tx1"/>
                </a:solidFill>
              </a:rPr>
              <a:t>年</a:t>
            </a:r>
            <a:r>
              <a:rPr lang="en-US" altLang="zh-CN" sz="1100" dirty="0" smtClean="0">
                <a:solidFill>
                  <a:schemeClr val="tx1"/>
                </a:solidFill>
              </a:rPr>
              <a:t>XX</a:t>
            </a:r>
            <a:r>
              <a:rPr lang="zh-CN" altLang="en-US" sz="1100" dirty="0" smtClean="0">
                <a:solidFill>
                  <a:schemeClr val="tx1"/>
                </a:solidFill>
              </a:rPr>
              <a:t>区所辖区域中小学所存在的问题，经现场调研和实地了解，主要存在以下共性问题：</a:t>
            </a:r>
            <a:endParaRPr lang="en-US" altLang="zh-CN" sz="1100" dirty="0" smtClean="0">
              <a:solidFill>
                <a:schemeClr val="tx1"/>
              </a:solidFill>
            </a:endParaRPr>
          </a:p>
          <a:p>
            <a:pPr>
              <a:lnSpc>
                <a:spcPct val="150000"/>
              </a:lnSpc>
            </a:pPr>
            <a:r>
              <a:rPr lang="en-US" altLang="zh-CN" sz="1100" dirty="0" smtClean="0">
                <a:solidFill>
                  <a:schemeClr val="tx1"/>
                </a:solidFill>
              </a:rPr>
              <a:t>1</a:t>
            </a:r>
            <a:r>
              <a:rPr lang="zh-CN" altLang="en-US" sz="1100" dirty="0" smtClean="0">
                <a:solidFill>
                  <a:schemeClr val="tx1"/>
                </a:solidFill>
              </a:rPr>
              <a:t>、经营单位设施设备投入不足，食品卫生状况急需改善；</a:t>
            </a:r>
            <a:endParaRPr lang="en-US" altLang="zh-CN" sz="1100" dirty="0" smtClean="0">
              <a:solidFill>
                <a:schemeClr val="tx1"/>
              </a:solidFill>
            </a:endParaRPr>
          </a:p>
          <a:p>
            <a:pPr>
              <a:lnSpc>
                <a:spcPct val="150000"/>
              </a:lnSpc>
            </a:pPr>
            <a:r>
              <a:rPr lang="en-US" altLang="zh-CN" sz="1100" dirty="0" smtClean="0">
                <a:solidFill>
                  <a:schemeClr val="tx1"/>
                </a:solidFill>
              </a:rPr>
              <a:t>2</a:t>
            </a:r>
            <a:r>
              <a:rPr lang="zh-CN" altLang="en-US" sz="1100" dirty="0" smtClean="0">
                <a:solidFill>
                  <a:schemeClr val="tx1"/>
                </a:solidFill>
              </a:rPr>
              <a:t>、经营者食品安全意识薄弱，学生消费安全意识有待提高；</a:t>
            </a:r>
            <a:endParaRPr lang="en-US" altLang="zh-CN" sz="1100" dirty="0" smtClean="0">
              <a:solidFill>
                <a:schemeClr val="tx1"/>
              </a:solidFill>
            </a:endParaRPr>
          </a:p>
          <a:p>
            <a:pPr>
              <a:lnSpc>
                <a:spcPct val="150000"/>
              </a:lnSpc>
            </a:pPr>
            <a:r>
              <a:rPr lang="en-US" altLang="zh-CN" sz="1100" dirty="0" smtClean="0">
                <a:solidFill>
                  <a:schemeClr val="tx1"/>
                </a:solidFill>
              </a:rPr>
              <a:t>3</a:t>
            </a:r>
            <a:r>
              <a:rPr lang="zh-CN" altLang="en-US" sz="1100" dirty="0" smtClean="0">
                <a:solidFill>
                  <a:schemeClr val="tx1"/>
                </a:solidFill>
              </a:rPr>
              <a:t>、校外摊贩进货混乱、食品安全令人担忧；</a:t>
            </a:r>
            <a:endParaRPr lang="en-US" altLang="zh-CN" sz="1100" dirty="0" smtClean="0">
              <a:solidFill>
                <a:schemeClr val="tx1"/>
              </a:solidFill>
            </a:endParaRPr>
          </a:p>
          <a:p>
            <a:pPr>
              <a:lnSpc>
                <a:spcPct val="150000"/>
              </a:lnSpc>
            </a:pPr>
            <a:r>
              <a:rPr lang="en-US" altLang="zh-CN" sz="1100" dirty="0" smtClean="0">
                <a:solidFill>
                  <a:schemeClr val="tx1"/>
                </a:solidFill>
              </a:rPr>
              <a:t>4</a:t>
            </a:r>
            <a:r>
              <a:rPr lang="zh-CN" altLang="en-US" sz="1100" dirty="0" smtClean="0">
                <a:solidFill>
                  <a:schemeClr val="tx1"/>
                </a:solidFill>
              </a:rPr>
              <a:t>、校外无证无照经营依然存在，取缔工作存在困难</a:t>
            </a:r>
            <a:endParaRPr lang="zh-CN" altLang="en-US" sz="1100" dirty="0">
              <a:solidFill>
                <a:schemeClr val="tx1"/>
              </a:solidFill>
            </a:endParaRPr>
          </a:p>
        </p:txBody>
      </p:sp>
      <p:sp>
        <p:nvSpPr>
          <p:cNvPr id="15" name="圆角矩形 14"/>
          <p:cNvSpPr/>
          <p:nvPr/>
        </p:nvSpPr>
        <p:spPr>
          <a:xfrm>
            <a:off x="4533900" y="1625600"/>
            <a:ext cx="4070350" cy="10223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sz="1100" dirty="0" smtClean="0">
                <a:solidFill>
                  <a:schemeClr val="tx1"/>
                </a:solidFill>
              </a:rPr>
              <a:t>1</a:t>
            </a:r>
            <a:r>
              <a:rPr lang="zh-CN" altLang="en-US" sz="1100" dirty="0" smtClean="0">
                <a:solidFill>
                  <a:schemeClr val="tx1"/>
                </a:solidFill>
              </a:rPr>
              <a:t>、食品安全满意度达</a:t>
            </a:r>
            <a:r>
              <a:rPr lang="en-US" altLang="zh-CN" sz="1100" dirty="0" smtClean="0">
                <a:solidFill>
                  <a:schemeClr val="tx1"/>
                </a:solidFill>
              </a:rPr>
              <a:t>90%</a:t>
            </a:r>
            <a:r>
              <a:rPr lang="zh-CN" altLang="en-US" sz="1100" dirty="0" smtClean="0">
                <a:solidFill>
                  <a:schemeClr val="tx1"/>
                </a:solidFill>
              </a:rPr>
              <a:t>以上；</a:t>
            </a:r>
            <a:endParaRPr lang="en-US" altLang="zh-CN" sz="1100" dirty="0" smtClean="0">
              <a:solidFill>
                <a:schemeClr val="tx1"/>
              </a:solidFill>
            </a:endParaRPr>
          </a:p>
          <a:p>
            <a:pPr>
              <a:lnSpc>
                <a:spcPct val="150000"/>
              </a:lnSpc>
            </a:pPr>
            <a:r>
              <a:rPr lang="en-US" altLang="zh-CN" sz="1100" dirty="0" smtClean="0">
                <a:solidFill>
                  <a:schemeClr val="tx1"/>
                </a:solidFill>
              </a:rPr>
              <a:t>2</a:t>
            </a:r>
            <a:r>
              <a:rPr lang="zh-CN" altLang="en-US" sz="1100" dirty="0" smtClean="0">
                <a:solidFill>
                  <a:schemeClr val="tx1"/>
                </a:solidFill>
              </a:rPr>
              <a:t>、原料抽检合格率达</a:t>
            </a:r>
            <a:r>
              <a:rPr lang="en-US" altLang="zh-CN" sz="1100" dirty="0" smtClean="0">
                <a:solidFill>
                  <a:schemeClr val="tx1"/>
                </a:solidFill>
              </a:rPr>
              <a:t>100%</a:t>
            </a:r>
            <a:r>
              <a:rPr lang="zh-CN" altLang="en-US" sz="1100" dirty="0" smtClean="0">
                <a:solidFill>
                  <a:schemeClr val="tx1"/>
                </a:solidFill>
              </a:rPr>
              <a:t>以上；</a:t>
            </a:r>
            <a:endParaRPr lang="en-US" altLang="zh-CN" sz="1100" dirty="0" smtClean="0">
              <a:solidFill>
                <a:schemeClr val="tx1"/>
              </a:solidFill>
            </a:endParaRPr>
          </a:p>
          <a:p>
            <a:pPr>
              <a:lnSpc>
                <a:spcPct val="150000"/>
              </a:lnSpc>
            </a:pPr>
            <a:r>
              <a:rPr lang="en-US" altLang="zh-CN" sz="1100" dirty="0" smtClean="0">
                <a:solidFill>
                  <a:schemeClr val="tx1"/>
                </a:solidFill>
              </a:rPr>
              <a:t>3</a:t>
            </a:r>
            <a:r>
              <a:rPr lang="zh-CN" altLang="en-US" sz="1100" dirty="0" smtClean="0">
                <a:solidFill>
                  <a:schemeClr val="tx1"/>
                </a:solidFill>
              </a:rPr>
              <a:t>、学校餐厅分级量化</a:t>
            </a:r>
            <a:r>
              <a:rPr lang="en-US" altLang="zh-CN" sz="1100" dirty="0" smtClean="0">
                <a:solidFill>
                  <a:schemeClr val="tx1"/>
                </a:solidFill>
              </a:rPr>
              <a:t>B</a:t>
            </a:r>
            <a:r>
              <a:rPr lang="zh-CN" altLang="en-US" sz="1100" dirty="0" smtClean="0">
                <a:solidFill>
                  <a:schemeClr val="tx1"/>
                </a:solidFill>
              </a:rPr>
              <a:t>级达到率</a:t>
            </a:r>
            <a:r>
              <a:rPr lang="en-US" altLang="zh-CN" sz="1100" dirty="0" smtClean="0">
                <a:solidFill>
                  <a:schemeClr val="tx1"/>
                </a:solidFill>
              </a:rPr>
              <a:t>100%</a:t>
            </a:r>
            <a:r>
              <a:rPr lang="zh-CN" altLang="en-US" sz="1100" dirty="0" smtClean="0">
                <a:solidFill>
                  <a:schemeClr val="tx1"/>
                </a:solidFill>
              </a:rPr>
              <a:t>；</a:t>
            </a:r>
            <a:endParaRPr lang="en-US" altLang="zh-CN" sz="1100" dirty="0" smtClean="0">
              <a:solidFill>
                <a:schemeClr val="tx1"/>
              </a:solidFill>
            </a:endParaRPr>
          </a:p>
          <a:p>
            <a:pPr>
              <a:lnSpc>
                <a:spcPct val="150000"/>
              </a:lnSpc>
            </a:pPr>
            <a:r>
              <a:rPr lang="en-US" altLang="zh-CN" sz="1100" dirty="0" smtClean="0">
                <a:solidFill>
                  <a:schemeClr val="tx1"/>
                </a:solidFill>
              </a:rPr>
              <a:t>4</a:t>
            </a:r>
            <a:r>
              <a:rPr lang="zh-CN" altLang="en-US" sz="1100" dirty="0" smtClean="0">
                <a:solidFill>
                  <a:schemeClr val="tx1"/>
                </a:solidFill>
              </a:rPr>
              <a:t>、餐厅安全自查落实率达到</a:t>
            </a:r>
            <a:r>
              <a:rPr lang="en-US" altLang="zh-CN" sz="1100" dirty="0" smtClean="0">
                <a:solidFill>
                  <a:schemeClr val="tx1"/>
                </a:solidFill>
              </a:rPr>
              <a:t>100%</a:t>
            </a:r>
            <a:endParaRPr lang="zh-CN" altLang="en-US" sz="1100" dirty="0" smtClean="0">
              <a:solidFill>
                <a:schemeClr val="tx1"/>
              </a:solidFill>
            </a:endParaRPr>
          </a:p>
        </p:txBody>
      </p:sp>
    </p:spTree>
  </p:cSld>
  <p:clrMapOvr>
    <a:masterClrMapping/>
  </p:clrMapOvr>
  <p:transition spd="slow" advClick="0" advTm="0">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545697" y="685800"/>
            <a:ext cx="4425901" cy="3776663"/>
          </a:xfrm>
          <a:prstGeom prst="rect">
            <a:avLst/>
          </a:prstGeom>
          <a:noFill/>
          <a:ln w="9525">
            <a:noFill/>
            <a:miter lim="800000"/>
            <a:headEnd/>
            <a:tailEnd/>
          </a:ln>
          <a:effectLst/>
        </p:spPr>
      </p:pic>
      <p:sp>
        <p:nvSpPr>
          <p:cNvPr id="3" name="TextBox 2"/>
          <p:cNvSpPr txBox="1"/>
          <p:nvPr/>
        </p:nvSpPr>
        <p:spPr>
          <a:xfrm>
            <a:off x="594360" y="784860"/>
            <a:ext cx="3063240" cy="646331"/>
          </a:xfrm>
          <a:prstGeom prst="rect">
            <a:avLst/>
          </a:prstGeom>
          <a:noFill/>
        </p:spPr>
        <p:txBody>
          <a:bodyPr wrap="square" rtlCol="0">
            <a:spAutoFit/>
          </a:bodyPr>
          <a:lstStyle/>
          <a:p>
            <a:r>
              <a:rPr lang="zh-CN" altLang="en-US" sz="3600" dirty="0" smtClean="0"/>
              <a:t>食品安全管理</a:t>
            </a:r>
          </a:p>
        </p:txBody>
      </p:sp>
      <p:sp>
        <p:nvSpPr>
          <p:cNvPr id="4" name="TextBox 3"/>
          <p:cNvSpPr txBox="1"/>
          <p:nvPr/>
        </p:nvSpPr>
        <p:spPr>
          <a:xfrm>
            <a:off x="586740" y="1626870"/>
            <a:ext cx="3566160" cy="2862322"/>
          </a:xfrm>
          <a:prstGeom prst="rect">
            <a:avLst/>
          </a:prstGeom>
          <a:noFill/>
        </p:spPr>
        <p:txBody>
          <a:bodyPr wrap="square" rtlCol="0">
            <a:spAutoFit/>
          </a:bodyPr>
          <a:lstStyle/>
          <a:p>
            <a:pPr>
              <a:lnSpc>
                <a:spcPct val="150000"/>
              </a:lnSpc>
            </a:pPr>
            <a:r>
              <a:rPr lang="zh-CN" altLang="en-US" sz="2400" dirty="0" smtClean="0">
                <a:solidFill>
                  <a:srgbClr val="002060"/>
                </a:solidFill>
                <a:latin typeface="黑体" panose="02010609060101010101" pitchFamily="49" charset="-122"/>
                <a:ea typeface="黑体" panose="02010609060101010101" pitchFamily="49" charset="-122"/>
              </a:rPr>
              <a:t>是专门探讨在食品贮存、加工、销售等过程中确保食品卫生及食用安全，降低疾病隐患，防范食物中毒的过程。</a:t>
            </a:r>
          </a:p>
        </p:txBody>
      </p:sp>
    </p:spTree>
  </p:cSld>
  <p:clrMapOvr>
    <a:masterClrMapping/>
  </p:clrMapOvr>
  <p:transition spd="med" advClick="0" advTm="0">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nvSpPr>
        <p:spPr>
          <a:xfrm>
            <a:off x="221420" y="200038"/>
            <a:ext cx="503431" cy="4813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矩形 22"/>
          <p:cNvSpPr/>
          <p:nvPr/>
        </p:nvSpPr>
        <p:spPr>
          <a:xfrm>
            <a:off x="-4968" y="177241"/>
            <a:ext cx="144014" cy="5040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defTabSz="514350"/>
            <a:endParaRPr lang="zh-CN" altLang="en-US" sz="1400" dirty="0">
              <a:solidFill>
                <a:srgbClr val="E7E6E6">
                  <a:lumMod val="50000"/>
                </a:srgbClr>
              </a:solidFill>
              <a:cs typeface="+mn-ea"/>
              <a:sym typeface="+mn-lt"/>
            </a:endParaRPr>
          </a:p>
        </p:txBody>
      </p:sp>
      <p:sp>
        <p:nvSpPr>
          <p:cNvPr id="29" name="TextBox 7"/>
          <p:cNvSpPr txBox="1"/>
          <p:nvPr/>
        </p:nvSpPr>
        <p:spPr>
          <a:xfrm>
            <a:off x="274171" y="258335"/>
            <a:ext cx="538444" cy="342640"/>
          </a:xfrm>
          <a:prstGeom prst="rect">
            <a:avLst/>
          </a:prstGeom>
          <a:noFill/>
        </p:spPr>
        <p:txBody>
          <a:bodyPr wrap="none" lIns="65006" tIns="32503" rIns="65006" bIns="32503" rtlCol="0">
            <a:spAutoFit/>
          </a:bodyPr>
          <a:lstStyle/>
          <a:p>
            <a:pPr marL="0" lvl="1"/>
            <a:r>
              <a:rPr lang="en-US" altLang="zh-CN" b="1" spc="225"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225"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225"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778177" y="48898"/>
            <a:ext cx="3357686" cy="761747"/>
          </a:xfrm>
          <a:prstGeom prst="rect">
            <a:avLst/>
          </a:prstGeom>
          <a:noFill/>
        </p:spPr>
        <p:txBody>
          <a:bodyPr wrap="square" lIns="68580" tIns="34290" rIns="68580" bIns="34290"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餐饮服务食品安全管理体系</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---2020</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安全管理组织架构（</a:t>
            </a:r>
            <a:r>
              <a:rPr lang="zh-CN" altLang="en-US" sz="1400" b="1" dirty="0" smtClean="0">
                <a:solidFill>
                  <a:srgbClr val="C00000"/>
                </a:solidFill>
                <a:latin typeface="Arial" panose="020B0604020202020204" pitchFamily="34" charset="0"/>
                <a:ea typeface="微软雅黑" panose="020B0503020204020204" pitchFamily="34" charset="-122"/>
              </a:rPr>
              <a:t>例</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 </a:t>
            </a:r>
          </a:p>
        </p:txBody>
      </p:sp>
      <p:graphicFrame>
        <p:nvGraphicFramePr>
          <p:cNvPr id="2" name="对象 1">
            <a:hlinkClick r:id="" action="ppaction://ole?verb=0"/>
          </p:cNvPr>
          <p:cNvGraphicFramePr>
            <a:graphicFrameLocks/>
          </p:cNvGraphicFramePr>
          <p:nvPr/>
        </p:nvGraphicFramePr>
        <p:xfrm>
          <a:off x="-5220" y="600112"/>
          <a:ext cx="9121428" cy="5878559"/>
        </p:xfrm>
        <a:graphic>
          <a:graphicData uri="http://schemas.openxmlformats.org/presentationml/2006/ole">
            <p:oleObj spid="_x0000_s1026" r:id="rId3" imgW="10720496" imgH="7588620" progId="">
              <p:embed/>
            </p:oleObj>
          </a:graphicData>
        </a:graphic>
      </p:graphicFrame>
    </p:spTree>
  </p:cSld>
  <p:clrMapOvr>
    <a:masterClrMapping/>
  </p:clrMapOvr>
  <p:transition spd="slow" advClick="0" advTm="0">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TextBox 1"/>
          <p:cNvSpPr/>
          <p:nvPr>
            <p:custDataLst>
              <p:tags r:id="rId2"/>
            </p:custDataLst>
          </p:nvPr>
        </p:nvSpPr>
        <p:spPr>
          <a:xfrm>
            <a:off x="1798955" y="1764665"/>
            <a:ext cx="2150110" cy="504190"/>
          </a:xfrm>
          <a:prstGeom prst="rect">
            <a:avLst/>
          </a:prstGeom>
          <a:solidFill>
            <a:srgbClr val="16A086"/>
          </a:solidFill>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TextBox 6"/>
          <p:cNvSpPr/>
          <p:nvPr>
            <p:custDataLst>
              <p:tags r:id="rId3"/>
            </p:custDataLst>
          </p:nvPr>
        </p:nvSpPr>
        <p:spPr>
          <a:xfrm>
            <a:off x="3990340" y="942975"/>
            <a:ext cx="2586990" cy="568325"/>
          </a:xfrm>
          <a:prstGeom prst="rect">
            <a:avLst/>
          </a:prstGeom>
          <a:solidFill>
            <a:srgbClr val="94B74F"/>
          </a:solidFill>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7"/>
          <p:cNvSpPr/>
          <p:nvPr>
            <p:custDataLst>
              <p:tags r:id="rId4"/>
            </p:custDataLst>
          </p:nvPr>
        </p:nvSpPr>
        <p:spPr>
          <a:xfrm>
            <a:off x="47625" y="2247900"/>
            <a:ext cx="1672590" cy="542925"/>
          </a:xfrm>
          <a:prstGeom prst="rect">
            <a:avLst/>
          </a:prstGeom>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5"/>
            </p:custDataLst>
          </p:nvPr>
        </p:nvSpPr>
        <p:spPr>
          <a:xfrm>
            <a:off x="139065" y="2327910"/>
            <a:ext cx="1490345" cy="462915"/>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管理架构</a:t>
            </a:r>
          </a:p>
        </p:txBody>
      </p:sp>
      <p:sp>
        <p:nvSpPr>
          <p:cNvPr id="12" name="文本框 11"/>
          <p:cNvSpPr txBox="1"/>
          <p:nvPr>
            <p:custDataLst>
              <p:tags r:id="rId6"/>
            </p:custDataLst>
          </p:nvPr>
        </p:nvSpPr>
        <p:spPr>
          <a:xfrm>
            <a:off x="44450" y="2835910"/>
            <a:ext cx="1675130" cy="2035810"/>
          </a:xfrm>
          <a:prstGeom prst="rect">
            <a:avLst/>
          </a:prstGeom>
          <a:noFill/>
        </p:spPr>
        <p:txBody>
          <a:bodyPr wrap="square" rtlCol="0" anchor="t" anchorCtr="0">
            <a:normAutofit/>
          </a:bodyPr>
          <a:lstStyle/>
          <a:p>
            <a:pPr lvl="0" algn="l">
              <a:lnSpc>
                <a:spcPct val="120000"/>
              </a:lnSpc>
              <a:buClrTx/>
              <a:buSzTx/>
              <a:buFontTx/>
            </a:pP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学校及餐饮服务单位在管理现场分别建立</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食品安全管理小组</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，确定安全管理小组成员，明确小组成员的管理职责。</a:t>
            </a:r>
          </a:p>
        </p:txBody>
      </p:sp>
      <p:sp>
        <p:nvSpPr>
          <p:cNvPr id="17" name="文本框 16"/>
          <p:cNvSpPr txBox="1"/>
          <p:nvPr>
            <p:custDataLst>
              <p:tags r:id="rId7"/>
            </p:custDataLst>
          </p:nvPr>
        </p:nvSpPr>
        <p:spPr>
          <a:xfrm>
            <a:off x="2049145" y="1784985"/>
            <a:ext cx="1767840" cy="462915"/>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对外公示</a:t>
            </a:r>
          </a:p>
        </p:txBody>
      </p:sp>
      <p:sp>
        <p:nvSpPr>
          <p:cNvPr id="18" name="文本框 17"/>
          <p:cNvSpPr txBox="1"/>
          <p:nvPr>
            <p:custDataLst>
              <p:tags r:id="rId8"/>
            </p:custDataLst>
          </p:nvPr>
        </p:nvSpPr>
        <p:spPr>
          <a:xfrm>
            <a:off x="1798320" y="2360930"/>
            <a:ext cx="2111375" cy="2625090"/>
          </a:xfrm>
          <a:prstGeom prst="rect">
            <a:avLst/>
          </a:prstGeom>
          <a:noFill/>
        </p:spPr>
        <p:txBody>
          <a:bodyPr wrap="square" rtlCol="0" anchor="t" anchorCtr="0">
            <a:normAutofit/>
          </a:bodyPr>
          <a:lstStyle/>
          <a:p>
            <a:pPr lvl="0" algn="l">
              <a:lnSpc>
                <a:spcPct val="120000"/>
              </a:lnSpc>
              <a:buClrTx/>
              <a:buSzTx/>
              <a:buFontTx/>
            </a:pP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梳理对外公示的内容，管理现场必须在醒目的位置进行公示：</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）安全管理员任命书及管理员证</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）操作人员健康证</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）五病调离制度公示</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）安全承诺书</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4</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）岗位职责</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5</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）亚硝酸盐禁用承诺</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6</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）添加剂、调味料公示</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7</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）原料来源公示</a:t>
            </a:r>
          </a:p>
          <a:p>
            <a:pPr lvl="0" algn="l">
              <a:lnSpc>
                <a:spcPct val="120000"/>
              </a:lnSpc>
              <a:buClrTx/>
              <a:buSzTx/>
              <a:buFontTx/>
            </a:pPr>
            <a:r>
              <a:rPr lang="en-US" altLang="zh-CN"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8</a:t>
            </a:r>
            <a:r>
              <a:rPr lang="zh-CN" altLang="en-US" sz="1000" spc="15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）菜谱公示</a:t>
            </a:r>
            <a:endPar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lvl="0" algn="l">
              <a:lnSpc>
                <a:spcPct val="120000"/>
              </a:lnSpc>
              <a:buClrTx/>
              <a:buSzTx/>
              <a:buFontTx/>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lvl="0" algn="ctr">
              <a:lnSpc>
                <a:spcPct val="120000"/>
              </a:lnSpc>
              <a:buClrTx/>
              <a:buSzTx/>
              <a:buFontTx/>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marL="0" lvl="0" indent="0" algn="ctr">
              <a:lnSpc>
                <a:spcPct val="120000"/>
              </a:lnSpc>
              <a:buClrTx/>
              <a:buSzTx/>
              <a:buFontTx/>
              <a:buNone/>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p:cNvSpPr txBox="1"/>
          <p:nvPr>
            <p:custDataLst>
              <p:tags r:id="rId9"/>
            </p:custDataLst>
          </p:nvPr>
        </p:nvSpPr>
        <p:spPr>
          <a:xfrm>
            <a:off x="4252595" y="1002030"/>
            <a:ext cx="2080895" cy="484505"/>
          </a:xfrm>
          <a:prstGeom prst="rect">
            <a:avLst/>
          </a:prstGeom>
          <a:noFill/>
        </p:spPr>
        <p:txBody>
          <a:bodyPr wrap="square" rtlCol="0" anchor="ctr" anchorCtr="0">
            <a:normAutofit/>
          </a:bodyPr>
          <a:lstStyle/>
          <a:p>
            <a:pPr algn="ctr">
              <a:lnSpc>
                <a:spcPct val="120000"/>
              </a:lnSpc>
            </a:pPr>
            <a:r>
              <a:rPr lang="zh-CN" altLang="en-US" b="1" spc="300" dirty="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制度要求</a:t>
            </a:r>
          </a:p>
        </p:txBody>
      </p:sp>
      <p:sp>
        <p:nvSpPr>
          <p:cNvPr id="26" name="文本框 25"/>
          <p:cNvSpPr txBox="1"/>
          <p:nvPr>
            <p:custDataLst>
              <p:tags r:id="rId10"/>
            </p:custDataLst>
          </p:nvPr>
        </p:nvSpPr>
        <p:spPr>
          <a:xfrm>
            <a:off x="4053204" y="1564005"/>
            <a:ext cx="2614295" cy="3516630"/>
          </a:xfrm>
          <a:prstGeom prst="rect">
            <a:avLst/>
          </a:prstGeom>
          <a:noFill/>
        </p:spPr>
        <p:txBody>
          <a:bodyPr wrap="square" rtlCol="0" anchor="t" anchorCtr="0">
            <a:normAutofit fontScale="97500"/>
          </a:bodyPr>
          <a:lstStyle/>
          <a:p>
            <a:pPr lvl="0" algn="l">
              <a:lnSpc>
                <a:spcPct val="120000"/>
              </a:lnSpc>
              <a:buClrTx/>
              <a:buSzTx/>
              <a:buFontTx/>
            </a:pP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梳理现场的操作工序，编写管理制度：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）从业人员健康管理制度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）从业人员培训管理制度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）从业人员卫生管理制度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4</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）原辅料进货查验制度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5</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）原辅料贮存制度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6</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）切配、烹调、面食加工</a:t>
            </a:r>
            <a:r>
              <a:rPr lang="zh-CN" altLang="en-US" sz="1000" spc="150" dirty="0" smtClean="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管理制度</a:t>
            </a:r>
            <a:endPar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7</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）留样管理制度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8</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）餐饮具清洗消毒管理制度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9</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）设施设备维护保养管理制度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10</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）食品安全管理制度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11</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）食品安全与营养自查管理制度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12</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）添加剂管理制度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13</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）添加剂和调味料公示管理制度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14</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）食品安全追溯管理制度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15</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）食用油脂管理制度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16</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）分餐管理制度</a:t>
            </a:r>
          </a:p>
          <a:p>
            <a:pPr lvl="0" algn="l">
              <a:lnSpc>
                <a:spcPct val="120000"/>
              </a:lnSpc>
              <a:buClrTx/>
              <a:buSzTx/>
              <a:buFontTx/>
            </a:pPr>
            <a:r>
              <a:rPr lang="en-US" altLang="zh-CN"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17</a:t>
            </a:r>
            <a:r>
              <a:rPr lang="zh-CN" altLang="en-US" sz="10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）安全事故上报管理制度</a:t>
            </a:r>
            <a:endParaRPr lang="zh-CN" altLang="en-US" sz="1200" spc="150" dirty="0">
              <a:solidFill>
                <a:sysClr val="windowText" lastClr="000000">
                  <a:lumMod val="75000"/>
                  <a:lumOff val="25000"/>
                </a:sysClr>
              </a:solidFill>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a:p>
            <a:pPr lvl="0" algn="ctr">
              <a:lnSpc>
                <a:spcPct val="120000"/>
              </a:lnSpc>
              <a:buClrTx/>
              <a:buSzTx/>
              <a:buFontTx/>
            </a:pPr>
            <a:endParaRPr lang="zh-CN" altLang="en-US" sz="135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lvl="0" algn="l">
              <a:lnSpc>
                <a:spcPct val="120000"/>
              </a:lnSpc>
              <a:buClrTx/>
              <a:buSzTx/>
              <a:buFontTx/>
            </a:pPr>
            <a:endParaRPr lang="zh-CN" altLang="en-US" sz="135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7"/>
          <p:cNvSpPr/>
          <p:nvPr>
            <p:custDataLst>
              <p:tags r:id="rId11"/>
            </p:custDataLst>
          </p:nvPr>
        </p:nvSpPr>
        <p:spPr>
          <a:xfrm>
            <a:off x="44450" y="2247900"/>
            <a:ext cx="1675765" cy="2763520"/>
          </a:xfrm>
          <a:prstGeom prst="rect">
            <a:avLst/>
          </a:prstGeom>
          <a:noFill/>
          <a:ln w="38100">
            <a:solidFill>
              <a:srgbClr val="297FB8"/>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1"/>
          <p:cNvSpPr/>
          <p:nvPr>
            <p:custDataLst>
              <p:tags r:id="rId12"/>
            </p:custDataLst>
          </p:nvPr>
        </p:nvSpPr>
        <p:spPr>
          <a:xfrm>
            <a:off x="1795780" y="1764665"/>
            <a:ext cx="2153285" cy="3246755"/>
          </a:xfrm>
          <a:prstGeom prst="rect">
            <a:avLst/>
          </a:prstGeom>
          <a:noFill/>
          <a:ln w="38100">
            <a:solidFill>
              <a:srgbClr val="16A086"/>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TextBox 6"/>
          <p:cNvSpPr/>
          <p:nvPr>
            <p:custDataLst>
              <p:tags r:id="rId13"/>
            </p:custDataLst>
          </p:nvPr>
        </p:nvSpPr>
        <p:spPr>
          <a:xfrm>
            <a:off x="3962400" y="933450"/>
            <a:ext cx="2657475" cy="4095750"/>
          </a:xfrm>
          <a:prstGeom prst="rect">
            <a:avLst/>
          </a:prstGeom>
          <a:noFill/>
          <a:ln w="38100">
            <a:solidFill>
              <a:srgbClr val="94B74F"/>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nvSpPr>
        <p:spPr>
          <a:xfrm>
            <a:off x="777240" y="48895"/>
            <a:ext cx="3522980"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餐厅食品安全管理办法汇总</a:t>
            </a:r>
            <a:endParaRPr lang="zh-CN" altLang="en-US" b="1" dirty="0"/>
          </a:p>
        </p:txBody>
      </p:sp>
      <p:sp>
        <p:nvSpPr>
          <p:cNvPr id="10" name="文本框 9"/>
          <p:cNvSpPr txBox="1"/>
          <p:nvPr/>
        </p:nvSpPr>
        <p:spPr>
          <a:xfrm>
            <a:off x="7837170" y="878840"/>
            <a:ext cx="238125" cy="368300"/>
          </a:xfrm>
          <a:prstGeom prst="rect">
            <a:avLst/>
          </a:prstGeom>
          <a:noFill/>
        </p:spPr>
        <p:txBody>
          <a:bodyPr wrap="square" rtlCol="0">
            <a:spAutoFit/>
          </a:bodyPr>
          <a:lstStyle/>
          <a:p>
            <a:r>
              <a:rPr lang="en-US" altLang="zh-CN">
                <a:solidFill>
                  <a:schemeClr val="bg1"/>
                </a:solidFill>
              </a:rPr>
              <a:t>2</a:t>
            </a:r>
          </a:p>
        </p:txBody>
      </p:sp>
      <p:sp>
        <p:nvSpPr>
          <p:cNvPr id="15" name="文本框 14"/>
          <p:cNvSpPr txBox="1"/>
          <p:nvPr/>
        </p:nvSpPr>
        <p:spPr>
          <a:xfrm>
            <a:off x="7843520" y="1724660"/>
            <a:ext cx="238125" cy="368300"/>
          </a:xfrm>
          <a:prstGeom prst="rect">
            <a:avLst/>
          </a:prstGeom>
          <a:noFill/>
        </p:spPr>
        <p:txBody>
          <a:bodyPr wrap="square" rtlCol="0">
            <a:spAutoFit/>
          </a:bodyPr>
          <a:lstStyle/>
          <a:p>
            <a:r>
              <a:rPr lang="en-US" altLang="zh-CN">
                <a:solidFill>
                  <a:schemeClr val="bg1"/>
                </a:solidFill>
              </a:rPr>
              <a:t>3</a:t>
            </a:r>
          </a:p>
        </p:txBody>
      </p:sp>
      <p:sp>
        <p:nvSpPr>
          <p:cNvPr id="19" name="文本框 18"/>
          <p:cNvSpPr txBox="1"/>
          <p:nvPr/>
        </p:nvSpPr>
        <p:spPr>
          <a:xfrm>
            <a:off x="7831455" y="2627630"/>
            <a:ext cx="238125" cy="368300"/>
          </a:xfrm>
          <a:prstGeom prst="rect">
            <a:avLst/>
          </a:prstGeom>
          <a:noFill/>
        </p:spPr>
        <p:txBody>
          <a:bodyPr wrap="square" rtlCol="0">
            <a:spAutoFit/>
          </a:bodyPr>
          <a:lstStyle/>
          <a:p>
            <a:r>
              <a:rPr lang="en-US" altLang="zh-CN">
                <a:solidFill>
                  <a:schemeClr val="bg1"/>
                </a:solidFill>
              </a:rPr>
              <a:t>4</a:t>
            </a:r>
          </a:p>
        </p:txBody>
      </p:sp>
      <p:sp>
        <p:nvSpPr>
          <p:cNvPr id="22" name="TextBox 1"/>
          <p:cNvSpPr/>
          <p:nvPr>
            <p:custDataLst>
              <p:tags r:id="rId14"/>
            </p:custDataLst>
          </p:nvPr>
        </p:nvSpPr>
        <p:spPr>
          <a:xfrm>
            <a:off x="6701790" y="474980"/>
            <a:ext cx="2400300" cy="676275"/>
          </a:xfrm>
          <a:prstGeom prst="rect">
            <a:avLst/>
          </a:prstGeom>
          <a:solidFill>
            <a:srgbClr val="16A086"/>
          </a:solidFill>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p:cNvSpPr txBox="1"/>
          <p:nvPr>
            <p:custDataLst>
              <p:tags r:id="rId15"/>
            </p:custDataLst>
          </p:nvPr>
        </p:nvSpPr>
        <p:spPr>
          <a:xfrm>
            <a:off x="6951980" y="600075"/>
            <a:ext cx="2080895" cy="621030"/>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应急处理</a:t>
            </a:r>
          </a:p>
        </p:txBody>
      </p:sp>
      <p:sp>
        <p:nvSpPr>
          <p:cNvPr id="24" name="文本框 23"/>
          <p:cNvSpPr txBox="1"/>
          <p:nvPr>
            <p:custDataLst>
              <p:tags r:id="rId16"/>
            </p:custDataLst>
          </p:nvPr>
        </p:nvSpPr>
        <p:spPr>
          <a:xfrm>
            <a:off x="6784340" y="1325879"/>
            <a:ext cx="2249170" cy="3693795"/>
          </a:xfrm>
          <a:prstGeom prst="rect">
            <a:avLst/>
          </a:prstGeom>
          <a:noFill/>
        </p:spPr>
        <p:txBody>
          <a:bodyPr wrap="square" rtlCol="0" anchor="t" anchorCtr="0">
            <a:normAutofit/>
          </a:bodyPr>
          <a:lstStyle/>
          <a:p>
            <a:pPr lvl="0" algn="l">
              <a:lnSpc>
                <a:spcPct val="200000"/>
              </a:lnSpc>
              <a:buClrTx/>
              <a:buSzTx/>
              <a:buFontTx/>
            </a:pPr>
            <a:r>
              <a:rPr lang="zh-CN" altLang="en-US"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为确保依法发生时立即处理，检查事故损失：</a:t>
            </a:r>
          </a:p>
          <a:p>
            <a:pPr lvl="0" algn="l">
              <a:lnSpc>
                <a:spcPct val="200000"/>
              </a:lnSpc>
              <a:buClrTx/>
              <a:buSzTx/>
              <a:buFontTx/>
            </a:pPr>
            <a:r>
              <a:rPr lang="en-US" altLang="zh-CN"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1</a:t>
            </a:r>
            <a:r>
              <a:rPr lang="zh-CN" altLang="en-US"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）食品安全突发事件的预防及应急处理预案</a:t>
            </a:r>
          </a:p>
          <a:p>
            <a:pPr lvl="0" algn="l">
              <a:lnSpc>
                <a:spcPct val="200000"/>
              </a:lnSpc>
              <a:buClrTx/>
              <a:buSzTx/>
              <a:buFontTx/>
            </a:pPr>
            <a:r>
              <a:rPr lang="en-US" altLang="zh-CN"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2</a:t>
            </a:r>
            <a:r>
              <a:rPr lang="zh-CN" altLang="en-US"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）消防事故应急处置预案</a:t>
            </a:r>
          </a:p>
          <a:p>
            <a:pPr lvl="0" algn="l">
              <a:lnSpc>
                <a:spcPct val="200000"/>
              </a:lnSpc>
              <a:buClrTx/>
              <a:buSzTx/>
              <a:buFontTx/>
            </a:pPr>
            <a:r>
              <a:rPr lang="en-US" altLang="zh-CN"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3</a:t>
            </a:r>
            <a:r>
              <a:rPr lang="zh-CN" altLang="en-US"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）燃气泄漏事故应急处置预案</a:t>
            </a:r>
          </a:p>
          <a:p>
            <a:pPr lvl="0" algn="l">
              <a:lnSpc>
                <a:spcPct val="200000"/>
              </a:lnSpc>
              <a:buClrTx/>
              <a:buSzTx/>
              <a:buFontTx/>
            </a:pPr>
            <a:r>
              <a:rPr lang="en-US" altLang="zh-CN"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4</a:t>
            </a:r>
            <a:r>
              <a:rPr lang="zh-CN" altLang="en-US"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）停水、停电应急处置预案</a:t>
            </a:r>
          </a:p>
          <a:p>
            <a:pPr lvl="0" algn="l">
              <a:lnSpc>
                <a:spcPct val="200000"/>
              </a:lnSpc>
              <a:buClrTx/>
              <a:buSzTx/>
              <a:buFontTx/>
            </a:pPr>
            <a:r>
              <a:rPr lang="en-US" altLang="zh-CN"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5</a:t>
            </a:r>
            <a:r>
              <a:rPr lang="zh-CN" altLang="en-US"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）其他</a:t>
            </a:r>
          </a:p>
          <a:p>
            <a:pPr lvl="0" algn="l">
              <a:lnSpc>
                <a:spcPct val="120000"/>
              </a:lnSpc>
              <a:buClrTx/>
              <a:buSzTx/>
              <a:buFontTx/>
            </a:pPr>
            <a:endParaRPr lang="zh-CN" altLang="en-US" sz="100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lvl="0" algn="ctr">
              <a:lnSpc>
                <a:spcPct val="120000"/>
              </a:lnSpc>
              <a:buClrTx/>
              <a:buSzTx/>
              <a:buFontTx/>
            </a:pPr>
            <a:endParaRPr lang="zh-CN" altLang="en-US" sz="135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marL="0" lvl="0" indent="0" algn="ctr">
              <a:lnSpc>
                <a:spcPct val="120000"/>
              </a:lnSpc>
              <a:buClrTx/>
              <a:buSzTx/>
              <a:buFontTx/>
              <a:buNone/>
            </a:pPr>
            <a:endParaRPr lang="zh-CN" altLang="en-US" sz="1350" spc="150" dirty="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1"/>
          <p:cNvSpPr/>
          <p:nvPr>
            <p:custDataLst>
              <p:tags r:id="rId17"/>
            </p:custDataLst>
          </p:nvPr>
        </p:nvSpPr>
        <p:spPr>
          <a:xfrm>
            <a:off x="6698615" y="455930"/>
            <a:ext cx="2402840" cy="4554220"/>
          </a:xfrm>
          <a:prstGeom prst="rect">
            <a:avLst/>
          </a:prstGeom>
          <a:noFill/>
          <a:ln w="38100">
            <a:solidFill>
              <a:srgbClr val="16A086"/>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p:cNvSpPr txBox="1"/>
          <p:nvPr/>
        </p:nvSpPr>
        <p:spPr>
          <a:xfrm>
            <a:off x="5941060" y="2299970"/>
            <a:ext cx="238125" cy="368300"/>
          </a:xfrm>
          <a:prstGeom prst="rect">
            <a:avLst/>
          </a:prstGeom>
          <a:noFill/>
        </p:spPr>
        <p:txBody>
          <a:bodyPr wrap="square" rtlCol="0">
            <a:spAutoFit/>
          </a:bodyPr>
          <a:lstStyle/>
          <a:p>
            <a:r>
              <a:rPr lang="en-US" altLang="zh-CN">
                <a:solidFill>
                  <a:schemeClr val="bg1"/>
                </a:solidFill>
              </a:rPr>
              <a:t>2</a:t>
            </a:r>
          </a:p>
        </p:txBody>
      </p:sp>
      <p:sp>
        <p:nvSpPr>
          <p:cNvPr id="13" name="文本框 12"/>
          <p:cNvSpPr txBox="1"/>
          <p:nvPr/>
        </p:nvSpPr>
        <p:spPr>
          <a:xfrm>
            <a:off x="5947410" y="3145790"/>
            <a:ext cx="238125" cy="368300"/>
          </a:xfrm>
          <a:prstGeom prst="rect">
            <a:avLst/>
          </a:prstGeom>
          <a:noFill/>
        </p:spPr>
        <p:txBody>
          <a:bodyPr wrap="square" rtlCol="0">
            <a:spAutoFit/>
          </a:bodyPr>
          <a:lstStyle/>
          <a:p>
            <a:r>
              <a:rPr lang="en-US" altLang="zh-CN">
                <a:solidFill>
                  <a:schemeClr val="bg1"/>
                </a:solidFill>
              </a:rPr>
              <a:t>3</a:t>
            </a:r>
          </a:p>
        </p:txBody>
      </p:sp>
      <p:sp>
        <p:nvSpPr>
          <p:cNvPr id="14" name="文本框 13"/>
          <p:cNvSpPr txBox="1"/>
          <p:nvPr/>
        </p:nvSpPr>
        <p:spPr>
          <a:xfrm>
            <a:off x="5935345" y="4048760"/>
            <a:ext cx="238125" cy="368300"/>
          </a:xfrm>
          <a:prstGeom prst="rect">
            <a:avLst/>
          </a:prstGeom>
          <a:noFill/>
        </p:spPr>
        <p:txBody>
          <a:bodyPr wrap="square" rtlCol="0">
            <a:spAutoFit/>
          </a:bodyPr>
          <a:lstStyle/>
          <a:p>
            <a:r>
              <a:rPr lang="en-US" altLang="zh-CN">
                <a:solidFill>
                  <a:schemeClr val="bg1"/>
                </a:solidFill>
              </a:rPr>
              <a:t>4</a:t>
            </a:r>
          </a:p>
        </p:txBody>
      </p:sp>
      <p:sp>
        <p:nvSpPr>
          <p:cNvPr id="5" name="TextBox 1"/>
          <p:cNvSpPr/>
          <p:nvPr>
            <p:custDataLst>
              <p:tags r:id="rId2"/>
            </p:custDataLst>
          </p:nvPr>
        </p:nvSpPr>
        <p:spPr>
          <a:xfrm>
            <a:off x="6777355" y="848995"/>
            <a:ext cx="2341245" cy="571500"/>
          </a:xfrm>
          <a:prstGeom prst="rect">
            <a:avLst/>
          </a:prstGeom>
          <a:solidFill>
            <a:srgbClr val="16A086"/>
          </a:solidFill>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7"/>
          <p:cNvSpPr/>
          <p:nvPr>
            <p:custDataLst>
              <p:tags r:id="rId3"/>
            </p:custDataLst>
          </p:nvPr>
        </p:nvSpPr>
        <p:spPr>
          <a:xfrm>
            <a:off x="4392930" y="1069975"/>
            <a:ext cx="2332990" cy="615315"/>
          </a:xfrm>
          <a:prstGeom prst="rect">
            <a:avLst/>
          </a:prstGeom>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4"/>
            </p:custDataLst>
          </p:nvPr>
        </p:nvSpPr>
        <p:spPr>
          <a:xfrm>
            <a:off x="4464050" y="1107440"/>
            <a:ext cx="2092325" cy="524510"/>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满意度管理</a:t>
            </a:r>
          </a:p>
        </p:txBody>
      </p:sp>
      <p:sp>
        <p:nvSpPr>
          <p:cNvPr id="12" name="文本框 11"/>
          <p:cNvSpPr txBox="1"/>
          <p:nvPr>
            <p:custDataLst>
              <p:tags r:id="rId5"/>
            </p:custDataLst>
          </p:nvPr>
        </p:nvSpPr>
        <p:spPr>
          <a:xfrm>
            <a:off x="4464050" y="1776095"/>
            <a:ext cx="2261870" cy="3380105"/>
          </a:xfrm>
          <a:prstGeom prst="rect">
            <a:avLst/>
          </a:prstGeom>
          <a:noFill/>
        </p:spPr>
        <p:txBody>
          <a:bodyPr wrap="square" rtlCol="0" anchor="t" anchorCtr="0">
            <a:normAutofit/>
          </a:bodyPr>
          <a:lstStyle/>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1</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）设置专职机构，专门负责甲方满意度调查、投诉处理、舆情事假处置等，发生安全问题：承认错误</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表明态度</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内部纠偏</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整改情况公示。争取在最短的时间内将问题处理，避免舆情扩大化；</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2</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）日常制定满意度调查管理办法，定期做回访，收集客户方意见，主动沟通，积极处理问题；</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3</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）公开投诉电话，让客户方有反馈的渠道，避免问题的积压膨胀。</a:t>
            </a:r>
          </a:p>
        </p:txBody>
      </p:sp>
      <p:sp>
        <p:nvSpPr>
          <p:cNvPr id="17" name="文本框 16"/>
          <p:cNvSpPr txBox="1"/>
          <p:nvPr>
            <p:custDataLst>
              <p:tags r:id="rId6"/>
            </p:custDataLst>
          </p:nvPr>
        </p:nvSpPr>
        <p:spPr>
          <a:xfrm>
            <a:off x="6966585" y="872490"/>
            <a:ext cx="1981835" cy="524510"/>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品控安全管理</a:t>
            </a:r>
          </a:p>
        </p:txBody>
      </p:sp>
      <p:sp>
        <p:nvSpPr>
          <p:cNvPr id="18" name="文本框 17"/>
          <p:cNvSpPr txBox="1"/>
          <p:nvPr>
            <p:custDataLst>
              <p:tags r:id="rId7"/>
            </p:custDataLst>
          </p:nvPr>
        </p:nvSpPr>
        <p:spPr>
          <a:xfrm>
            <a:off x="6887210" y="1541145"/>
            <a:ext cx="2225675" cy="3429635"/>
          </a:xfrm>
          <a:prstGeom prst="rect">
            <a:avLst/>
          </a:prstGeom>
          <a:noFill/>
        </p:spPr>
        <p:txBody>
          <a:bodyPr wrap="square" rtlCol="0" anchor="t" anchorCtr="0">
            <a:normAutofit fontScale="92500"/>
          </a:bodyPr>
          <a:lstStyle/>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1</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设置专职机构，专职负责现场的安全管理。日常从供货商的评价、原料的采购验收、库房的管理、现场的操作、机械设备的安全使用、分餐管理、餐具清洗消毒管理、鼠虫害防控、人员管理、培训等全方位进行监管，做好现场安全的保障；</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2</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）现场巡检问题制定日反馈、周反馈、月分析的反馈机制。并将反馈的问题回收整改报告；</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3</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）制定考核激励机制，将现场管理的情况进行考核评价，评价分数直接与管理人员的工资挂钩；</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4</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）将公司的管理文件、国家的法律法规指导现场落地执行，协助现场按照标准要求做好日常操作管理。</a:t>
            </a:r>
          </a:p>
          <a:p>
            <a:pPr lvl="0" algn="l">
              <a:lnSpc>
                <a:spcPct val="120000"/>
              </a:lnSpc>
              <a:buClrTx/>
              <a:buSzTx/>
              <a:buFontTx/>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lvl="0" algn="ctr">
              <a:lnSpc>
                <a:spcPct val="120000"/>
              </a:lnSpc>
              <a:buClrTx/>
              <a:buSzTx/>
              <a:buFontTx/>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marL="0" lvl="0" indent="0" algn="ctr">
              <a:lnSpc>
                <a:spcPct val="120000"/>
              </a:lnSpc>
              <a:buClrTx/>
              <a:buSzTx/>
              <a:buFontTx/>
              <a:buNone/>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7"/>
          <p:cNvSpPr/>
          <p:nvPr>
            <p:custDataLst>
              <p:tags r:id="rId8"/>
            </p:custDataLst>
          </p:nvPr>
        </p:nvSpPr>
        <p:spPr>
          <a:xfrm>
            <a:off x="4392930" y="1069975"/>
            <a:ext cx="2333625" cy="3945890"/>
          </a:xfrm>
          <a:prstGeom prst="rect">
            <a:avLst/>
          </a:prstGeom>
          <a:noFill/>
          <a:ln w="38100">
            <a:solidFill>
              <a:srgbClr val="297FB8"/>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1"/>
          <p:cNvSpPr/>
          <p:nvPr>
            <p:custDataLst>
              <p:tags r:id="rId9"/>
            </p:custDataLst>
          </p:nvPr>
        </p:nvSpPr>
        <p:spPr>
          <a:xfrm>
            <a:off x="6796405" y="835025"/>
            <a:ext cx="2322195" cy="4180840"/>
          </a:xfrm>
          <a:prstGeom prst="rect">
            <a:avLst/>
          </a:prstGeom>
          <a:noFill/>
          <a:ln w="38100">
            <a:solidFill>
              <a:srgbClr val="16A086"/>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TextBox 1"/>
          <p:cNvSpPr/>
          <p:nvPr>
            <p:custDataLst>
              <p:tags r:id="rId10"/>
            </p:custDataLst>
          </p:nvPr>
        </p:nvSpPr>
        <p:spPr>
          <a:xfrm>
            <a:off x="2036445" y="1283970"/>
            <a:ext cx="2272665" cy="571500"/>
          </a:xfrm>
          <a:prstGeom prst="rect">
            <a:avLst/>
          </a:prstGeom>
          <a:solidFill>
            <a:srgbClr val="16A086"/>
          </a:solidFill>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p:cNvSpPr txBox="1"/>
          <p:nvPr>
            <p:custDataLst>
              <p:tags r:id="rId11"/>
            </p:custDataLst>
          </p:nvPr>
        </p:nvSpPr>
        <p:spPr>
          <a:xfrm>
            <a:off x="2036445" y="1270000"/>
            <a:ext cx="2094865" cy="524510"/>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现场管理</a:t>
            </a:r>
          </a:p>
        </p:txBody>
      </p:sp>
      <p:sp>
        <p:nvSpPr>
          <p:cNvPr id="6" name="文本框 5"/>
          <p:cNvSpPr txBox="1"/>
          <p:nvPr>
            <p:custDataLst>
              <p:tags r:id="rId12"/>
            </p:custDataLst>
          </p:nvPr>
        </p:nvSpPr>
        <p:spPr>
          <a:xfrm>
            <a:off x="2036445" y="1855470"/>
            <a:ext cx="2215515" cy="3238500"/>
          </a:xfrm>
          <a:prstGeom prst="rect">
            <a:avLst/>
          </a:prstGeom>
          <a:noFill/>
        </p:spPr>
        <p:txBody>
          <a:bodyPr wrap="square" rtlCol="0" anchor="t" anchorCtr="0">
            <a:normAutofit fontScale="90000"/>
          </a:bodyPr>
          <a:lstStyle/>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1</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）现场实施</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6S6T</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管理，将整理、整顿、清扫、清洁、安全、素养（</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6S</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要求）达成天天化管理（</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6T</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2</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 工器具色标管理，张贴色标管理卡，让每位员工明确管理要求；</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3</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）定位管理，现场所有的物品都有摆放位置摆放要求，用后立即归位，保证物品有序存放；</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4</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 两会管理，将前日的问题在晨会中说明，将上午的问题在午会中说明。问题立即整改；</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5</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 操作加工流程化，按照公司的标准文件， 制作操作加工流程图，日常操作流程化</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6</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 班后安全确认，班后确认门窗关闭、水电气关闭、卫生清扫彻底、剩餐、垃圾清理，确认后方可下班。</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7</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）其他</a:t>
            </a:r>
          </a:p>
          <a:p>
            <a:pPr lvl="0" algn="l">
              <a:lnSpc>
                <a:spcPct val="120000"/>
              </a:lnSpc>
              <a:buClrTx/>
              <a:buSzTx/>
              <a:buFontTx/>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lvl="0" algn="ctr">
              <a:lnSpc>
                <a:spcPct val="120000"/>
              </a:lnSpc>
              <a:buClrTx/>
              <a:buSzTx/>
              <a:buFontTx/>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marL="0" lvl="0" indent="0" algn="ctr">
              <a:lnSpc>
                <a:spcPct val="120000"/>
              </a:lnSpc>
              <a:buClrTx/>
              <a:buSzTx/>
              <a:buFontTx/>
              <a:buNone/>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1"/>
          <p:cNvSpPr/>
          <p:nvPr>
            <p:custDataLst>
              <p:tags r:id="rId13"/>
            </p:custDataLst>
          </p:nvPr>
        </p:nvSpPr>
        <p:spPr>
          <a:xfrm>
            <a:off x="2036445" y="1270000"/>
            <a:ext cx="2272665" cy="3745230"/>
          </a:xfrm>
          <a:prstGeom prst="rect">
            <a:avLst/>
          </a:prstGeom>
          <a:noFill/>
          <a:ln w="38100">
            <a:solidFill>
              <a:srgbClr val="16A086"/>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p:cNvSpPr txBox="1"/>
          <p:nvPr/>
        </p:nvSpPr>
        <p:spPr>
          <a:xfrm>
            <a:off x="1468120" y="2840990"/>
            <a:ext cx="238125" cy="368300"/>
          </a:xfrm>
          <a:prstGeom prst="rect">
            <a:avLst/>
          </a:prstGeom>
          <a:noFill/>
        </p:spPr>
        <p:txBody>
          <a:bodyPr wrap="square" rtlCol="0">
            <a:spAutoFit/>
          </a:bodyPr>
          <a:lstStyle/>
          <a:p>
            <a:r>
              <a:rPr lang="en-US" altLang="zh-CN">
                <a:solidFill>
                  <a:schemeClr val="bg1"/>
                </a:solidFill>
              </a:rPr>
              <a:t>2</a:t>
            </a:r>
          </a:p>
        </p:txBody>
      </p:sp>
      <p:sp>
        <p:nvSpPr>
          <p:cNvPr id="27" name="文本框 26"/>
          <p:cNvSpPr txBox="1"/>
          <p:nvPr/>
        </p:nvSpPr>
        <p:spPr>
          <a:xfrm>
            <a:off x="1474470" y="3686810"/>
            <a:ext cx="238125" cy="368300"/>
          </a:xfrm>
          <a:prstGeom prst="rect">
            <a:avLst/>
          </a:prstGeom>
          <a:noFill/>
        </p:spPr>
        <p:txBody>
          <a:bodyPr wrap="square" rtlCol="0">
            <a:spAutoFit/>
          </a:bodyPr>
          <a:lstStyle/>
          <a:p>
            <a:r>
              <a:rPr lang="en-US" altLang="zh-CN">
                <a:solidFill>
                  <a:schemeClr val="bg1"/>
                </a:solidFill>
              </a:rPr>
              <a:t>3</a:t>
            </a:r>
          </a:p>
        </p:txBody>
      </p:sp>
      <p:sp>
        <p:nvSpPr>
          <p:cNvPr id="30" name="文本框 29"/>
          <p:cNvSpPr txBox="1"/>
          <p:nvPr/>
        </p:nvSpPr>
        <p:spPr>
          <a:xfrm>
            <a:off x="1462405" y="4589780"/>
            <a:ext cx="238125" cy="368300"/>
          </a:xfrm>
          <a:prstGeom prst="rect">
            <a:avLst/>
          </a:prstGeom>
          <a:noFill/>
        </p:spPr>
        <p:txBody>
          <a:bodyPr wrap="square" rtlCol="0">
            <a:spAutoFit/>
          </a:bodyPr>
          <a:lstStyle/>
          <a:p>
            <a:r>
              <a:rPr lang="en-US" altLang="zh-CN">
                <a:solidFill>
                  <a:schemeClr val="bg1"/>
                </a:solidFill>
              </a:rPr>
              <a:t>4</a:t>
            </a:r>
          </a:p>
        </p:txBody>
      </p:sp>
      <p:sp>
        <p:nvSpPr>
          <p:cNvPr id="31" name="TextBox 7"/>
          <p:cNvSpPr/>
          <p:nvPr>
            <p:custDataLst>
              <p:tags r:id="rId14"/>
            </p:custDataLst>
          </p:nvPr>
        </p:nvSpPr>
        <p:spPr>
          <a:xfrm>
            <a:off x="83185" y="1541145"/>
            <a:ext cx="1894840" cy="615315"/>
          </a:xfrm>
          <a:prstGeom prst="rect">
            <a:avLst/>
          </a:prstGeom>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p:cNvSpPr txBox="1"/>
          <p:nvPr>
            <p:custDataLst>
              <p:tags r:id="rId15"/>
            </p:custDataLst>
          </p:nvPr>
        </p:nvSpPr>
        <p:spPr>
          <a:xfrm>
            <a:off x="380365" y="1541145"/>
            <a:ext cx="1320165" cy="524510"/>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采购管理</a:t>
            </a:r>
          </a:p>
        </p:txBody>
      </p:sp>
      <p:sp>
        <p:nvSpPr>
          <p:cNvPr id="33" name="文本框 32"/>
          <p:cNvSpPr txBox="1"/>
          <p:nvPr>
            <p:custDataLst>
              <p:tags r:id="rId16"/>
            </p:custDataLst>
          </p:nvPr>
        </p:nvSpPr>
        <p:spPr>
          <a:xfrm>
            <a:off x="137795" y="2390775"/>
            <a:ext cx="1773555" cy="2108200"/>
          </a:xfrm>
          <a:prstGeom prst="rect">
            <a:avLst/>
          </a:prstGeom>
          <a:noFill/>
        </p:spPr>
        <p:txBody>
          <a:bodyPr wrap="square" rtlCol="0" anchor="t" anchorCtr="0">
            <a:normAutofit/>
          </a:bodyPr>
          <a:lstStyle/>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1</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）建立采购中心。集中采购、集中配送；</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2</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）建立供货商管理机制，现场考察、合格录用，建立合格供货商名录；</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3</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）采用</a:t>
            </a: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BPM</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采购系统，采购、入库、出库数据实时监控；</a:t>
            </a:r>
          </a:p>
          <a:p>
            <a:pPr lvl="0" algn="l">
              <a:lnSpc>
                <a:spcPct val="120000"/>
              </a:lnSpc>
              <a:buClrTx/>
              <a:buSzTx/>
              <a:buFontTx/>
            </a:pPr>
            <a:r>
              <a:rPr lang="en-US" altLang="zh-CN"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4</a:t>
            </a:r>
            <a:r>
              <a:rPr lang="zh-CN" altLang="en-US" sz="10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）建立检测中心，高风险原料自我监控。</a:t>
            </a:r>
          </a:p>
        </p:txBody>
      </p:sp>
      <p:sp>
        <p:nvSpPr>
          <p:cNvPr id="34" name="TextBox 7"/>
          <p:cNvSpPr/>
          <p:nvPr>
            <p:custDataLst>
              <p:tags r:id="rId17"/>
            </p:custDataLst>
          </p:nvPr>
        </p:nvSpPr>
        <p:spPr>
          <a:xfrm>
            <a:off x="82550" y="1541145"/>
            <a:ext cx="1880870" cy="3461385"/>
          </a:xfrm>
          <a:prstGeom prst="rect">
            <a:avLst/>
          </a:prstGeom>
          <a:noFill/>
          <a:ln w="38100">
            <a:solidFill>
              <a:srgbClr val="297FB8"/>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文本框 34"/>
          <p:cNvSpPr txBox="1"/>
          <p:nvPr/>
        </p:nvSpPr>
        <p:spPr>
          <a:xfrm>
            <a:off x="777240" y="48895"/>
            <a:ext cx="3522980"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餐厅食品安全管理办法汇总</a:t>
            </a:r>
            <a:endParaRPr lang="zh-CN" altLang="en-US" sz="1400" b="1" dirty="0"/>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p:cNvSpPr txBox="1"/>
          <p:nvPr/>
        </p:nvSpPr>
        <p:spPr>
          <a:xfrm>
            <a:off x="2981325" y="1824990"/>
            <a:ext cx="238125" cy="368300"/>
          </a:xfrm>
          <a:prstGeom prst="rect">
            <a:avLst/>
          </a:prstGeom>
          <a:noFill/>
        </p:spPr>
        <p:txBody>
          <a:bodyPr wrap="square" rtlCol="0">
            <a:spAutoFit/>
          </a:bodyPr>
          <a:lstStyle/>
          <a:p>
            <a:r>
              <a:rPr lang="en-US" altLang="zh-CN">
                <a:solidFill>
                  <a:schemeClr val="bg1"/>
                </a:solidFill>
              </a:rPr>
              <a:t>2</a:t>
            </a:r>
          </a:p>
        </p:txBody>
      </p:sp>
      <p:sp>
        <p:nvSpPr>
          <p:cNvPr id="13" name="文本框 12"/>
          <p:cNvSpPr txBox="1"/>
          <p:nvPr/>
        </p:nvSpPr>
        <p:spPr>
          <a:xfrm>
            <a:off x="2987675" y="2670810"/>
            <a:ext cx="238125" cy="368300"/>
          </a:xfrm>
          <a:prstGeom prst="rect">
            <a:avLst/>
          </a:prstGeom>
          <a:noFill/>
        </p:spPr>
        <p:txBody>
          <a:bodyPr wrap="square" rtlCol="0">
            <a:spAutoFit/>
          </a:bodyPr>
          <a:lstStyle/>
          <a:p>
            <a:r>
              <a:rPr lang="en-US" altLang="zh-CN">
                <a:solidFill>
                  <a:schemeClr val="bg1"/>
                </a:solidFill>
              </a:rPr>
              <a:t>3</a:t>
            </a:r>
          </a:p>
        </p:txBody>
      </p:sp>
      <p:sp>
        <p:nvSpPr>
          <p:cNvPr id="14" name="文本框 13"/>
          <p:cNvSpPr txBox="1"/>
          <p:nvPr/>
        </p:nvSpPr>
        <p:spPr>
          <a:xfrm>
            <a:off x="2975610" y="3573780"/>
            <a:ext cx="238125" cy="368300"/>
          </a:xfrm>
          <a:prstGeom prst="rect">
            <a:avLst/>
          </a:prstGeom>
          <a:noFill/>
        </p:spPr>
        <p:txBody>
          <a:bodyPr wrap="square" rtlCol="0">
            <a:spAutoFit/>
          </a:bodyPr>
          <a:lstStyle/>
          <a:p>
            <a:r>
              <a:rPr lang="en-US" altLang="zh-CN">
                <a:solidFill>
                  <a:schemeClr val="bg1"/>
                </a:solidFill>
              </a:rPr>
              <a:t>4</a:t>
            </a:r>
          </a:p>
        </p:txBody>
      </p:sp>
      <p:sp>
        <p:nvSpPr>
          <p:cNvPr id="5" name="TextBox 1"/>
          <p:cNvSpPr/>
          <p:nvPr>
            <p:custDataLst>
              <p:tags r:id="rId2"/>
            </p:custDataLst>
          </p:nvPr>
        </p:nvSpPr>
        <p:spPr>
          <a:xfrm>
            <a:off x="5223776" y="1801470"/>
            <a:ext cx="2931529" cy="571339"/>
          </a:xfrm>
          <a:prstGeom prst="rect">
            <a:avLst/>
          </a:prstGeom>
          <a:solidFill>
            <a:srgbClr val="16A086"/>
          </a:solidFill>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7"/>
          <p:cNvSpPr/>
          <p:nvPr>
            <p:custDataLst>
              <p:tags r:id="rId3"/>
            </p:custDataLst>
          </p:nvPr>
        </p:nvSpPr>
        <p:spPr>
          <a:xfrm>
            <a:off x="956945" y="1843679"/>
            <a:ext cx="3032269" cy="615233"/>
          </a:xfrm>
          <a:prstGeom prst="rect">
            <a:avLst/>
          </a:prstGeom>
          <a:ln>
            <a:no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p:cNvSpPr txBox="1"/>
          <p:nvPr>
            <p:custDataLst>
              <p:tags r:id="rId4"/>
            </p:custDataLst>
          </p:nvPr>
        </p:nvSpPr>
        <p:spPr>
          <a:xfrm>
            <a:off x="1282749" y="1848260"/>
            <a:ext cx="2357724" cy="524810"/>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追溯管理</a:t>
            </a:r>
          </a:p>
        </p:txBody>
      </p:sp>
      <p:sp>
        <p:nvSpPr>
          <p:cNvPr id="12" name="文本框 11"/>
          <p:cNvSpPr txBox="1"/>
          <p:nvPr>
            <p:custDataLst>
              <p:tags r:id="rId5"/>
            </p:custDataLst>
          </p:nvPr>
        </p:nvSpPr>
        <p:spPr>
          <a:xfrm>
            <a:off x="443865" y="2543810"/>
            <a:ext cx="3956685" cy="2137410"/>
          </a:xfrm>
          <a:prstGeom prst="rect">
            <a:avLst/>
          </a:prstGeom>
          <a:noFill/>
        </p:spPr>
        <p:txBody>
          <a:bodyPr wrap="square" rtlCol="0" anchor="t" anchorCtr="0">
            <a:normAutofit/>
          </a:bodyPr>
          <a:lstStyle/>
          <a:p>
            <a:pPr lvl="0" algn="l">
              <a:lnSpc>
                <a:spcPct val="120000"/>
              </a:lnSpc>
              <a:buClrTx/>
              <a:buSzTx/>
              <a:buFontTx/>
            </a:pP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1</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）日常管理过程中所有的管理记录、文件都进行梳理，全部存档，建立管理档案；</a:t>
            </a:r>
          </a:p>
          <a:p>
            <a:pPr lvl="0" algn="l">
              <a:lnSpc>
                <a:spcPct val="120000"/>
              </a:lnSpc>
              <a:buClrTx/>
              <a:buSzTx/>
              <a:buFontTx/>
            </a:pP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2</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）现场从原料采购</a:t>
            </a: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加工过程</a:t>
            </a: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分餐管理</a:t>
            </a: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垃圾清运</a:t>
            </a: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餐具清刷消毒</a:t>
            </a: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人员管理等全过程的监控都做好记录，做好追溯管理。避免意外发生时无据可查。</a:t>
            </a:r>
          </a:p>
        </p:txBody>
      </p:sp>
      <p:sp>
        <p:nvSpPr>
          <p:cNvPr id="17" name="文本框 16"/>
          <p:cNvSpPr txBox="1"/>
          <p:nvPr>
            <p:custDataLst>
              <p:tags r:id="rId6"/>
            </p:custDataLst>
          </p:nvPr>
        </p:nvSpPr>
        <p:spPr>
          <a:xfrm>
            <a:off x="5507127" y="1824817"/>
            <a:ext cx="2357724" cy="524810"/>
          </a:xfrm>
          <a:prstGeom prst="rect">
            <a:avLst/>
          </a:prstGeom>
          <a:noFill/>
        </p:spPr>
        <p:txBody>
          <a:bodyPr wrap="square" rtlCol="0" anchor="ctr" anchorCtr="0">
            <a:normAutofit/>
          </a:bodyPr>
          <a:lstStyle/>
          <a:p>
            <a:pPr algn="ctr">
              <a:lnSpc>
                <a:spcPct val="120000"/>
              </a:lnSpc>
            </a:pPr>
            <a:r>
              <a:rPr lang="zh-CN" altLang="en-US" b="1" spc="300">
                <a:solidFill>
                  <a:sysClr val="window" lastClr="FFFFFF"/>
                </a:solidFill>
                <a:uFillTx/>
                <a:latin typeface="Arial" panose="020B0604020202020204" pitchFamily="34" charset="0"/>
                <a:ea typeface="微软雅黑" panose="020B0503020204020204" pitchFamily="34" charset="-122"/>
                <a:cs typeface="+mn-ea"/>
                <a:sym typeface="Arial" panose="020B0604020202020204" pitchFamily="34" charset="0"/>
              </a:rPr>
              <a:t>培训管理</a:t>
            </a:r>
          </a:p>
        </p:txBody>
      </p:sp>
      <p:sp>
        <p:nvSpPr>
          <p:cNvPr id="18" name="文本框 17"/>
          <p:cNvSpPr txBox="1"/>
          <p:nvPr>
            <p:custDataLst>
              <p:tags r:id="rId7"/>
            </p:custDataLst>
          </p:nvPr>
        </p:nvSpPr>
        <p:spPr>
          <a:xfrm>
            <a:off x="4822825" y="2459355"/>
            <a:ext cx="3789680" cy="2271395"/>
          </a:xfrm>
          <a:prstGeom prst="rect">
            <a:avLst/>
          </a:prstGeom>
          <a:noFill/>
        </p:spPr>
        <p:txBody>
          <a:bodyPr wrap="square" rtlCol="0" anchor="t" anchorCtr="0">
            <a:normAutofit fontScale="90000"/>
          </a:bodyPr>
          <a:lstStyle/>
          <a:p>
            <a:pPr lvl="0" algn="l">
              <a:lnSpc>
                <a:spcPct val="120000"/>
              </a:lnSpc>
              <a:buClrTx/>
              <a:buSzTx/>
              <a:buFontTx/>
            </a:pP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1</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）设置专职的培训机构，做好法律法规要求、公司管理标准、企业文化等知识的推广、宣贯；</a:t>
            </a:r>
          </a:p>
          <a:p>
            <a:pPr lvl="0" algn="l">
              <a:lnSpc>
                <a:spcPct val="120000"/>
              </a:lnSpc>
              <a:buClrTx/>
              <a:buSzTx/>
              <a:buFontTx/>
            </a:pP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2</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）培训后要做好培训效果的检验，采用</a:t>
            </a: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培训宝</a:t>
            </a: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等软件，灵活、机动的做好培训考核工作；</a:t>
            </a:r>
          </a:p>
          <a:p>
            <a:pPr lvl="0" algn="l">
              <a:lnSpc>
                <a:spcPct val="120000"/>
              </a:lnSpc>
              <a:buClrTx/>
              <a:buSzTx/>
              <a:buFontTx/>
            </a:pP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3</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）组织管理人员培训，提升管理人员的管理能力；</a:t>
            </a:r>
          </a:p>
          <a:p>
            <a:pPr lvl="0" algn="l">
              <a:lnSpc>
                <a:spcPct val="120000"/>
              </a:lnSpc>
              <a:buClrTx/>
              <a:buSzTx/>
              <a:buFontTx/>
            </a:pP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4</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）组织专项培训，有针对性的解决问题；</a:t>
            </a:r>
          </a:p>
          <a:p>
            <a:pPr lvl="0" algn="l">
              <a:lnSpc>
                <a:spcPct val="120000"/>
              </a:lnSpc>
              <a:buClrTx/>
              <a:buSzTx/>
              <a:buFontTx/>
            </a:pP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5</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）制定外部培训计划，鼓励大家走出去，学习新的管理经验、管理方法、管理知识；</a:t>
            </a:r>
          </a:p>
          <a:p>
            <a:pPr lvl="0" algn="l">
              <a:lnSpc>
                <a:spcPct val="120000"/>
              </a:lnSpc>
              <a:buClrTx/>
              <a:buSzTx/>
              <a:buFontTx/>
            </a:pPr>
            <a:r>
              <a:rPr lang="en-US" altLang="zh-CN"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6</a:t>
            </a:r>
            <a:r>
              <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rPr>
              <a:t>）内训师管理机制，评选内训师，扩大内部培训队伍的力量，增加培训的频次，全体动员，全员学习。</a:t>
            </a:r>
          </a:p>
          <a:p>
            <a:pPr lvl="0" algn="l">
              <a:lnSpc>
                <a:spcPct val="120000"/>
              </a:lnSpc>
              <a:buClrTx/>
              <a:buSzTx/>
              <a:buFontTx/>
            </a:pPr>
            <a:endParaRPr lang="zh-CN" altLang="en-US" sz="120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lvl="0" algn="ctr">
              <a:lnSpc>
                <a:spcPct val="120000"/>
              </a:lnSpc>
              <a:buClrTx/>
              <a:buSzTx/>
              <a:buFontTx/>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a:p>
            <a:pPr marL="0" lvl="0" indent="0" algn="ctr">
              <a:lnSpc>
                <a:spcPct val="120000"/>
              </a:lnSpc>
              <a:buClrTx/>
              <a:buSzTx/>
              <a:buFontTx/>
              <a:buNone/>
            </a:pPr>
            <a:endParaRPr lang="zh-CN" altLang="en-US" sz="1350" spc="150">
              <a:solidFill>
                <a:sysClr val="windowText" lastClr="000000">
                  <a:lumMod val="75000"/>
                  <a:lumOff val="25000"/>
                </a:sys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28" name="TextBox 7"/>
          <p:cNvSpPr/>
          <p:nvPr>
            <p:custDataLst>
              <p:tags r:id="rId8"/>
            </p:custDataLst>
          </p:nvPr>
        </p:nvSpPr>
        <p:spPr>
          <a:xfrm>
            <a:off x="444500" y="1824990"/>
            <a:ext cx="4034155" cy="2950845"/>
          </a:xfrm>
          <a:prstGeom prst="rect">
            <a:avLst/>
          </a:prstGeom>
          <a:noFill/>
          <a:ln w="38100">
            <a:solidFill>
              <a:srgbClr val="297FB8"/>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TextBox 1"/>
          <p:cNvSpPr/>
          <p:nvPr>
            <p:custDataLst>
              <p:tags r:id="rId9"/>
            </p:custDataLst>
          </p:nvPr>
        </p:nvSpPr>
        <p:spPr>
          <a:xfrm>
            <a:off x="4754880" y="1824990"/>
            <a:ext cx="3922395" cy="2950845"/>
          </a:xfrm>
          <a:prstGeom prst="rect">
            <a:avLst/>
          </a:prstGeom>
          <a:noFill/>
          <a:ln w="38100">
            <a:solidFill>
              <a:srgbClr val="16A086"/>
            </a:solidFill>
          </a:ln>
        </p:spPr>
        <p:style>
          <a:lnRef idx="2">
            <a:srgbClr val="297FB8">
              <a:shade val="50000"/>
            </a:srgbClr>
          </a:lnRef>
          <a:fillRef idx="1">
            <a:srgbClr val="297FB8"/>
          </a:fillRef>
          <a:effectRef idx="0">
            <a:srgbClr val="297FB8"/>
          </a:effectRef>
          <a:fontRef idx="minor">
            <a:sysClr val="window" lastClr="FFFFFF"/>
          </a:fontRef>
        </p:style>
        <p:txBody>
          <a:bodyPr lIns="35100" rIns="35100" rtlCol="0" anchor="ctr">
            <a:noAutofit/>
          </a:bodyPr>
          <a:lstStyle/>
          <a:p>
            <a:pPr algn="ctr">
              <a:lnSpc>
                <a:spcPct val="120000"/>
              </a:lnSpc>
            </a:pPr>
            <a:endParaRPr lang="zh-CN" altLang="en-US" sz="150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文本框 34"/>
          <p:cNvSpPr txBox="1"/>
          <p:nvPr/>
        </p:nvSpPr>
        <p:spPr>
          <a:xfrm>
            <a:off x="777240" y="48895"/>
            <a:ext cx="3522980"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餐厅食品安全管理办法汇总</a:t>
            </a:r>
            <a:endParaRPr lang="zh-CN" altLang="en-US" sz="1400" b="1" dirty="0"/>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647673" y="995683"/>
          <a:ext cx="8247150" cy="3689748"/>
        </p:xfrm>
        <a:graphic>
          <a:graphicData uri="http://schemas.openxmlformats.org/drawingml/2006/table">
            <a:tbl>
              <a:tblPr/>
              <a:tblGrid>
                <a:gridCol w="182531"/>
                <a:gridCol w="726052"/>
                <a:gridCol w="279564"/>
                <a:gridCol w="629020"/>
                <a:gridCol w="262590"/>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10626"/>
                <a:gridCol w="152454"/>
                <a:gridCol w="69891"/>
                <a:gridCol w="69891"/>
                <a:gridCol w="139782"/>
                <a:gridCol w="139782"/>
                <a:gridCol w="346391"/>
                <a:gridCol w="226784"/>
                <a:gridCol w="265500"/>
              </a:tblGrid>
              <a:tr h="292695">
                <a:tc gridSpan="56">
                  <a:txBody>
                    <a:bodyPr/>
                    <a:lstStyle/>
                    <a:p>
                      <a:pPr algn="ctr" fontAlgn="ctr"/>
                      <a:r>
                        <a:rPr lang="zh-CN" altLang="en-US" sz="1200" b="1" i="0" u="none" strike="noStrike" dirty="0">
                          <a:solidFill>
                            <a:srgbClr val="000000"/>
                          </a:solidFill>
                          <a:latin typeface="宋体" panose="02010600030101010101" pitchFamily="2" charset="-122"/>
                        </a:rPr>
                        <a:t>提报人：                                                                   审核：</a:t>
                      </a:r>
                    </a:p>
                  </a:txBody>
                  <a:tcPr marL="2076" marR="2076" marT="155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92695">
                <a:tc rowSpan="3">
                  <a:txBody>
                    <a:bodyPr/>
                    <a:lstStyle/>
                    <a:p>
                      <a:pPr algn="ctr" fontAlgn="ctr"/>
                      <a:r>
                        <a:rPr lang="zh-CN" altLang="en-US" sz="1200" b="1" i="0" u="none" strike="noStrike" dirty="0">
                          <a:solidFill>
                            <a:srgbClr val="000000"/>
                          </a:solidFill>
                          <a:latin typeface="宋体" panose="02010600030101010101" pitchFamily="2" charset="-122"/>
                        </a:rPr>
                        <a:t>序号</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CN" altLang="en-US" sz="1200" b="1" i="0" u="none" strike="noStrike" dirty="0">
                          <a:solidFill>
                            <a:srgbClr val="000000"/>
                          </a:solidFill>
                          <a:latin typeface="宋体" panose="02010600030101010101" pitchFamily="2" charset="-122"/>
                        </a:rPr>
                        <a:t>主要事项</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CN" altLang="en-US" sz="1200" b="1" i="0" u="none" strike="noStrike" dirty="0">
                          <a:solidFill>
                            <a:srgbClr val="000000"/>
                          </a:solidFill>
                          <a:latin typeface="宋体" panose="02010600030101010101" pitchFamily="2" charset="-122"/>
                        </a:rPr>
                        <a:t>目标</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CN" altLang="en-US" sz="1200" b="1" i="0" u="none" strike="noStrike" dirty="0">
                          <a:solidFill>
                            <a:srgbClr val="000000"/>
                          </a:solidFill>
                          <a:latin typeface="宋体" panose="02010600030101010101" pitchFamily="2" charset="-122"/>
                        </a:rPr>
                        <a:t>工作步骤</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zh-CN" altLang="en-US" sz="1200" b="1" i="0" u="none" strike="noStrike" dirty="0" smtClean="0">
                          <a:solidFill>
                            <a:srgbClr val="000000"/>
                          </a:solidFill>
                          <a:latin typeface="宋体" panose="02010600030101010101" pitchFamily="2" charset="-122"/>
                        </a:rPr>
                        <a:t>实际输出</a:t>
                      </a:r>
                      <a:endParaRPr lang="zh-CN" altLang="en-US" sz="1200" b="1" i="0" u="none" strike="noStrike" dirty="0">
                        <a:solidFill>
                          <a:srgbClr val="000000"/>
                        </a:solidFill>
                        <a:latin typeface="宋体" panose="02010600030101010101" pitchFamily="2" charset="-122"/>
                      </a:endParaRP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0">
                  <a:txBody>
                    <a:bodyPr/>
                    <a:lstStyle/>
                    <a:p>
                      <a:pPr algn="ctr" fontAlgn="ctr"/>
                      <a:r>
                        <a:rPr lang="zh-CN" altLang="en-US" sz="1200" b="1" i="0" u="none" strike="noStrike" dirty="0">
                          <a:solidFill>
                            <a:srgbClr val="000000"/>
                          </a:solidFill>
                          <a:latin typeface="宋体" panose="02010600030101010101" pitchFamily="2" charset="-122"/>
                        </a:rPr>
                        <a:t>月度分解</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rowSpan="3">
                  <a:txBody>
                    <a:bodyPr/>
                    <a:lstStyle/>
                    <a:p>
                      <a:pPr algn="ctr" fontAlgn="ctr"/>
                      <a:r>
                        <a:rPr lang="zh-CN" altLang="en-US" sz="1200" b="1" i="0" u="none" strike="noStrike">
                          <a:solidFill>
                            <a:srgbClr val="000000"/>
                          </a:solidFill>
                          <a:latin typeface="宋体" panose="02010600030101010101" pitchFamily="2" charset="-122"/>
                        </a:rPr>
                        <a:t>备注</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95">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1</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2</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3</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4</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5</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6</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7</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8</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9</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10</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11</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fontAlgn="ctr"/>
                      <a:r>
                        <a:rPr lang="en-US" altLang="zh-CN" sz="1200" b="1" i="0" u="none" strike="noStrike" dirty="0">
                          <a:solidFill>
                            <a:srgbClr val="000000"/>
                          </a:solidFill>
                          <a:latin typeface="宋体" panose="02010600030101010101" pitchFamily="2" charset="-122"/>
                        </a:rPr>
                        <a:t>12</a:t>
                      </a:r>
                      <a:r>
                        <a:rPr lang="zh-CN" altLang="en-US" sz="1200" b="1" i="0" u="none" strike="noStrike" dirty="0">
                          <a:solidFill>
                            <a:srgbClr val="000000"/>
                          </a:solidFill>
                          <a:latin typeface="宋体" panose="02010600030101010101" pitchFamily="2" charset="-122"/>
                        </a:rPr>
                        <a:t>月</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rowSpan="2">
                  <a:txBody>
                    <a:bodyPr/>
                    <a:lstStyle/>
                    <a:p>
                      <a:pPr algn="ctr" fontAlgn="ctr"/>
                      <a:r>
                        <a:rPr lang="zh-CN" altLang="en-US" sz="1200" b="1" i="0" u="none" strike="noStrike" dirty="0">
                          <a:solidFill>
                            <a:srgbClr val="000000"/>
                          </a:solidFill>
                          <a:latin typeface="宋体" panose="02010600030101010101" pitchFamily="2" charset="-122"/>
                        </a:rPr>
                        <a:t>责任人</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zh-CN" altLang="en-US" sz="1200" b="1" i="0" u="none" strike="noStrike" dirty="0">
                          <a:solidFill>
                            <a:srgbClr val="000000"/>
                          </a:solidFill>
                          <a:latin typeface="宋体" panose="02010600030101010101" pitchFamily="2" charset="-122"/>
                        </a:rPr>
                        <a:t>监督人</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CN"/>
                    </a:p>
                  </a:txBody>
                  <a:tcPr/>
                </a:tc>
              </a:tr>
              <a:tr h="581454">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fontAlgn="ctr"/>
                      <a:r>
                        <a:rPr lang="en-US" sz="800" b="1" i="0" u="none" strike="noStrike">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1W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2W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000000"/>
                          </a:solidFill>
                          <a:latin typeface="宋体" panose="02010600030101010101" pitchFamily="2" charset="-122"/>
                        </a:rPr>
                        <a:t>3W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0000"/>
                          </a:solidFill>
                          <a:latin typeface="宋体" panose="02010600030101010101" pitchFamily="2" charset="-122"/>
                        </a:rPr>
                        <a:t>4W</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zh-CN"/>
                    </a:p>
                  </a:txBody>
                  <a:tcPr/>
                </a:tc>
                <a:tc vMerge="1">
                  <a:txBody>
                    <a:bodyPr/>
                    <a:lstStyle/>
                    <a:p>
                      <a:endParaRPr lang="zh-CN"/>
                    </a:p>
                  </a:txBody>
                  <a:tcPr/>
                </a:tc>
                <a:tc vMerge="1">
                  <a:txBody>
                    <a:bodyPr/>
                    <a:lstStyle/>
                    <a:p>
                      <a:endParaRPr lang="zh-CN"/>
                    </a:p>
                  </a:txBody>
                  <a:tcPr/>
                </a:tc>
              </a:tr>
              <a:tr h="523479">
                <a:tc>
                  <a:txBody>
                    <a:bodyPr/>
                    <a:lstStyle/>
                    <a:p>
                      <a:pPr algn="ctr" fontAlgn="ctr"/>
                      <a:r>
                        <a:rPr lang="zh-CN" altLang="en-US" sz="800" b="0"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5950">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95">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95">
                <a:tc>
                  <a:txBody>
                    <a:bodyPr/>
                    <a:lstStyle/>
                    <a:p>
                      <a:pPr algn="ctr" fontAlgn="ctr"/>
                      <a:r>
                        <a:rPr lang="zh-CN" altLang="en-US" sz="800" b="0"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95">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2695">
                <a:tc>
                  <a:txBody>
                    <a:bodyPr/>
                    <a:lstStyle/>
                    <a:p>
                      <a:pPr algn="ctr" fontAlgn="ctr"/>
                      <a:r>
                        <a:rPr lang="zh-CN" altLang="en-US" sz="800" b="0"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800" b="0"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800" b="1" i="0" u="none" strike="noStrike" dirty="0">
                          <a:solidFill>
                            <a:srgbClr val="000000"/>
                          </a:solidFill>
                          <a:latin typeface="宋体" panose="02010600030101010101" pitchFamily="2" charset="-122"/>
                        </a:rPr>
                        <a:t>　</a:t>
                      </a:r>
                    </a:p>
                  </a:txBody>
                  <a:tcPr marL="2076" marR="2076" marT="155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 name="右箭头 4"/>
          <p:cNvSpPr/>
          <p:nvPr/>
        </p:nvSpPr>
        <p:spPr>
          <a:xfrm>
            <a:off x="2428860" y="2518949"/>
            <a:ext cx="3929090" cy="5359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6" name="矩形 5"/>
          <p:cNvSpPr/>
          <p:nvPr/>
        </p:nvSpPr>
        <p:spPr>
          <a:xfrm>
            <a:off x="2500299" y="2679735"/>
            <a:ext cx="1009193" cy="21438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800" b="1" dirty="0">
                <a:solidFill>
                  <a:schemeClr val="tx1"/>
                </a:solidFill>
              </a:rPr>
              <a:t>梳理事项，针对衔接问题，建立标准</a:t>
            </a:r>
          </a:p>
        </p:txBody>
      </p:sp>
      <p:sp>
        <p:nvSpPr>
          <p:cNvPr id="7" name="矩形 6"/>
          <p:cNvSpPr/>
          <p:nvPr/>
        </p:nvSpPr>
        <p:spPr>
          <a:xfrm>
            <a:off x="3571868" y="2679734"/>
            <a:ext cx="920752" cy="185453"/>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800" b="1" dirty="0">
                <a:solidFill>
                  <a:schemeClr val="tx1"/>
                </a:solidFill>
              </a:rPr>
              <a:t>形成汇总，宣贯培训，完善会签</a:t>
            </a:r>
          </a:p>
        </p:txBody>
      </p:sp>
      <p:sp>
        <p:nvSpPr>
          <p:cNvPr id="8" name="矩形 7"/>
          <p:cNvSpPr/>
          <p:nvPr/>
        </p:nvSpPr>
        <p:spPr>
          <a:xfrm>
            <a:off x="4541396" y="2679735"/>
            <a:ext cx="602108" cy="199916"/>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zh-CN" sz="800" b="1" dirty="0">
                <a:solidFill>
                  <a:schemeClr val="tx1"/>
                </a:solidFill>
              </a:rPr>
              <a:t>OA</a:t>
            </a:r>
            <a:r>
              <a:rPr lang="zh-CN" altLang="en-US" sz="800" b="1" dirty="0">
                <a:solidFill>
                  <a:schemeClr val="tx1"/>
                </a:solidFill>
              </a:rPr>
              <a:t>发布，试行使用</a:t>
            </a:r>
          </a:p>
        </p:txBody>
      </p:sp>
      <p:sp>
        <p:nvSpPr>
          <p:cNvPr id="9" name="矩形 8"/>
          <p:cNvSpPr/>
          <p:nvPr/>
        </p:nvSpPr>
        <p:spPr>
          <a:xfrm>
            <a:off x="5214943" y="2679734"/>
            <a:ext cx="768801" cy="19991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800" b="1" dirty="0">
                <a:solidFill>
                  <a:schemeClr val="tx1"/>
                </a:solidFill>
              </a:rPr>
              <a:t>确认符合性，转换成标准</a:t>
            </a:r>
          </a:p>
        </p:txBody>
      </p:sp>
      <p:sp>
        <p:nvSpPr>
          <p:cNvPr id="10" name="右箭头 9"/>
          <p:cNvSpPr/>
          <p:nvPr/>
        </p:nvSpPr>
        <p:spPr>
          <a:xfrm>
            <a:off x="2428860" y="3054900"/>
            <a:ext cx="3929090" cy="5359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11" name="矩形 10"/>
          <p:cNvSpPr/>
          <p:nvPr/>
        </p:nvSpPr>
        <p:spPr>
          <a:xfrm>
            <a:off x="2500299" y="3215685"/>
            <a:ext cx="740457" cy="21438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800" b="1" dirty="0">
                <a:solidFill>
                  <a:schemeClr val="tx1"/>
                </a:solidFill>
              </a:rPr>
              <a:t>基础</a:t>
            </a:r>
            <a:r>
              <a:rPr lang="zh-CN" altLang="en-US" sz="800" b="1" dirty="0" smtClean="0">
                <a:solidFill>
                  <a:schemeClr val="tx1"/>
                </a:solidFill>
              </a:rPr>
              <a:t>法律法规知识</a:t>
            </a:r>
            <a:r>
              <a:rPr lang="zh-CN" altLang="en-US" sz="800" b="1" dirty="0">
                <a:solidFill>
                  <a:schemeClr val="tx1"/>
                </a:solidFill>
              </a:rPr>
              <a:t>培训</a:t>
            </a:r>
          </a:p>
        </p:txBody>
      </p:sp>
      <p:sp>
        <p:nvSpPr>
          <p:cNvPr id="12" name="矩形 11"/>
          <p:cNvSpPr/>
          <p:nvPr/>
        </p:nvSpPr>
        <p:spPr>
          <a:xfrm>
            <a:off x="3286116" y="3215685"/>
            <a:ext cx="2857520" cy="21438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800" b="1" dirty="0" smtClean="0">
                <a:solidFill>
                  <a:schemeClr val="tx1"/>
                </a:solidFill>
              </a:rPr>
              <a:t>常态事务对接</a:t>
            </a:r>
            <a:endParaRPr lang="zh-CN" altLang="en-US" sz="800" b="1" dirty="0">
              <a:solidFill>
                <a:schemeClr val="tx1"/>
              </a:solidFill>
            </a:endParaRPr>
          </a:p>
        </p:txBody>
      </p:sp>
      <p:sp>
        <p:nvSpPr>
          <p:cNvPr id="14" name="右箭头 13"/>
          <p:cNvSpPr/>
          <p:nvPr/>
        </p:nvSpPr>
        <p:spPr>
          <a:xfrm>
            <a:off x="6429388" y="3054900"/>
            <a:ext cx="990608" cy="53595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zh-CN" altLang="en-US" sz="1100"/>
          </a:p>
        </p:txBody>
      </p:sp>
      <p:sp>
        <p:nvSpPr>
          <p:cNvPr id="15" name="矩形 14"/>
          <p:cNvSpPr/>
          <p:nvPr/>
        </p:nvSpPr>
        <p:spPr>
          <a:xfrm>
            <a:off x="6429388" y="3215685"/>
            <a:ext cx="810760" cy="18970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zh-CN" altLang="en-US" sz="800" b="1" dirty="0">
                <a:solidFill>
                  <a:schemeClr val="tx1"/>
                </a:solidFill>
              </a:rPr>
              <a:t>次年计划制定</a:t>
            </a:r>
          </a:p>
        </p:txBody>
      </p:sp>
      <p:sp>
        <p:nvSpPr>
          <p:cNvPr id="22" name="椭圆 21"/>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矩形 2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29"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777240" y="4889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---2020</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安全管理推进计划（</a:t>
            </a:r>
            <a:r>
              <a:rPr lang="zh-CN" altLang="en-US" sz="1400" b="1" dirty="0" smtClean="0">
                <a:solidFill>
                  <a:srgbClr val="C00000"/>
                </a:solidFill>
                <a:latin typeface="Arial" panose="020B0604020202020204" pitchFamily="34" charset="0"/>
                <a:ea typeface="微软雅黑" panose="020B0503020204020204" pitchFamily="34" charset="-122"/>
              </a:rPr>
              <a:t>例</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 </a:t>
            </a:r>
          </a:p>
        </p:txBody>
      </p:sp>
    </p:spTree>
  </p:cSld>
  <p:clrMapOvr>
    <a:masterClrMapping/>
  </p:clrMapOvr>
  <p:transition spd="slow" advClick="0" advTm="0">
    <p:rand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85749" y="961643"/>
          <a:ext cx="8543926" cy="3703135"/>
        </p:xfrm>
        <a:graphic>
          <a:graphicData uri="http://schemas.openxmlformats.org/drawingml/2006/table">
            <a:tbl>
              <a:tblPr/>
              <a:tblGrid>
                <a:gridCol w="725427"/>
                <a:gridCol w="798574"/>
                <a:gridCol w="406400"/>
                <a:gridCol w="2019149"/>
                <a:gridCol w="1898801"/>
                <a:gridCol w="615950"/>
                <a:gridCol w="660400"/>
                <a:gridCol w="774400"/>
                <a:gridCol w="644825"/>
              </a:tblGrid>
              <a:tr h="0">
                <a:tc gridSpan="9">
                  <a:txBody>
                    <a:bodyPr/>
                    <a:lstStyle/>
                    <a:p>
                      <a:pPr algn="ctr" fontAlgn="ctr"/>
                      <a:r>
                        <a:rPr lang="zh-CN" altLang="en-US" sz="1400" b="1" i="0" u="sng" strike="noStrike" dirty="0" smtClean="0">
                          <a:solidFill>
                            <a:srgbClr val="000000"/>
                          </a:solidFill>
                          <a:latin typeface="微软雅黑" panose="020B0503020204020204" pitchFamily="34" charset="-122"/>
                        </a:rPr>
                        <a:t>                  </a:t>
                      </a:r>
                      <a:r>
                        <a:rPr lang="zh-CN" altLang="en-US" sz="1400" b="1" i="0" u="none" strike="noStrike" dirty="0" smtClean="0">
                          <a:solidFill>
                            <a:srgbClr val="000000"/>
                          </a:solidFill>
                          <a:latin typeface="微软雅黑" panose="020B0503020204020204" pitchFamily="34" charset="-122"/>
                        </a:rPr>
                        <a:t>学校检查</a:t>
                      </a:r>
                      <a:r>
                        <a:rPr lang="zh-CN" altLang="en-US" sz="1400" b="1" i="0" u="none" strike="noStrike" dirty="0">
                          <a:solidFill>
                            <a:srgbClr val="000000"/>
                          </a:solidFill>
                          <a:latin typeface="微软雅黑" panose="020B0503020204020204" pitchFamily="34" charset="-122"/>
                        </a:rPr>
                        <a:t>改善问题一览表</a:t>
                      </a:r>
                    </a:p>
                  </a:txBody>
                  <a:tcPr marL="2536" marR="2536" marT="1903"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58927">
                <a:tc>
                  <a:txBody>
                    <a:bodyPr/>
                    <a:lstStyle/>
                    <a:p>
                      <a:pPr algn="ctr" fontAlgn="ctr"/>
                      <a:r>
                        <a:rPr lang="zh-CN" altLang="en-US" sz="1400" b="0" i="0" u="none" strike="noStrike" dirty="0" smtClean="0">
                          <a:solidFill>
                            <a:srgbClr val="000000"/>
                          </a:solidFill>
                          <a:latin typeface="微软雅黑" panose="020B0503020204020204" pitchFamily="34" charset="-122"/>
                        </a:rPr>
                        <a:t>学校名称</a:t>
                      </a:r>
                      <a:endParaRPr lang="zh-CN" altLang="en-US" sz="1400" b="0" i="0" u="none" strike="noStrike" dirty="0">
                        <a:solidFill>
                          <a:srgbClr val="000000"/>
                        </a:solidFill>
                        <a:latin typeface="微软雅黑" panose="020B0503020204020204" pitchFamily="34"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smtClean="0">
                          <a:solidFill>
                            <a:srgbClr val="000000"/>
                          </a:solidFill>
                          <a:latin typeface="微软雅黑" panose="020B0503020204020204" pitchFamily="34" charset="-122"/>
                        </a:rPr>
                        <a:t>问题类别</a:t>
                      </a:r>
                      <a:endParaRPr lang="zh-CN" altLang="en-US" sz="1400" b="0" i="0" u="none" strike="noStrike" dirty="0">
                        <a:solidFill>
                          <a:srgbClr val="000000"/>
                        </a:solidFill>
                        <a:latin typeface="微软雅黑" panose="020B0503020204020204" pitchFamily="34"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rgbClr val="000000"/>
                          </a:solidFill>
                          <a:latin typeface="微软雅黑" panose="020B0503020204020204" pitchFamily="34" charset="-122"/>
                        </a:rPr>
                        <a:t>序号</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rgbClr val="000000"/>
                          </a:solidFill>
                          <a:latin typeface="微软雅黑" panose="020B0503020204020204" pitchFamily="34" charset="-122"/>
                        </a:rPr>
                        <a:t>问题描述</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rgbClr val="000000"/>
                          </a:solidFill>
                          <a:latin typeface="微软雅黑" panose="020B0503020204020204" pitchFamily="34" charset="-122"/>
                        </a:rPr>
                        <a:t>改善措施</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rgbClr val="000000"/>
                          </a:solidFill>
                          <a:latin typeface="微软雅黑" panose="020B0503020204020204" pitchFamily="34" charset="-122"/>
                        </a:rPr>
                        <a:t>责任人</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smtClean="0">
                          <a:solidFill>
                            <a:srgbClr val="000000"/>
                          </a:solidFill>
                          <a:latin typeface="微软雅黑" panose="020B0503020204020204" pitchFamily="34" charset="-122"/>
                        </a:rPr>
                        <a:t>输出</a:t>
                      </a:r>
                      <a:r>
                        <a:rPr lang="zh-CN" altLang="en-US" sz="1400" b="0" i="0" u="none" strike="noStrike" dirty="0">
                          <a:solidFill>
                            <a:srgbClr val="000000"/>
                          </a:solidFill>
                          <a:latin typeface="微软雅黑" panose="020B0503020204020204" pitchFamily="34" charset="-122"/>
                        </a:rPr>
                        <a:t>物</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a:solidFill>
                            <a:srgbClr val="000000"/>
                          </a:solidFill>
                          <a:latin typeface="微软雅黑" panose="020B0503020204020204" pitchFamily="34" charset="-122"/>
                        </a:rPr>
                        <a:t>节点时间</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zh-CN" altLang="en-US" sz="1400" b="0" i="0" u="none" strike="noStrike" dirty="0" smtClean="0">
                          <a:solidFill>
                            <a:srgbClr val="000000"/>
                          </a:solidFill>
                          <a:latin typeface="微软雅黑" panose="020B0503020204020204" pitchFamily="34" charset="-122"/>
                        </a:rPr>
                        <a:t>确认</a:t>
                      </a:r>
                      <a:endParaRPr lang="zh-CN" altLang="en-US" sz="1400" b="0" i="0" u="none" strike="noStrike" dirty="0">
                        <a:solidFill>
                          <a:srgbClr val="000000"/>
                        </a:solidFill>
                        <a:latin typeface="微软雅黑" panose="020B0503020204020204" pitchFamily="34"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rowSpan="15">
                  <a:txBody>
                    <a:bodyPr/>
                    <a:lstStyle/>
                    <a:p>
                      <a:pPr algn="ctr" fontAlgn="ctr"/>
                      <a:endParaRPr lang="zh-CN" altLang="en-US" sz="1400" b="0" i="0" u="none" strike="noStrike" dirty="0">
                        <a:solidFill>
                          <a:srgbClr val="000000"/>
                        </a:solidFill>
                        <a:latin typeface="微软雅黑" panose="020B0503020204020204" pitchFamily="34"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endParaRPr lang="zh-CN" altLang="en-US" sz="1400" b="0" i="0" u="none" strike="noStrike" dirty="0">
                        <a:solidFill>
                          <a:srgbClr val="000000"/>
                        </a:solidFill>
                        <a:latin typeface="微软雅黑" panose="020B0503020204020204" pitchFamily="34"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latin typeface="宋体" panose="02010600030101010101" pitchFamily="2" charset="-122"/>
                        </a:rPr>
                        <a:t>1</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dirty="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a:solidFill>
                            <a:srgbClr val="000000"/>
                          </a:solidFill>
                          <a:latin typeface="宋体" panose="02010600030101010101" pitchFamily="2" charset="-122"/>
                        </a:rPr>
                        <a:t>2</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a:solidFill>
                            <a:srgbClr val="000000"/>
                          </a:solidFill>
                          <a:latin typeface="宋体" panose="02010600030101010101" pitchFamily="2" charset="-122"/>
                        </a:rPr>
                        <a:t>3</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a:solidFill>
                            <a:srgbClr val="000000"/>
                          </a:solidFill>
                          <a:latin typeface="宋体" panose="02010600030101010101" pitchFamily="2" charset="-122"/>
                        </a:rPr>
                        <a:t>4</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dirty="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a:solidFill>
                            <a:srgbClr val="000000"/>
                          </a:solidFill>
                          <a:latin typeface="宋体" panose="02010600030101010101" pitchFamily="2" charset="-122"/>
                        </a:rPr>
                        <a:t>5</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2831">
                <a:tc vMerge="1">
                  <a:txBody>
                    <a:bodyPr/>
                    <a:lstStyle/>
                    <a:p>
                      <a:endParaRPr lang="zh-CN"/>
                    </a:p>
                  </a:txBody>
                  <a:tcPr/>
                </a:tc>
                <a:tc rowSpan="5">
                  <a:txBody>
                    <a:bodyPr/>
                    <a:lstStyle/>
                    <a:p>
                      <a:pPr algn="ctr" fontAlgn="ctr"/>
                      <a:endParaRPr lang="zh-CN" altLang="en-US" sz="1400" b="0" i="0" u="none" strike="noStrike" dirty="0">
                        <a:solidFill>
                          <a:srgbClr val="000000"/>
                        </a:solidFill>
                        <a:latin typeface="微软雅黑" panose="020B0503020204020204" pitchFamily="34"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a:solidFill>
                            <a:srgbClr val="000000"/>
                          </a:solidFill>
                          <a:latin typeface="宋体" panose="02010600030101010101" pitchFamily="2" charset="-122"/>
                        </a:rPr>
                        <a:t>1</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dirty="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a:solidFill>
                            <a:srgbClr val="000000"/>
                          </a:solidFill>
                          <a:latin typeface="宋体" panose="02010600030101010101" pitchFamily="2" charset="-122"/>
                        </a:rPr>
                        <a:t>2</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a:solidFill>
                            <a:srgbClr val="000000"/>
                          </a:solidFill>
                          <a:latin typeface="宋体" panose="02010600030101010101" pitchFamily="2" charset="-122"/>
                        </a:rPr>
                        <a:t>3</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a:solidFill>
                            <a:srgbClr val="000000"/>
                          </a:solidFill>
                          <a:latin typeface="宋体" panose="02010600030101010101" pitchFamily="2" charset="-122"/>
                        </a:rPr>
                        <a:t>4</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a:solidFill>
                            <a:srgbClr val="000000"/>
                          </a:solidFill>
                          <a:latin typeface="宋体" panose="02010600030101010101" pitchFamily="2" charset="-122"/>
                        </a:rPr>
                        <a:t>5</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marL="2536" marR="2536" marT="25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endParaRPr lang="zh-CN" altLang="en-US" sz="1400" b="0" i="0" u="none" strike="noStrike" dirty="0">
                        <a:solidFill>
                          <a:srgbClr val="000000"/>
                        </a:solidFill>
                        <a:latin typeface="微软雅黑" panose="020B0503020204020204" pitchFamily="34"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latin typeface="宋体" panose="02010600030101010101" pitchFamily="2" charset="-122"/>
                        </a:rPr>
                        <a:t>1</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dirty="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dirty="0" smtClean="0">
                          <a:solidFill>
                            <a:srgbClr val="000000"/>
                          </a:solidFill>
                          <a:latin typeface="宋体" panose="02010600030101010101" pitchFamily="2" charset="-122"/>
                        </a:rPr>
                        <a:t>2</a:t>
                      </a:r>
                      <a:endParaRPr lang="en-US" altLang="zh-CN" sz="1400" b="0" i="0" u="none" strike="noStrike" dirty="0">
                        <a:solidFill>
                          <a:srgbClr val="000000"/>
                        </a:solidFill>
                        <a:latin typeface="宋体" panose="02010600030101010101" pitchFamily="2"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dirty="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dirty="0" smtClean="0">
                          <a:solidFill>
                            <a:srgbClr val="000000"/>
                          </a:solidFill>
                          <a:latin typeface="宋体" panose="02010600030101010101" pitchFamily="2" charset="-122"/>
                        </a:rPr>
                        <a:t>3</a:t>
                      </a:r>
                      <a:endParaRPr lang="en-US" altLang="zh-CN" sz="1400" b="0" i="0" u="none" strike="noStrike" dirty="0">
                        <a:solidFill>
                          <a:srgbClr val="000000"/>
                        </a:solidFill>
                        <a:latin typeface="宋体" panose="02010600030101010101" pitchFamily="2"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dirty="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dirty="0" smtClean="0">
                          <a:solidFill>
                            <a:srgbClr val="000000"/>
                          </a:solidFill>
                          <a:latin typeface="宋体" panose="02010600030101010101" pitchFamily="2" charset="-122"/>
                        </a:rPr>
                        <a:t>4</a:t>
                      </a:r>
                      <a:endParaRPr lang="en-US" altLang="zh-CN" sz="1400" b="0" i="0" u="none" strike="noStrike" dirty="0">
                        <a:solidFill>
                          <a:srgbClr val="000000"/>
                        </a:solidFill>
                        <a:latin typeface="宋体" panose="02010600030101010101" pitchFamily="2"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255">
                <a:tc vMerge="1">
                  <a:txBody>
                    <a:bodyPr/>
                    <a:lstStyle/>
                    <a:p>
                      <a:endParaRPr lang="zh-CN"/>
                    </a:p>
                  </a:txBody>
                  <a:tcPr/>
                </a:tc>
                <a:tc vMerge="1">
                  <a:txBody>
                    <a:bodyPr/>
                    <a:lstStyle/>
                    <a:p>
                      <a:endParaRPr lang="zh-CN"/>
                    </a:p>
                  </a:txBody>
                  <a:tcPr/>
                </a:tc>
                <a:tc>
                  <a:txBody>
                    <a:bodyPr/>
                    <a:lstStyle/>
                    <a:p>
                      <a:pPr algn="ctr" fontAlgn="ctr"/>
                      <a:r>
                        <a:rPr lang="en-US" altLang="zh-CN" sz="1400" b="0" i="0" u="none" strike="noStrike" dirty="0" smtClean="0">
                          <a:solidFill>
                            <a:srgbClr val="000000"/>
                          </a:solidFill>
                          <a:latin typeface="宋体" panose="02010600030101010101" pitchFamily="2" charset="-122"/>
                        </a:rPr>
                        <a:t>5</a:t>
                      </a:r>
                      <a:endParaRPr lang="en-US" altLang="zh-CN" sz="1400" b="0" i="0" u="none" strike="noStrike" dirty="0">
                        <a:solidFill>
                          <a:srgbClr val="000000"/>
                        </a:solidFill>
                        <a:latin typeface="宋体" panose="02010600030101010101" pitchFamily="2" charset="-122"/>
                      </a:endParaRP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zh-CN" altLang="en-US" sz="1400" dirty="0"/>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400" b="0" i="0" u="none" strike="noStrike" dirty="0">
                          <a:solidFill>
                            <a:srgbClr val="000000"/>
                          </a:solidFill>
                          <a:latin typeface="宋体" panose="02010600030101010101" pitchFamily="2" charset="-122"/>
                        </a:rPr>
                        <a:t>　</a:t>
                      </a:r>
                    </a:p>
                  </a:txBody>
                  <a:tcPr marL="2536" marR="2536" marT="190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2" name="椭圆 21"/>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矩形 2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29"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777240" y="48895"/>
            <a:ext cx="379920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---2020</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年安全管理问题改善登录表（</a:t>
            </a:r>
            <a:r>
              <a:rPr lang="zh-CN" altLang="en-US" sz="1400" b="1" dirty="0" smtClean="0">
                <a:solidFill>
                  <a:srgbClr val="C00000"/>
                </a:solidFill>
                <a:latin typeface="Arial" panose="020B0604020202020204" pitchFamily="34" charset="0"/>
                <a:ea typeface="微软雅黑" panose="020B0503020204020204" pitchFamily="34" charset="-122"/>
              </a:rPr>
              <a:t>例</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 </a:t>
            </a:r>
          </a:p>
        </p:txBody>
      </p:sp>
    </p:spTree>
  </p:cSld>
  <p:clrMapOvr>
    <a:masterClrMapping/>
  </p:clrMapOvr>
  <p:transition spd="slow" advClick="0" advTm="0">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矩形 2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29" name="TextBox 7"/>
          <p:cNvSpPr txBox="1"/>
          <p:nvPr/>
        </p:nvSpPr>
        <p:spPr>
          <a:xfrm>
            <a:off x="273050" y="258445"/>
            <a:ext cx="519430" cy="341630"/>
          </a:xfrm>
          <a:prstGeom prst="rect">
            <a:avLst/>
          </a:prstGeom>
          <a:noFill/>
        </p:spPr>
        <p:txBody>
          <a:bodyPr wrap="squar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文本框 29"/>
          <p:cNvSpPr txBox="1"/>
          <p:nvPr/>
        </p:nvSpPr>
        <p:spPr>
          <a:xfrm>
            <a:off x="777240" y="48895"/>
            <a:ext cx="379920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---2020</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年安全管理定期总结会议（</a:t>
            </a:r>
            <a:r>
              <a:rPr lang="zh-CN" altLang="en-US" sz="1400" b="1" dirty="0" smtClean="0">
                <a:solidFill>
                  <a:srgbClr val="C00000"/>
                </a:solidFill>
                <a:latin typeface="Arial" panose="020B0604020202020204" pitchFamily="34" charset="0"/>
                <a:ea typeface="微软雅黑" panose="020B0503020204020204" pitchFamily="34" charset="-122"/>
              </a:rPr>
              <a:t>例</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 </a:t>
            </a:r>
          </a:p>
        </p:txBody>
      </p:sp>
      <p:sp>
        <p:nvSpPr>
          <p:cNvPr id="33" name="Freeform 7"/>
          <p:cNvSpPr/>
          <p:nvPr/>
        </p:nvSpPr>
        <p:spPr bwMode="auto">
          <a:xfrm>
            <a:off x="2496185" y="960755"/>
            <a:ext cx="5433060" cy="4015105"/>
          </a:xfrm>
          <a:custGeom>
            <a:avLst/>
            <a:gdLst>
              <a:gd name="T0" fmla="*/ 1924 w 2449"/>
              <a:gd name="T1" fmla="*/ 0 h 2047"/>
              <a:gd name="T2" fmla="*/ 1881 w 2449"/>
              <a:gd name="T3" fmla="*/ 0 h 2047"/>
              <a:gd name="T4" fmla="*/ 2362 w 2449"/>
              <a:gd name="T5" fmla="*/ 935 h 2047"/>
              <a:gd name="T6" fmla="*/ 1799 w 2449"/>
              <a:gd name="T7" fmla="*/ 935 h 2047"/>
              <a:gd name="T8" fmla="*/ 1238 w 2449"/>
              <a:gd name="T9" fmla="*/ 935 h 2047"/>
              <a:gd name="T10" fmla="*/ 968 w 2449"/>
              <a:gd name="T11" fmla="*/ 412 h 2047"/>
              <a:gd name="T12" fmla="*/ 447 w 2449"/>
              <a:gd name="T13" fmla="*/ 412 h 2047"/>
              <a:gd name="T14" fmla="*/ 563 w 2449"/>
              <a:gd name="T15" fmla="*/ 632 h 2047"/>
              <a:gd name="T16" fmla="*/ 518 w 2449"/>
              <a:gd name="T17" fmla="*/ 632 h 2047"/>
              <a:gd name="T18" fmla="*/ 677 w 2449"/>
              <a:gd name="T19" fmla="*/ 935 h 2047"/>
              <a:gd name="T20" fmla="*/ 0 w 2449"/>
              <a:gd name="T21" fmla="*/ 935 h 2047"/>
              <a:gd name="T22" fmla="*/ 0 w 2449"/>
              <a:gd name="T23" fmla="*/ 1025 h 2047"/>
              <a:gd name="T24" fmla="*/ 0 w 2449"/>
              <a:gd name="T25" fmla="*/ 1415 h 2047"/>
              <a:gd name="T26" fmla="*/ 563 w 2449"/>
              <a:gd name="T27" fmla="*/ 1415 h 2047"/>
              <a:gd name="T28" fmla="*/ 447 w 2449"/>
              <a:gd name="T29" fmla="*/ 1638 h 2047"/>
              <a:gd name="T30" fmla="*/ 1010 w 2449"/>
              <a:gd name="T31" fmla="*/ 1638 h 2047"/>
              <a:gd name="T32" fmla="*/ 901 w 2449"/>
              <a:gd name="T33" fmla="*/ 1849 h 2047"/>
              <a:gd name="T34" fmla="*/ 1465 w 2449"/>
              <a:gd name="T35" fmla="*/ 1849 h 2047"/>
              <a:gd name="T36" fmla="*/ 1361 w 2449"/>
              <a:gd name="T37" fmla="*/ 2047 h 2047"/>
              <a:gd name="T38" fmla="*/ 1924 w 2449"/>
              <a:gd name="T39" fmla="*/ 2047 h 2047"/>
              <a:gd name="T40" fmla="*/ 2449 w 2449"/>
              <a:gd name="T41" fmla="*/ 1025 h 2047"/>
              <a:gd name="T42" fmla="*/ 1924 w 2449"/>
              <a:gd name="T43" fmla="*/ 0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9" h="2047">
                <a:moveTo>
                  <a:pt x="1924" y="0"/>
                </a:moveTo>
                <a:lnTo>
                  <a:pt x="1881" y="0"/>
                </a:lnTo>
                <a:lnTo>
                  <a:pt x="2362" y="935"/>
                </a:lnTo>
                <a:lnTo>
                  <a:pt x="1799" y="935"/>
                </a:lnTo>
                <a:lnTo>
                  <a:pt x="1238" y="935"/>
                </a:lnTo>
                <a:lnTo>
                  <a:pt x="968" y="412"/>
                </a:lnTo>
                <a:lnTo>
                  <a:pt x="447" y="412"/>
                </a:lnTo>
                <a:lnTo>
                  <a:pt x="563" y="632"/>
                </a:lnTo>
                <a:lnTo>
                  <a:pt x="518" y="632"/>
                </a:lnTo>
                <a:lnTo>
                  <a:pt x="677" y="935"/>
                </a:lnTo>
                <a:lnTo>
                  <a:pt x="0" y="935"/>
                </a:lnTo>
                <a:lnTo>
                  <a:pt x="0" y="1025"/>
                </a:lnTo>
                <a:lnTo>
                  <a:pt x="0" y="1415"/>
                </a:lnTo>
                <a:lnTo>
                  <a:pt x="563" y="1415"/>
                </a:lnTo>
                <a:lnTo>
                  <a:pt x="447" y="1638"/>
                </a:lnTo>
                <a:lnTo>
                  <a:pt x="1010" y="1638"/>
                </a:lnTo>
                <a:lnTo>
                  <a:pt x="901" y="1849"/>
                </a:lnTo>
                <a:lnTo>
                  <a:pt x="1465" y="1849"/>
                </a:lnTo>
                <a:lnTo>
                  <a:pt x="1361" y="2047"/>
                </a:lnTo>
                <a:lnTo>
                  <a:pt x="1924" y="2047"/>
                </a:lnTo>
                <a:lnTo>
                  <a:pt x="2449" y="1025"/>
                </a:lnTo>
                <a:lnTo>
                  <a:pt x="1924" y="0"/>
                </a:lnTo>
                <a:close/>
              </a:path>
            </a:pathLst>
          </a:custGeom>
          <a:solidFill>
            <a:srgbClr val="A5B2B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4" name="Freeform 8"/>
          <p:cNvSpPr/>
          <p:nvPr/>
        </p:nvSpPr>
        <p:spPr bwMode="auto">
          <a:xfrm>
            <a:off x="2623185" y="1087755"/>
            <a:ext cx="5433060" cy="4015105"/>
          </a:xfrm>
          <a:custGeom>
            <a:avLst/>
            <a:gdLst>
              <a:gd name="T0" fmla="*/ 1924 w 2449"/>
              <a:gd name="T1" fmla="*/ 0 h 2047"/>
              <a:gd name="T2" fmla="*/ 1881 w 2449"/>
              <a:gd name="T3" fmla="*/ 0 h 2047"/>
              <a:gd name="T4" fmla="*/ 2362 w 2449"/>
              <a:gd name="T5" fmla="*/ 935 h 2047"/>
              <a:gd name="T6" fmla="*/ 1799 w 2449"/>
              <a:gd name="T7" fmla="*/ 935 h 2047"/>
              <a:gd name="T8" fmla="*/ 1238 w 2449"/>
              <a:gd name="T9" fmla="*/ 935 h 2047"/>
              <a:gd name="T10" fmla="*/ 968 w 2449"/>
              <a:gd name="T11" fmla="*/ 412 h 2047"/>
              <a:gd name="T12" fmla="*/ 447 w 2449"/>
              <a:gd name="T13" fmla="*/ 412 h 2047"/>
              <a:gd name="T14" fmla="*/ 563 w 2449"/>
              <a:gd name="T15" fmla="*/ 632 h 2047"/>
              <a:gd name="T16" fmla="*/ 518 w 2449"/>
              <a:gd name="T17" fmla="*/ 632 h 2047"/>
              <a:gd name="T18" fmla="*/ 677 w 2449"/>
              <a:gd name="T19" fmla="*/ 935 h 2047"/>
              <a:gd name="T20" fmla="*/ 0 w 2449"/>
              <a:gd name="T21" fmla="*/ 935 h 2047"/>
              <a:gd name="T22" fmla="*/ 0 w 2449"/>
              <a:gd name="T23" fmla="*/ 1025 h 2047"/>
              <a:gd name="T24" fmla="*/ 0 w 2449"/>
              <a:gd name="T25" fmla="*/ 1415 h 2047"/>
              <a:gd name="T26" fmla="*/ 563 w 2449"/>
              <a:gd name="T27" fmla="*/ 1415 h 2047"/>
              <a:gd name="T28" fmla="*/ 447 w 2449"/>
              <a:gd name="T29" fmla="*/ 1638 h 2047"/>
              <a:gd name="T30" fmla="*/ 1010 w 2449"/>
              <a:gd name="T31" fmla="*/ 1638 h 2047"/>
              <a:gd name="T32" fmla="*/ 901 w 2449"/>
              <a:gd name="T33" fmla="*/ 1849 h 2047"/>
              <a:gd name="T34" fmla="*/ 1465 w 2449"/>
              <a:gd name="T35" fmla="*/ 1849 h 2047"/>
              <a:gd name="T36" fmla="*/ 1361 w 2449"/>
              <a:gd name="T37" fmla="*/ 2047 h 2047"/>
              <a:gd name="T38" fmla="*/ 1924 w 2449"/>
              <a:gd name="T39" fmla="*/ 2047 h 2047"/>
              <a:gd name="T40" fmla="*/ 2449 w 2449"/>
              <a:gd name="T41" fmla="*/ 1025 h 2047"/>
              <a:gd name="T42" fmla="*/ 1924 w 2449"/>
              <a:gd name="T43" fmla="*/ 0 h 2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9" h="2047">
                <a:moveTo>
                  <a:pt x="1924" y="0"/>
                </a:moveTo>
                <a:lnTo>
                  <a:pt x="1881" y="0"/>
                </a:lnTo>
                <a:lnTo>
                  <a:pt x="2362" y="935"/>
                </a:lnTo>
                <a:lnTo>
                  <a:pt x="1799" y="935"/>
                </a:lnTo>
                <a:lnTo>
                  <a:pt x="1238" y="935"/>
                </a:lnTo>
                <a:lnTo>
                  <a:pt x="968" y="412"/>
                </a:lnTo>
                <a:lnTo>
                  <a:pt x="447" y="412"/>
                </a:lnTo>
                <a:lnTo>
                  <a:pt x="563" y="632"/>
                </a:lnTo>
                <a:lnTo>
                  <a:pt x="518" y="632"/>
                </a:lnTo>
                <a:lnTo>
                  <a:pt x="677" y="935"/>
                </a:lnTo>
                <a:lnTo>
                  <a:pt x="0" y="935"/>
                </a:lnTo>
                <a:lnTo>
                  <a:pt x="0" y="1025"/>
                </a:lnTo>
                <a:lnTo>
                  <a:pt x="0" y="1415"/>
                </a:lnTo>
                <a:lnTo>
                  <a:pt x="563" y="1415"/>
                </a:lnTo>
                <a:lnTo>
                  <a:pt x="447" y="1638"/>
                </a:lnTo>
                <a:lnTo>
                  <a:pt x="1010" y="1638"/>
                </a:lnTo>
                <a:lnTo>
                  <a:pt x="901" y="1849"/>
                </a:lnTo>
                <a:lnTo>
                  <a:pt x="1465" y="1849"/>
                </a:lnTo>
                <a:lnTo>
                  <a:pt x="1361" y="2047"/>
                </a:lnTo>
                <a:lnTo>
                  <a:pt x="1924" y="2047"/>
                </a:lnTo>
                <a:lnTo>
                  <a:pt x="2449" y="1025"/>
                </a:lnTo>
                <a:lnTo>
                  <a:pt x="1924"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6" name="Freeform 9"/>
          <p:cNvSpPr/>
          <p:nvPr/>
        </p:nvSpPr>
        <p:spPr bwMode="auto">
          <a:xfrm>
            <a:off x="5341620" y="788035"/>
            <a:ext cx="2415540" cy="2006600"/>
          </a:xfrm>
          <a:custGeom>
            <a:avLst/>
            <a:gdLst>
              <a:gd name="T0" fmla="*/ 0 w 1089"/>
              <a:gd name="T1" fmla="*/ 0 h 1023"/>
              <a:gd name="T2" fmla="*/ 561 w 1089"/>
              <a:gd name="T3" fmla="*/ 0 h 1023"/>
              <a:gd name="T4" fmla="*/ 1089 w 1089"/>
              <a:gd name="T5" fmla="*/ 1023 h 1023"/>
              <a:gd name="T6" fmla="*/ 526 w 1089"/>
              <a:gd name="T7" fmla="*/ 1023 h 1023"/>
              <a:gd name="T8" fmla="*/ 0 w 1089"/>
              <a:gd name="T9" fmla="*/ 0 h 1023"/>
            </a:gdLst>
            <a:ahLst/>
            <a:cxnLst>
              <a:cxn ang="0">
                <a:pos x="T0" y="T1"/>
              </a:cxn>
              <a:cxn ang="0">
                <a:pos x="T2" y="T3"/>
              </a:cxn>
              <a:cxn ang="0">
                <a:pos x="T4" y="T5"/>
              </a:cxn>
              <a:cxn ang="0">
                <a:pos x="T6" y="T7"/>
              </a:cxn>
              <a:cxn ang="0">
                <a:pos x="T8" y="T9"/>
              </a:cxn>
            </a:cxnLst>
            <a:rect l="0" t="0" r="r" b="b"/>
            <a:pathLst>
              <a:path w="1089" h="1023">
                <a:moveTo>
                  <a:pt x="0" y="0"/>
                </a:moveTo>
                <a:lnTo>
                  <a:pt x="561" y="0"/>
                </a:lnTo>
                <a:lnTo>
                  <a:pt x="1089" y="1023"/>
                </a:lnTo>
                <a:lnTo>
                  <a:pt x="526" y="1023"/>
                </a:lnTo>
                <a:lnTo>
                  <a:pt x="0" y="0"/>
                </a:lnTo>
                <a:close/>
              </a:path>
            </a:pathLst>
          </a:custGeom>
          <a:solidFill>
            <a:srgbClr val="F6AC4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8" name="Freeform 10"/>
          <p:cNvSpPr/>
          <p:nvPr/>
        </p:nvSpPr>
        <p:spPr bwMode="auto">
          <a:xfrm>
            <a:off x="5120005" y="765175"/>
            <a:ext cx="2714625" cy="2156460"/>
          </a:xfrm>
          <a:custGeom>
            <a:avLst/>
            <a:gdLst>
              <a:gd name="T0" fmla="*/ 0 w 1089"/>
              <a:gd name="T1" fmla="*/ 0 h 1023"/>
              <a:gd name="T2" fmla="*/ 561 w 1089"/>
              <a:gd name="T3" fmla="*/ 0 h 1023"/>
              <a:gd name="T4" fmla="*/ 1089 w 1089"/>
              <a:gd name="T5" fmla="*/ 1023 h 1023"/>
              <a:gd name="T6" fmla="*/ 526 w 1089"/>
              <a:gd name="T7" fmla="*/ 1023 h 1023"/>
              <a:gd name="T8" fmla="*/ 0 w 1089"/>
              <a:gd name="T9" fmla="*/ 0 h 1023"/>
            </a:gdLst>
            <a:ahLst/>
            <a:cxnLst>
              <a:cxn ang="0">
                <a:pos x="T0" y="T1"/>
              </a:cxn>
              <a:cxn ang="0">
                <a:pos x="T2" y="T3"/>
              </a:cxn>
              <a:cxn ang="0">
                <a:pos x="T4" y="T5"/>
              </a:cxn>
              <a:cxn ang="0">
                <a:pos x="T6" y="T7"/>
              </a:cxn>
              <a:cxn ang="0">
                <a:pos x="T8" y="T9"/>
              </a:cxn>
            </a:cxnLst>
            <a:rect l="0" t="0" r="r" b="b"/>
            <a:pathLst>
              <a:path w="1089" h="1023">
                <a:moveTo>
                  <a:pt x="0" y="0"/>
                </a:moveTo>
                <a:lnTo>
                  <a:pt x="561" y="0"/>
                </a:lnTo>
                <a:lnTo>
                  <a:pt x="1089" y="1023"/>
                </a:lnTo>
                <a:lnTo>
                  <a:pt x="526" y="1023"/>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69" name="Freeform 11"/>
          <p:cNvSpPr/>
          <p:nvPr/>
        </p:nvSpPr>
        <p:spPr bwMode="auto">
          <a:xfrm>
            <a:off x="5341620" y="2794635"/>
            <a:ext cx="2415540" cy="2010410"/>
          </a:xfrm>
          <a:custGeom>
            <a:avLst/>
            <a:gdLst>
              <a:gd name="T0" fmla="*/ 0 w 1089"/>
              <a:gd name="T1" fmla="*/ 1025 h 1025"/>
              <a:gd name="T2" fmla="*/ 561 w 1089"/>
              <a:gd name="T3" fmla="*/ 1025 h 1025"/>
              <a:gd name="T4" fmla="*/ 1089 w 1089"/>
              <a:gd name="T5" fmla="*/ 0 h 1025"/>
              <a:gd name="T6" fmla="*/ 526 w 1089"/>
              <a:gd name="T7" fmla="*/ 0 h 1025"/>
              <a:gd name="T8" fmla="*/ 0 w 1089"/>
              <a:gd name="T9" fmla="*/ 1025 h 1025"/>
            </a:gdLst>
            <a:ahLst/>
            <a:cxnLst>
              <a:cxn ang="0">
                <a:pos x="T0" y="T1"/>
              </a:cxn>
              <a:cxn ang="0">
                <a:pos x="T2" y="T3"/>
              </a:cxn>
              <a:cxn ang="0">
                <a:pos x="T4" y="T5"/>
              </a:cxn>
              <a:cxn ang="0">
                <a:pos x="T6" y="T7"/>
              </a:cxn>
              <a:cxn ang="0">
                <a:pos x="T8" y="T9"/>
              </a:cxn>
            </a:cxnLst>
            <a:rect l="0" t="0" r="r" b="b"/>
            <a:pathLst>
              <a:path w="1089" h="1025">
                <a:moveTo>
                  <a:pt x="0" y="1025"/>
                </a:moveTo>
                <a:lnTo>
                  <a:pt x="561" y="1025"/>
                </a:lnTo>
                <a:lnTo>
                  <a:pt x="1089" y="0"/>
                </a:lnTo>
                <a:lnTo>
                  <a:pt x="526" y="0"/>
                </a:lnTo>
                <a:lnTo>
                  <a:pt x="0" y="1025"/>
                </a:lnTo>
                <a:close/>
              </a:path>
            </a:pathLst>
          </a:custGeom>
          <a:solidFill>
            <a:srgbClr val="F49C1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0" name="Freeform 12"/>
          <p:cNvSpPr/>
          <p:nvPr/>
        </p:nvSpPr>
        <p:spPr bwMode="auto">
          <a:xfrm>
            <a:off x="4329430" y="1182370"/>
            <a:ext cx="2184400" cy="1612265"/>
          </a:xfrm>
          <a:custGeom>
            <a:avLst/>
            <a:gdLst>
              <a:gd name="T0" fmla="*/ 0 w 985"/>
              <a:gd name="T1" fmla="*/ 0 h 822"/>
              <a:gd name="T2" fmla="*/ 561 w 985"/>
              <a:gd name="T3" fmla="*/ 0 h 822"/>
              <a:gd name="T4" fmla="*/ 985 w 985"/>
              <a:gd name="T5" fmla="*/ 822 h 822"/>
              <a:gd name="T6" fmla="*/ 424 w 985"/>
              <a:gd name="T7" fmla="*/ 822 h 822"/>
              <a:gd name="T8" fmla="*/ 0 w 985"/>
              <a:gd name="T9" fmla="*/ 0 h 822"/>
            </a:gdLst>
            <a:ahLst/>
            <a:cxnLst>
              <a:cxn ang="0">
                <a:pos x="T0" y="T1"/>
              </a:cxn>
              <a:cxn ang="0">
                <a:pos x="T2" y="T3"/>
              </a:cxn>
              <a:cxn ang="0">
                <a:pos x="T4" y="T5"/>
              </a:cxn>
              <a:cxn ang="0">
                <a:pos x="T6" y="T7"/>
              </a:cxn>
              <a:cxn ang="0">
                <a:pos x="T8" y="T9"/>
              </a:cxn>
            </a:cxnLst>
            <a:rect l="0" t="0" r="r" b="b"/>
            <a:pathLst>
              <a:path w="985" h="822">
                <a:moveTo>
                  <a:pt x="0" y="0"/>
                </a:moveTo>
                <a:lnTo>
                  <a:pt x="561" y="0"/>
                </a:lnTo>
                <a:lnTo>
                  <a:pt x="985" y="822"/>
                </a:lnTo>
                <a:lnTo>
                  <a:pt x="424" y="822"/>
                </a:lnTo>
                <a:lnTo>
                  <a:pt x="0" y="0"/>
                </a:lnTo>
                <a:close/>
              </a:path>
            </a:pathLst>
          </a:custGeom>
          <a:solidFill>
            <a:srgbClr val="F3698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1" name="Freeform 13"/>
          <p:cNvSpPr/>
          <p:nvPr/>
        </p:nvSpPr>
        <p:spPr bwMode="auto">
          <a:xfrm>
            <a:off x="4219575" y="1309370"/>
            <a:ext cx="2184400" cy="1612265"/>
          </a:xfrm>
          <a:custGeom>
            <a:avLst/>
            <a:gdLst>
              <a:gd name="T0" fmla="*/ 0 w 985"/>
              <a:gd name="T1" fmla="*/ 0 h 822"/>
              <a:gd name="T2" fmla="*/ 561 w 985"/>
              <a:gd name="T3" fmla="*/ 0 h 822"/>
              <a:gd name="T4" fmla="*/ 985 w 985"/>
              <a:gd name="T5" fmla="*/ 822 h 822"/>
              <a:gd name="T6" fmla="*/ 424 w 985"/>
              <a:gd name="T7" fmla="*/ 822 h 822"/>
              <a:gd name="T8" fmla="*/ 0 w 985"/>
              <a:gd name="T9" fmla="*/ 0 h 822"/>
            </a:gdLst>
            <a:ahLst/>
            <a:cxnLst>
              <a:cxn ang="0">
                <a:pos x="T0" y="T1"/>
              </a:cxn>
              <a:cxn ang="0">
                <a:pos x="T2" y="T3"/>
              </a:cxn>
              <a:cxn ang="0">
                <a:pos x="T4" y="T5"/>
              </a:cxn>
              <a:cxn ang="0">
                <a:pos x="T6" y="T7"/>
              </a:cxn>
              <a:cxn ang="0">
                <a:pos x="T8" y="T9"/>
              </a:cxn>
            </a:cxnLst>
            <a:rect l="0" t="0" r="r" b="b"/>
            <a:pathLst>
              <a:path w="985" h="822">
                <a:moveTo>
                  <a:pt x="0" y="0"/>
                </a:moveTo>
                <a:lnTo>
                  <a:pt x="561" y="0"/>
                </a:lnTo>
                <a:lnTo>
                  <a:pt x="985" y="822"/>
                </a:lnTo>
                <a:lnTo>
                  <a:pt x="424" y="822"/>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2" name="Freeform 14"/>
          <p:cNvSpPr/>
          <p:nvPr/>
        </p:nvSpPr>
        <p:spPr bwMode="auto">
          <a:xfrm>
            <a:off x="4329430" y="2794635"/>
            <a:ext cx="2184400" cy="1616075"/>
          </a:xfrm>
          <a:custGeom>
            <a:avLst/>
            <a:gdLst>
              <a:gd name="T0" fmla="*/ 0 w 985"/>
              <a:gd name="T1" fmla="*/ 824 h 824"/>
              <a:gd name="T2" fmla="*/ 561 w 985"/>
              <a:gd name="T3" fmla="*/ 824 h 824"/>
              <a:gd name="T4" fmla="*/ 985 w 985"/>
              <a:gd name="T5" fmla="*/ 0 h 824"/>
              <a:gd name="T6" fmla="*/ 424 w 985"/>
              <a:gd name="T7" fmla="*/ 0 h 824"/>
              <a:gd name="T8" fmla="*/ 0 w 985"/>
              <a:gd name="T9" fmla="*/ 824 h 824"/>
            </a:gdLst>
            <a:ahLst/>
            <a:cxnLst>
              <a:cxn ang="0">
                <a:pos x="T0" y="T1"/>
              </a:cxn>
              <a:cxn ang="0">
                <a:pos x="T2" y="T3"/>
              </a:cxn>
              <a:cxn ang="0">
                <a:pos x="T4" y="T5"/>
              </a:cxn>
              <a:cxn ang="0">
                <a:pos x="T6" y="T7"/>
              </a:cxn>
              <a:cxn ang="0">
                <a:pos x="T8" y="T9"/>
              </a:cxn>
            </a:cxnLst>
            <a:rect l="0" t="0" r="r" b="b"/>
            <a:pathLst>
              <a:path w="985" h="824">
                <a:moveTo>
                  <a:pt x="0" y="824"/>
                </a:moveTo>
                <a:lnTo>
                  <a:pt x="561" y="824"/>
                </a:lnTo>
                <a:lnTo>
                  <a:pt x="985" y="0"/>
                </a:lnTo>
                <a:lnTo>
                  <a:pt x="424" y="0"/>
                </a:lnTo>
                <a:lnTo>
                  <a:pt x="0" y="824"/>
                </a:lnTo>
                <a:close/>
              </a:path>
            </a:pathLst>
          </a:custGeom>
          <a:solidFill>
            <a:srgbClr val="F0466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3" name="Freeform 15"/>
          <p:cNvSpPr/>
          <p:nvPr/>
        </p:nvSpPr>
        <p:spPr bwMode="auto">
          <a:xfrm>
            <a:off x="3318510" y="1592580"/>
            <a:ext cx="1949450" cy="1202055"/>
          </a:xfrm>
          <a:custGeom>
            <a:avLst/>
            <a:gdLst>
              <a:gd name="T0" fmla="*/ 0 w 879"/>
              <a:gd name="T1" fmla="*/ 0 h 613"/>
              <a:gd name="T2" fmla="*/ 564 w 879"/>
              <a:gd name="T3" fmla="*/ 0 h 613"/>
              <a:gd name="T4" fmla="*/ 879 w 879"/>
              <a:gd name="T5" fmla="*/ 613 h 613"/>
              <a:gd name="T6" fmla="*/ 318 w 879"/>
              <a:gd name="T7" fmla="*/ 613 h 613"/>
              <a:gd name="T8" fmla="*/ 0 w 879"/>
              <a:gd name="T9" fmla="*/ 0 h 613"/>
            </a:gdLst>
            <a:ahLst/>
            <a:cxnLst>
              <a:cxn ang="0">
                <a:pos x="T0" y="T1"/>
              </a:cxn>
              <a:cxn ang="0">
                <a:pos x="T2" y="T3"/>
              </a:cxn>
              <a:cxn ang="0">
                <a:pos x="T4" y="T5"/>
              </a:cxn>
              <a:cxn ang="0">
                <a:pos x="T6" y="T7"/>
              </a:cxn>
              <a:cxn ang="0">
                <a:pos x="T8" y="T9"/>
              </a:cxn>
            </a:cxnLst>
            <a:rect l="0" t="0" r="r" b="b"/>
            <a:pathLst>
              <a:path w="879" h="613">
                <a:moveTo>
                  <a:pt x="0" y="0"/>
                </a:moveTo>
                <a:lnTo>
                  <a:pt x="564" y="0"/>
                </a:lnTo>
                <a:lnTo>
                  <a:pt x="879" y="613"/>
                </a:lnTo>
                <a:lnTo>
                  <a:pt x="318" y="613"/>
                </a:lnTo>
                <a:lnTo>
                  <a:pt x="0" y="0"/>
                </a:lnTo>
                <a:close/>
              </a:path>
            </a:pathLst>
          </a:custGeom>
          <a:solidFill>
            <a:srgbClr val="60606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4" name="Freeform 16"/>
          <p:cNvSpPr/>
          <p:nvPr/>
        </p:nvSpPr>
        <p:spPr bwMode="auto">
          <a:xfrm>
            <a:off x="3318510" y="2794635"/>
            <a:ext cx="1949450" cy="1206500"/>
          </a:xfrm>
          <a:custGeom>
            <a:avLst/>
            <a:gdLst>
              <a:gd name="T0" fmla="*/ 0 w 879"/>
              <a:gd name="T1" fmla="*/ 615 h 615"/>
              <a:gd name="T2" fmla="*/ 564 w 879"/>
              <a:gd name="T3" fmla="*/ 615 h 615"/>
              <a:gd name="T4" fmla="*/ 879 w 879"/>
              <a:gd name="T5" fmla="*/ 0 h 615"/>
              <a:gd name="T6" fmla="*/ 318 w 879"/>
              <a:gd name="T7" fmla="*/ 0 h 615"/>
              <a:gd name="T8" fmla="*/ 0 w 879"/>
              <a:gd name="T9" fmla="*/ 615 h 615"/>
            </a:gdLst>
            <a:ahLst/>
            <a:cxnLst>
              <a:cxn ang="0">
                <a:pos x="T0" y="T1"/>
              </a:cxn>
              <a:cxn ang="0">
                <a:pos x="T2" y="T3"/>
              </a:cxn>
              <a:cxn ang="0">
                <a:pos x="T4" y="T5"/>
              </a:cxn>
              <a:cxn ang="0">
                <a:pos x="T6" y="T7"/>
              </a:cxn>
              <a:cxn ang="0">
                <a:pos x="T8" y="T9"/>
              </a:cxn>
            </a:cxnLst>
            <a:rect l="0" t="0" r="r" b="b"/>
            <a:pathLst>
              <a:path w="879" h="615">
                <a:moveTo>
                  <a:pt x="0" y="615"/>
                </a:moveTo>
                <a:lnTo>
                  <a:pt x="564" y="615"/>
                </a:lnTo>
                <a:lnTo>
                  <a:pt x="879" y="0"/>
                </a:lnTo>
                <a:lnTo>
                  <a:pt x="318" y="0"/>
                </a:lnTo>
                <a:lnTo>
                  <a:pt x="0" y="615"/>
                </a:lnTo>
                <a:close/>
              </a:path>
            </a:pathLst>
          </a:custGeom>
          <a:solidFill>
            <a:srgbClr val="4544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5" name="Freeform 17"/>
          <p:cNvSpPr/>
          <p:nvPr/>
        </p:nvSpPr>
        <p:spPr bwMode="auto">
          <a:xfrm>
            <a:off x="2367280" y="2009140"/>
            <a:ext cx="1696085" cy="767080"/>
          </a:xfrm>
          <a:custGeom>
            <a:avLst/>
            <a:gdLst>
              <a:gd name="T0" fmla="*/ 0 w 765"/>
              <a:gd name="T1" fmla="*/ 0 h 391"/>
              <a:gd name="T2" fmla="*/ 561 w 765"/>
              <a:gd name="T3" fmla="*/ 0 h 391"/>
              <a:gd name="T4" fmla="*/ 765 w 765"/>
              <a:gd name="T5" fmla="*/ 391 h 391"/>
              <a:gd name="T6" fmla="*/ 0 w 765"/>
              <a:gd name="T7" fmla="*/ 391 h 391"/>
              <a:gd name="T8" fmla="*/ 0 w 765"/>
              <a:gd name="T9" fmla="*/ 0 h 391"/>
            </a:gdLst>
            <a:ahLst/>
            <a:cxnLst>
              <a:cxn ang="0">
                <a:pos x="T0" y="T1"/>
              </a:cxn>
              <a:cxn ang="0">
                <a:pos x="T2" y="T3"/>
              </a:cxn>
              <a:cxn ang="0">
                <a:pos x="T4" y="T5"/>
              </a:cxn>
              <a:cxn ang="0">
                <a:pos x="T6" y="T7"/>
              </a:cxn>
              <a:cxn ang="0">
                <a:pos x="T8" y="T9"/>
              </a:cxn>
            </a:cxnLst>
            <a:rect l="0" t="0" r="r" b="b"/>
            <a:pathLst>
              <a:path w="765" h="391">
                <a:moveTo>
                  <a:pt x="0" y="0"/>
                </a:moveTo>
                <a:lnTo>
                  <a:pt x="561" y="0"/>
                </a:lnTo>
                <a:lnTo>
                  <a:pt x="765" y="391"/>
                </a:lnTo>
                <a:lnTo>
                  <a:pt x="0" y="391"/>
                </a:lnTo>
                <a:lnTo>
                  <a:pt x="0" y="0"/>
                </a:lnTo>
                <a:close/>
              </a:path>
            </a:pathLst>
          </a:custGeom>
          <a:solidFill>
            <a:srgbClr val="4BAEE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6" name="Freeform 18"/>
          <p:cNvSpPr/>
          <p:nvPr/>
        </p:nvSpPr>
        <p:spPr bwMode="auto">
          <a:xfrm>
            <a:off x="2450465" y="2154555"/>
            <a:ext cx="1696085" cy="767080"/>
          </a:xfrm>
          <a:custGeom>
            <a:avLst/>
            <a:gdLst>
              <a:gd name="T0" fmla="*/ 0 w 765"/>
              <a:gd name="T1" fmla="*/ 0 h 391"/>
              <a:gd name="T2" fmla="*/ 561 w 765"/>
              <a:gd name="T3" fmla="*/ 0 h 391"/>
              <a:gd name="T4" fmla="*/ 765 w 765"/>
              <a:gd name="T5" fmla="*/ 391 h 391"/>
              <a:gd name="T6" fmla="*/ 0 w 765"/>
              <a:gd name="T7" fmla="*/ 391 h 391"/>
              <a:gd name="T8" fmla="*/ 0 w 765"/>
              <a:gd name="T9" fmla="*/ 0 h 391"/>
            </a:gdLst>
            <a:ahLst/>
            <a:cxnLst>
              <a:cxn ang="0">
                <a:pos x="T0" y="T1"/>
              </a:cxn>
              <a:cxn ang="0">
                <a:pos x="T2" y="T3"/>
              </a:cxn>
              <a:cxn ang="0">
                <a:pos x="T4" y="T5"/>
              </a:cxn>
              <a:cxn ang="0">
                <a:pos x="T6" y="T7"/>
              </a:cxn>
              <a:cxn ang="0">
                <a:pos x="T8" y="T9"/>
              </a:cxn>
            </a:cxnLst>
            <a:rect l="0" t="0" r="r" b="b"/>
            <a:pathLst>
              <a:path w="765" h="391">
                <a:moveTo>
                  <a:pt x="0" y="0"/>
                </a:moveTo>
                <a:lnTo>
                  <a:pt x="561" y="0"/>
                </a:lnTo>
                <a:lnTo>
                  <a:pt x="765" y="391"/>
                </a:lnTo>
                <a:lnTo>
                  <a:pt x="0" y="391"/>
                </a:lnTo>
                <a:lnTo>
                  <a:pt x="0"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7" name="Freeform 19"/>
          <p:cNvSpPr/>
          <p:nvPr/>
        </p:nvSpPr>
        <p:spPr bwMode="auto">
          <a:xfrm>
            <a:off x="2367280" y="2776220"/>
            <a:ext cx="1696085" cy="770890"/>
          </a:xfrm>
          <a:custGeom>
            <a:avLst/>
            <a:gdLst>
              <a:gd name="T0" fmla="*/ 0 w 765"/>
              <a:gd name="T1" fmla="*/ 393 h 393"/>
              <a:gd name="T2" fmla="*/ 561 w 765"/>
              <a:gd name="T3" fmla="*/ 393 h 393"/>
              <a:gd name="T4" fmla="*/ 765 w 765"/>
              <a:gd name="T5" fmla="*/ 0 h 393"/>
              <a:gd name="T6" fmla="*/ 0 w 765"/>
              <a:gd name="T7" fmla="*/ 0 h 393"/>
              <a:gd name="T8" fmla="*/ 0 w 765"/>
              <a:gd name="T9" fmla="*/ 393 h 393"/>
            </a:gdLst>
            <a:ahLst/>
            <a:cxnLst>
              <a:cxn ang="0">
                <a:pos x="T0" y="T1"/>
              </a:cxn>
              <a:cxn ang="0">
                <a:pos x="T2" y="T3"/>
              </a:cxn>
              <a:cxn ang="0">
                <a:pos x="T4" y="T5"/>
              </a:cxn>
              <a:cxn ang="0">
                <a:pos x="T6" y="T7"/>
              </a:cxn>
              <a:cxn ang="0">
                <a:pos x="T8" y="T9"/>
              </a:cxn>
            </a:cxnLst>
            <a:rect l="0" t="0" r="r" b="b"/>
            <a:pathLst>
              <a:path w="765" h="393">
                <a:moveTo>
                  <a:pt x="0" y="393"/>
                </a:moveTo>
                <a:lnTo>
                  <a:pt x="561" y="393"/>
                </a:lnTo>
                <a:lnTo>
                  <a:pt x="765" y="0"/>
                </a:lnTo>
                <a:lnTo>
                  <a:pt x="0" y="0"/>
                </a:lnTo>
                <a:lnTo>
                  <a:pt x="0" y="393"/>
                </a:lnTo>
                <a:close/>
              </a:path>
            </a:pathLst>
          </a:custGeom>
          <a:solidFill>
            <a:srgbClr val="2AA1D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78" name="Rectangle 20"/>
          <p:cNvSpPr>
            <a:spLocks noChangeArrowheads="1"/>
          </p:cNvSpPr>
          <p:nvPr/>
        </p:nvSpPr>
        <p:spPr bwMode="auto">
          <a:xfrm>
            <a:off x="1227455" y="2009140"/>
            <a:ext cx="1139825" cy="1537970"/>
          </a:xfrm>
          <a:prstGeom prst="rect">
            <a:avLst/>
          </a:prstGeom>
          <a:solidFill>
            <a:srgbClr val="E6EAE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mn-ea"/>
            </a:endParaRPr>
          </a:p>
        </p:txBody>
      </p:sp>
      <p:sp>
        <p:nvSpPr>
          <p:cNvPr id="2" name="文本框 1"/>
          <p:cNvSpPr txBox="1"/>
          <p:nvPr/>
        </p:nvSpPr>
        <p:spPr>
          <a:xfrm>
            <a:off x="2496185" y="2301240"/>
            <a:ext cx="1109980" cy="953135"/>
          </a:xfrm>
          <a:prstGeom prst="rect">
            <a:avLst/>
          </a:prstGeom>
          <a:noFill/>
        </p:spPr>
        <p:txBody>
          <a:bodyPr wrap="square" rtlCol="0">
            <a:spAutoFit/>
          </a:bodyPr>
          <a:lstStyle/>
          <a:p>
            <a:pPr algn="ctr"/>
            <a:r>
              <a:rPr lang="zh-CN" altLang="en-US" sz="2800" b="1" dirty="0">
                <a:solidFill>
                  <a:schemeClr val="bg1"/>
                </a:solidFill>
                <a:latin typeface="华文琥珀" panose="02010800040101010101" charset="-122"/>
                <a:ea typeface="华文琥珀" panose="02010800040101010101" charset="-122"/>
              </a:rPr>
              <a:t>月度总结</a:t>
            </a:r>
          </a:p>
        </p:txBody>
      </p:sp>
      <p:sp>
        <p:nvSpPr>
          <p:cNvPr id="6" name="文本框 5"/>
          <p:cNvSpPr txBox="1"/>
          <p:nvPr/>
        </p:nvSpPr>
        <p:spPr>
          <a:xfrm>
            <a:off x="4025900" y="1870710"/>
            <a:ext cx="767080" cy="1814830"/>
          </a:xfrm>
          <a:prstGeom prst="rect">
            <a:avLst/>
          </a:prstGeom>
          <a:noFill/>
        </p:spPr>
        <p:txBody>
          <a:bodyPr wrap="square" rtlCol="0">
            <a:spAutoFit/>
          </a:bodyPr>
          <a:lstStyle/>
          <a:p>
            <a:pPr algn="ctr"/>
            <a:r>
              <a:rPr lang="zh-CN" altLang="en-US" sz="2800" b="1" dirty="0">
                <a:solidFill>
                  <a:schemeClr val="bg1"/>
                </a:solidFill>
                <a:latin typeface="华文琥珀" panose="02010800040101010101" charset="-122"/>
                <a:ea typeface="华文琥珀" panose="02010800040101010101" charset="-122"/>
              </a:rPr>
              <a:t>季度总结</a:t>
            </a:r>
          </a:p>
        </p:txBody>
      </p:sp>
      <p:sp>
        <p:nvSpPr>
          <p:cNvPr id="7" name="文本框 6"/>
          <p:cNvSpPr txBox="1"/>
          <p:nvPr/>
        </p:nvSpPr>
        <p:spPr>
          <a:xfrm>
            <a:off x="5267960" y="1592580"/>
            <a:ext cx="767080" cy="2245360"/>
          </a:xfrm>
          <a:prstGeom prst="rect">
            <a:avLst/>
          </a:prstGeom>
          <a:noFill/>
        </p:spPr>
        <p:txBody>
          <a:bodyPr wrap="square" rtlCol="0">
            <a:spAutoFit/>
          </a:bodyPr>
          <a:lstStyle/>
          <a:p>
            <a:pPr algn="ctr"/>
            <a:r>
              <a:rPr lang="zh-CN" altLang="en-US" sz="2800" b="1" dirty="0">
                <a:solidFill>
                  <a:schemeClr val="bg1"/>
                </a:solidFill>
                <a:latin typeface="华文琥珀" panose="02010800040101010101" charset="-122"/>
                <a:ea typeface="华文琥珀" panose="02010800040101010101" charset="-122"/>
              </a:rPr>
              <a:t>半年度总结</a:t>
            </a:r>
          </a:p>
        </p:txBody>
      </p:sp>
      <p:sp>
        <p:nvSpPr>
          <p:cNvPr id="8" name="文本框 7"/>
          <p:cNvSpPr txBox="1"/>
          <p:nvPr/>
        </p:nvSpPr>
        <p:spPr>
          <a:xfrm>
            <a:off x="6513830" y="1870710"/>
            <a:ext cx="767080" cy="1814830"/>
          </a:xfrm>
          <a:prstGeom prst="rect">
            <a:avLst/>
          </a:prstGeom>
          <a:noFill/>
        </p:spPr>
        <p:txBody>
          <a:bodyPr wrap="square" rtlCol="0">
            <a:spAutoFit/>
          </a:bodyPr>
          <a:lstStyle/>
          <a:p>
            <a:pPr algn="ctr"/>
            <a:r>
              <a:rPr lang="zh-CN" altLang="en-US" sz="2800" b="1" dirty="0">
                <a:solidFill>
                  <a:schemeClr val="bg1"/>
                </a:solidFill>
                <a:latin typeface="华文琥珀" panose="02010800040101010101" charset="-122"/>
                <a:ea typeface="华文琥珀" panose="02010800040101010101" charset="-122"/>
              </a:rPr>
              <a:t>年度总结</a:t>
            </a:r>
          </a:p>
        </p:txBody>
      </p:sp>
      <p:sp>
        <p:nvSpPr>
          <p:cNvPr id="9" name="文本框 8"/>
          <p:cNvSpPr txBox="1"/>
          <p:nvPr/>
        </p:nvSpPr>
        <p:spPr>
          <a:xfrm>
            <a:off x="1407160" y="2086610"/>
            <a:ext cx="780415" cy="1383665"/>
          </a:xfrm>
          <a:prstGeom prst="rect">
            <a:avLst/>
          </a:prstGeom>
          <a:noFill/>
        </p:spPr>
        <p:txBody>
          <a:bodyPr wrap="square" rtlCol="0">
            <a:spAutoFit/>
          </a:bodyPr>
          <a:lstStyle/>
          <a:p>
            <a:pPr algn="ctr"/>
            <a:r>
              <a:rPr lang="zh-CN" altLang="en-US" sz="2800" b="1" dirty="0">
                <a:solidFill>
                  <a:schemeClr val="accent5">
                    <a:lumMod val="50000"/>
                  </a:schemeClr>
                </a:solidFill>
                <a:latin typeface="华文琥珀" panose="02010800040101010101" charset="-122"/>
                <a:ea typeface="华文琥珀" panose="02010800040101010101" charset="-122"/>
              </a:rPr>
              <a:t>周总结</a:t>
            </a:r>
          </a:p>
        </p:txBody>
      </p:sp>
    </p:spTree>
  </p:cSld>
  <p:clrMapOvr>
    <a:masterClrMapping/>
  </p:clrMapOvr>
  <p:transition spd="slow" advClick="0" advTm="0">
    <p:rand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nvSpPr>
        <p:spPr>
          <a:xfrm>
            <a:off x="2978150" y="1104900"/>
            <a:ext cx="238125" cy="368300"/>
          </a:xfrm>
          <a:prstGeom prst="rect">
            <a:avLst/>
          </a:prstGeom>
          <a:noFill/>
        </p:spPr>
        <p:txBody>
          <a:bodyPr wrap="square" rtlCol="0">
            <a:spAutoFit/>
          </a:bodyPr>
          <a:lstStyle/>
          <a:p>
            <a:r>
              <a:rPr lang="en-US" altLang="zh-CN">
                <a:solidFill>
                  <a:schemeClr val="bg1"/>
                </a:solidFill>
              </a:rPr>
              <a:t>1</a:t>
            </a:r>
          </a:p>
        </p:txBody>
      </p:sp>
      <p:sp>
        <p:nvSpPr>
          <p:cNvPr id="11" name="文本框 10"/>
          <p:cNvSpPr txBox="1"/>
          <p:nvPr/>
        </p:nvSpPr>
        <p:spPr>
          <a:xfrm>
            <a:off x="2981325" y="2022475"/>
            <a:ext cx="238125" cy="368300"/>
          </a:xfrm>
          <a:prstGeom prst="rect">
            <a:avLst/>
          </a:prstGeom>
          <a:noFill/>
        </p:spPr>
        <p:txBody>
          <a:bodyPr wrap="square" rtlCol="0">
            <a:spAutoFit/>
          </a:bodyPr>
          <a:lstStyle/>
          <a:p>
            <a:r>
              <a:rPr lang="en-US" altLang="zh-CN">
                <a:solidFill>
                  <a:schemeClr val="bg1"/>
                </a:solidFill>
              </a:rPr>
              <a:t>2</a:t>
            </a:r>
          </a:p>
        </p:txBody>
      </p:sp>
      <p:sp>
        <p:nvSpPr>
          <p:cNvPr id="13" name="文本框 12"/>
          <p:cNvSpPr txBox="1"/>
          <p:nvPr/>
        </p:nvSpPr>
        <p:spPr>
          <a:xfrm>
            <a:off x="2987675" y="2868295"/>
            <a:ext cx="238125" cy="368300"/>
          </a:xfrm>
          <a:prstGeom prst="rect">
            <a:avLst/>
          </a:prstGeom>
          <a:noFill/>
        </p:spPr>
        <p:txBody>
          <a:bodyPr wrap="square" rtlCol="0">
            <a:spAutoFit/>
          </a:bodyPr>
          <a:lstStyle/>
          <a:p>
            <a:r>
              <a:rPr lang="en-US" altLang="zh-CN">
                <a:solidFill>
                  <a:schemeClr val="bg1"/>
                </a:solidFill>
              </a:rPr>
              <a:t>3</a:t>
            </a:r>
          </a:p>
        </p:txBody>
      </p:sp>
      <p:sp>
        <p:nvSpPr>
          <p:cNvPr id="14" name="文本框 13"/>
          <p:cNvSpPr txBox="1"/>
          <p:nvPr/>
        </p:nvSpPr>
        <p:spPr>
          <a:xfrm>
            <a:off x="2975610" y="3771265"/>
            <a:ext cx="238125" cy="368300"/>
          </a:xfrm>
          <a:prstGeom prst="rect">
            <a:avLst/>
          </a:prstGeom>
          <a:noFill/>
        </p:spPr>
        <p:txBody>
          <a:bodyPr wrap="square" rtlCol="0">
            <a:spAutoFit/>
          </a:bodyPr>
          <a:lstStyle/>
          <a:p>
            <a:r>
              <a:rPr lang="en-US" altLang="zh-CN">
                <a:solidFill>
                  <a:schemeClr val="bg1"/>
                </a:solidFill>
              </a:rPr>
              <a:t>4</a:t>
            </a:r>
          </a:p>
        </p:txBody>
      </p:sp>
      <p:sp>
        <p:nvSpPr>
          <p:cNvPr id="15" name="文本框 14"/>
          <p:cNvSpPr txBox="1"/>
          <p:nvPr/>
        </p:nvSpPr>
        <p:spPr>
          <a:xfrm>
            <a:off x="2987675" y="4703445"/>
            <a:ext cx="238125" cy="368300"/>
          </a:xfrm>
          <a:prstGeom prst="rect">
            <a:avLst/>
          </a:prstGeom>
          <a:noFill/>
        </p:spPr>
        <p:txBody>
          <a:bodyPr wrap="square" rtlCol="0">
            <a:spAutoFit/>
          </a:bodyPr>
          <a:lstStyle/>
          <a:p>
            <a:r>
              <a:rPr lang="en-US" altLang="zh-CN">
                <a:solidFill>
                  <a:schemeClr val="bg1"/>
                </a:solidFill>
              </a:rPr>
              <a:t>5</a:t>
            </a:r>
          </a:p>
        </p:txBody>
      </p:sp>
      <p:sp>
        <p:nvSpPr>
          <p:cNvPr id="31" name="PA-MailUs "/>
          <p:cNvSpPr txBox="1"/>
          <p:nvPr>
            <p:custDataLst>
              <p:tags r:id="rId2"/>
            </p:custDataLst>
          </p:nvPr>
        </p:nvSpPr>
        <p:spPr>
          <a:xfrm>
            <a:off x="568380" y="1339536"/>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dirty="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培训教育</a:t>
            </a:r>
          </a:p>
        </p:txBody>
      </p:sp>
      <p:sp>
        <p:nvSpPr>
          <p:cNvPr id="32" name="PA-Loremipsumdolorsit amet, consectetur adipiscing elit. Khanhrau sam."/>
          <p:cNvSpPr txBox="1"/>
          <p:nvPr>
            <p:custDataLst>
              <p:tags r:id="rId3"/>
            </p:custDataLst>
          </p:nvPr>
        </p:nvSpPr>
        <p:spPr>
          <a:xfrm>
            <a:off x="330835" y="1652270"/>
            <a:ext cx="2645410" cy="786130"/>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130" normalizeH="0" noProof="0" dirty="0" smtClean="0">
                <a:ln>
                  <a:noFill/>
                </a:ln>
                <a:solidFill>
                  <a:schemeClr val="tx1"/>
                </a:solidFill>
                <a:effectLst/>
                <a:uLnTx/>
                <a:uFillTx/>
                <a:latin typeface="Arial" panose="020B0604020202020204" pitchFamily="34" charset="0"/>
                <a:ea typeface="微软雅黑" panose="020B0503020204020204" pitchFamily="34" charset="-122"/>
                <a:cs typeface="+mn-ea"/>
              </a:rPr>
              <a:t>各级管理部门多次组织培训，将法律法规要求、管理标准、指导意见进行说明</a:t>
            </a:r>
          </a:p>
        </p:txBody>
      </p:sp>
      <p:sp>
        <p:nvSpPr>
          <p:cNvPr id="4" name="PA-MailUs "/>
          <p:cNvSpPr txBox="1"/>
          <p:nvPr>
            <p:custDataLst>
              <p:tags r:id="rId4"/>
            </p:custDataLst>
          </p:nvPr>
        </p:nvSpPr>
        <p:spPr>
          <a:xfrm>
            <a:off x="6932985" y="3579574"/>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限期整改</a:t>
            </a:r>
          </a:p>
        </p:txBody>
      </p:sp>
      <p:sp>
        <p:nvSpPr>
          <p:cNvPr id="34" name="PA-Loremipsumdolorsit amet, consectetur adipiscing elit. Khanhrau sam."/>
          <p:cNvSpPr txBox="1"/>
          <p:nvPr>
            <p:custDataLst>
              <p:tags r:id="rId5"/>
            </p:custDataLst>
          </p:nvPr>
        </p:nvSpPr>
        <p:spPr>
          <a:xfrm>
            <a:off x="6031865" y="3901440"/>
            <a:ext cx="2950210" cy="546735"/>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发现问题直接发送整改通知，限期整改并提交整改报告</a:t>
            </a:r>
          </a:p>
        </p:txBody>
      </p:sp>
      <p:sp>
        <p:nvSpPr>
          <p:cNvPr id="19" name="PA-线条"/>
          <p:cNvSpPr/>
          <p:nvPr>
            <p:custDataLst>
              <p:tags r:id="rId6"/>
            </p:custDataLst>
          </p:nvPr>
        </p:nvSpPr>
        <p:spPr>
          <a:xfrm>
            <a:off x="5518202" y="3778489"/>
            <a:ext cx="587907" cy="1"/>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微软雅黑" panose="020B0503020204020204" pitchFamily="34" charset="-122"/>
              <a:cs typeface="+mn-ea"/>
            </a:endParaRPr>
          </a:p>
        </p:txBody>
      </p:sp>
      <p:sp>
        <p:nvSpPr>
          <p:cNvPr id="21" name="PA-MailUs "/>
          <p:cNvSpPr txBox="1"/>
          <p:nvPr>
            <p:custDataLst>
              <p:tags r:id="rId7"/>
            </p:custDataLst>
          </p:nvPr>
        </p:nvSpPr>
        <p:spPr>
          <a:xfrm>
            <a:off x="564570" y="3629346"/>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整改验收</a:t>
            </a:r>
          </a:p>
        </p:txBody>
      </p:sp>
      <p:sp>
        <p:nvSpPr>
          <p:cNvPr id="37" name="PA-Loremipsumdolorsit amet, consectetur adipiscing elit. Khanhrau sam."/>
          <p:cNvSpPr txBox="1"/>
          <p:nvPr>
            <p:custDataLst>
              <p:tags r:id="rId8"/>
            </p:custDataLst>
          </p:nvPr>
        </p:nvSpPr>
        <p:spPr>
          <a:xfrm>
            <a:off x="330835" y="3996690"/>
            <a:ext cx="2557780" cy="546735"/>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r" defTabSz="9144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次月检查时对前期出现的问题进行跟踪复查，确认现场整改情况</a:t>
            </a:r>
          </a:p>
        </p:txBody>
      </p:sp>
      <p:sp>
        <p:nvSpPr>
          <p:cNvPr id="58" name="PA-任意多边形: 形状 57"/>
          <p:cNvSpPr/>
          <p:nvPr>
            <p:custDataLst>
              <p:tags r:id="rId9"/>
            </p:custDataLst>
          </p:nvPr>
        </p:nvSpPr>
        <p:spPr bwMode="auto">
          <a:xfrm rot="5502596" flipH="1">
            <a:off x="3092096" y="2483709"/>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FFC000"/>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59" name="PA-任意多边形: 形状 58"/>
          <p:cNvSpPr/>
          <p:nvPr>
            <p:custDataLst>
              <p:tags r:id="rId10"/>
            </p:custDataLst>
          </p:nvPr>
        </p:nvSpPr>
        <p:spPr bwMode="auto">
          <a:xfrm rot="9072800" flipH="1">
            <a:off x="3554534" y="1735336"/>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1F74AD"/>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2" name="PA-任意多边形: 形状 61"/>
          <p:cNvSpPr/>
          <p:nvPr>
            <p:custDataLst>
              <p:tags r:id="rId11"/>
            </p:custDataLst>
          </p:nvPr>
        </p:nvSpPr>
        <p:spPr bwMode="auto">
          <a:xfrm rot="12672800" flipH="1">
            <a:off x="4439696" y="1764459"/>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3498DB"/>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3" name="PA-任意多边形: 形状 62"/>
          <p:cNvSpPr/>
          <p:nvPr>
            <p:custDataLst>
              <p:tags r:id="rId12"/>
            </p:custDataLst>
          </p:nvPr>
        </p:nvSpPr>
        <p:spPr bwMode="auto">
          <a:xfrm rot="16272799" flipH="1">
            <a:off x="4854478" y="2539307"/>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1AA3AA"/>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4" name="PA-任意多边形: 形状 63"/>
          <p:cNvSpPr/>
          <p:nvPr>
            <p:custDataLst>
              <p:tags r:id="rId13"/>
            </p:custDataLst>
          </p:nvPr>
        </p:nvSpPr>
        <p:spPr bwMode="auto">
          <a:xfrm rot="1872800" flipH="1">
            <a:off x="3515703" y="3255026"/>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9BBB59"/>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5" name="PA-任意多边形: 形状 64"/>
          <p:cNvSpPr/>
          <p:nvPr>
            <p:custDataLst>
              <p:tags r:id="rId14"/>
            </p:custDataLst>
          </p:nvPr>
        </p:nvSpPr>
        <p:spPr bwMode="auto">
          <a:xfrm rot="19872800" flipH="1">
            <a:off x="4394688" y="3277090"/>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69A35B"/>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7" name="PA-线条"/>
          <p:cNvSpPr/>
          <p:nvPr>
            <p:custDataLst>
              <p:tags r:id="rId15"/>
            </p:custDataLst>
          </p:nvPr>
        </p:nvSpPr>
        <p:spPr>
          <a:xfrm>
            <a:off x="2979134" y="3834838"/>
            <a:ext cx="590402"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1" name="PA-线条"/>
          <p:cNvSpPr/>
          <p:nvPr>
            <p:custDataLst>
              <p:tags r:id="rId16"/>
            </p:custDataLst>
          </p:nvPr>
        </p:nvSpPr>
        <p:spPr>
          <a:xfrm>
            <a:off x="2979134" y="2943499"/>
            <a:ext cx="209156"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2" name="PA-线条"/>
          <p:cNvSpPr/>
          <p:nvPr>
            <p:custDataLst>
              <p:tags r:id="rId17"/>
            </p:custDataLst>
          </p:nvPr>
        </p:nvSpPr>
        <p:spPr>
          <a:xfrm flipV="1">
            <a:off x="5959387" y="2943499"/>
            <a:ext cx="214451"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6" name="PA-文本框 145"/>
          <p:cNvSpPr txBox="1"/>
          <p:nvPr>
            <p:custDataLst>
              <p:tags r:id="rId18"/>
            </p:custDataLst>
          </p:nvPr>
        </p:nvSpPr>
        <p:spPr>
          <a:xfrm>
            <a:off x="3485698" y="2620498"/>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b="1" dirty="0">
                <a:solidFill>
                  <a:sysClr val="window" lastClr="FFFFFF"/>
                </a:solidFill>
                <a:latin typeface="微软雅黑" panose="020B0503020204020204" pitchFamily="34" charset="-122"/>
                <a:ea typeface="微软雅黑" panose="020B0503020204020204" pitchFamily="34" charset="-122"/>
              </a:rPr>
              <a:t>6</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47" name="PA-文本框 146"/>
          <p:cNvSpPr txBox="1"/>
          <p:nvPr>
            <p:custDataLst>
              <p:tags r:id="rId19"/>
            </p:custDataLst>
          </p:nvPr>
        </p:nvSpPr>
        <p:spPr>
          <a:xfrm>
            <a:off x="4030209" y="1864183"/>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1</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8" name="PA-文本框 5"/>
          <p:cNvSpPr txBox="1"/>
          <p:nvPr>
            <p:custDataLst>
              <p:tags r:id="rId20"/>
            </p:custDataLst>
          </p:nvPr>
        </p:nvSpPr>
        <p:spPr>
          <a:xfrm>
            <a:off x="4950672" y="1947139"/>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2</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9" name="PA-文本框 6"/>
          <p:cNvSpPr txBox="1"/>
          <p:nvPr>
            <p:custDataLst>
              <p:tags r:id="rId21"/>
            </p:custDataLst>
          </p:nvPr>
        </p:nvSpPr>
        <p:spPr>
          <a:xfrm>
            <a:off x="5323976" y="2834067"/>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b="1" dirty="0">
                <a:solidFill>
                  <a:sysClr val="window" lastClr="FFFFFF"/>
                </a:solidFill>
                <a:latin typeface="微软雅黑" panose="020B0503020204020204" pitchFamily="34" charset="-122"/>
                <a:ea typeface="微软雅黑" panose="020B0503020204020204" pitchFamily="34" charset="-122"/>
              </a:rPr>
              <a:t>3</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40" name="PA-文本框 15"/>
          <p:cNvSpPr txBox="1"/>
          <p:nvPr>
            <p:custDataLst>
              <p:tags r:id="rId22"/>
            </p:custDataLst>
          </p:nvPr>
        </p:nvSpPr>
        <p:spPr>
          <a:xfrm>
            <a:off x="4711511" y="3582439"/>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b="1" dirty="0">
                <a:solidFill>
                  <a:sysClr val="window" lastClr="FFFFFF"/>
                </a:solidFill>
                <a:latin typeface="微软雅黑" panose="020B0503020204020204" pitchFamily="34" charset="-122"/>
                <a:ea typeface="微软雅黑" panose="020B0503020204020204" pitchFamily="34" charset="-122"/>
              </a:rPr>
              <a:t>4</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49" name="PA-文本框 16"/>
          <p:cNvSpPr txBox="1"/>
          <p:nvPr>
            <p:custDataLst>
              <p:tags r:id="rId23"/>
            </p:custDataLst>
          </p:nvPr>
        </p:nvSpPr>
        <p:spPr>
          <a:xfrm>
            <a:off x="3836056" y="3461535"/>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b="1" dirty="0">
                <a:solidFill>
                  <a:sysClr val="window" lastClr="FFFFFF"/>
                </a:solidFill>
                <a:latin typeface="微软雅黑" panose="020B0503020204020204" pitchFamily="34" charset="-122"/>
                <a:ea typeface="微软雅黑" panose="020B0503020204020204" pitchFamily="34" charset="-122"/>
              </a:rPr>
              <a:t>5</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56" name="PA-MailUs "/>
          <p:cNvSpPr txBox="1"/>
          <p:nvPr>
            <p:custDataLst>
              <p:tags r:id="rId24"/>
            </p:custDataLst>
          </p:nvPr>
        </p:nvSpPr>
        <p:spPr>
          <a:xfrm>
            <a:off x="6935052" y="1347156"/>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现场支援</a:t>
            </a:r>
          </a:p>
        </p:txBody>
      </p:sp>
      <p:sp>
        <p:nvSpPr>
          <p:cNvPr id="57" name="PA-Loremipsumdolorsit amet, consectetur adipiscing elit. Khanhrau sam."/>
          <p:cNvSpPr txBox="1"/>
          <p:nvPr>
            <p:custDataLst>
              <p:tags r:id="rId25"/>
            </p:custDataLst>
          </p:nvPr>
        </p:nvSpPr>
        <p:spPr>
          <a:xfrm>
            <a:off x="6174740" y="1659890"/>
            <a:ext cx="2807970" cy="546735"/>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各级市场监管部门走进校园，走进加工现场，指导学校及餐饮公司改善</a:t>
            </a:r>
          </a:p>
        </p:txBody>
      </p:sp>
      <p:sp>
        <p:nvSpPr>
          <p:cNvPr id="60" name="PA-MailUs "/>
          <p:cNvSpPr txBox="1"/>
          <p:nvPr>
            <p:custDataLst>
              <p:tags r:id="rId26"/>
            </p:custDataLst>
          </p:nvPr>
        </p:nvSpPr>
        <p:spPr>
          <a:xfrm>
            <a:off x="6935052" y="2470864"/>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检查监督</a:t>
            </a:r>
          </a:p>
        </p:txBody>
      </p:sp>
      <p:sp>
        <p:nvSpPr>
          <p:cNvPr id="66" name="PA-Loremipsumdolorsit amet, consectetur adipiscing elit. Khanhrau sam."/>
          <p:cNvSpPr txBox="1"/>
          <p:nvPr>
            <p:custDataLst>
              <p:tags r:id="rId27"/>
            </p:custDataLst>
          </p:nvPr>
        </p:nvSpPr>
        <p:spPr>
          <a:xfrm>
            <a:off x="6193155" y="2783205"/>
            <a:ext cx="2942590" cy="546735"/>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检查频率增加，飞行检查、联合检查、交叉检查等多种检查方式，不间断监管</a:t>
            </a:r>
          </a:p>
        </p:txBody>
      </p:sp>
      <p:sp>
        <p:nvSpPr>
          <p:cNvPr id="67" name="PA-MailUs "/>
          <p:cNvSpPr txBox="1"/>
          <p:nvPr>
            <p:custDataLst>
              <p:tags r:id="rId28"/>
            </p:custDataLst>
          </p:nvPr>
        </p:nvSpPr>
        <p:spPr>
          <a:xfrm>
            <a:off x="568380" y="2467296"/>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问题分析</a:t>
            </a:r>
          </a:p>
        </p:txBody>
      </p:sp>
      <p:sp>
        <p:nvSpPr>
          <p:cNvPr id="68" name="PA-Loremipsumdolorsit amet, consectetur adipiscing elit. Khanhrau sam."/>
          <p:cNvSpPr txBox="1"/>
          <p:nvPr>
            <p:custDataLst>
              <p:tags r:id="rId29"/>
            </p:custDataLst>
          </p:nvPr>
        </p:nvSpPr>
        <p:spPr>
          <a:xfrm>
            <a:off x="220345" y="2780030"/>
            <a:ext cx="2668270" cy="786130"/>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多个学校、多个餐饮服务单位出现共享问题时，组织专题会议，针对性解决</a:t>
            </a:r>
          </a:p>
        </p:txBody>
      </p:sp>
      <p:sp>
        <p:nvSpPr>
          <p:cNvPr id="70" name="PA-线条"/>
          <p:cNvSpPr/>
          <p:nvPr>
            <p:custDataLst>
              <p:tags r:id="rId30"/>
            </p:custDataLst>
          </p:nvPr>
        </p:nvSpPr>
        <p:spPr>
          <a:xfrm>
            <a:off x="2977571" y="1997082"/>
            <a:ext cx="595079"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 name="PA-线条"/>
          <p:cNvSpPr/>
          <p:nvPr>
            <p:custDataLst>
              <p:tags r:id="rId31"/>
            </p:custDataLst>
          </p:nvPr>
        </p:nvSpPr>
        <p:spPr>
          <a:xfrm>
            <a:off x="5527727" y="1966939"/>
            <a:ext cx="595079"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 name="文本框 71"/>
          <p:cNvSpPr txBox="1"/>
          <p:nvPr/>
        </p:nvSpPr>
        <p:spPr>
          <a:xfrm>
            <a:off x="4135755" y="2725420"/>
            <a:ext cx="937895" cy="368300"/>
          </a:xfrm>
          <a:prstGeom prst="rect">
            <a:avLst/>
          </a:prstGeom>
          <a:noFill/>
        </p:spPr>
        <p:txBody>
          <a:bodyPr wrap="square" rtlCol="0">
            <a:spAutoFit/>
          </a:bodyPr>
          <a:lstStyle/>
          <a:p>
            <a:pPr algn="ctr"/>
            <a:r>
              <a:rPr lang="en-US" altLang="zh-CN" b="1">
                <a:latin typeface="微软雅黑" panose="020B0503020204020204" pitchFamily="34" charset="-122"/>
                <a:ea typeface="微软雅黑" panose="020B0503020204020204" pitchFamily="34" charset="-122"/>
              </a:rPr>
              <a:t>PDCA</a:t>
            </a:r>
          </a:p>
        </p:txBody>
      </p:sp>
      <p:sp>
        <p:nvSpPr>
          <p:cNvPr id="42" name="文本框 5"/>
          <p:cNvSpPr txBox="1"/>
          <p:nvPr/>
        </p:nvSpPr>
        <p:spPr>
          <a:xfrm>
            <a:off x="796290" y="8572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市场监管部门的管理经验分享</a:t>
            </a:r>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p:cNvSpPr txBox="1"/>
          <p:nvPr/>
        </p:nvSpPr>
        <p:spPr>
          <a:xfrm>
            <a:off x="2981325" y="2022475"/>
            <a:ext cx="238125" cy="368300"/>
          </a:xfrm>
          <a:prstGeom prst="rect">
            <a:avLst/>
          </a:prstGeom>
          <a:noFill/>
        </p:spPr>
        <p:txBody>
          <a:bodyPr wrap="square" rtlCol="0">
            <a:spAutoFit/>
          </a:bodyPr>
          <a:lstStyle/>
          <a:p>
            <a:r>
              <a:rPr lang="en-US" altLang="zh-CN">
                <a:solidFill>
                  <a:schemeClr val="bg1"/>
                </a:solidFill>
              </a:rPr>
              <a:t>2</a:t>
            </a:r>
          </a:p>
        </p:txBody>
      </p:sp>
      <p:sp>
        <p:nvSpPr>
          <p:cNvPr id="13" name="文本框 12"/>
          <p:cNvSpPr txBox="1"/>
          <p:nvPr/>
        </p:nvSpPr>
        <p:spPr>
          <a:xfrm>
            <a:off x="2987675" y="2868295"/>
            <a:ext cx="238125" cy="368300"/>
          </a:xfrm>
          <a:prstGeom prst="rect">
            <a:avLst/>
          </a:prstGeom>
          <a:noFill/>
        </p:spPr>
        <p:txBody>
          <a:bodyPr wrap="square" rtlCol="0">
            <a:spAutoFit/>
          </a:bodyPr>
          <a:lstStyle/>
          <a:p>
            <a:r>
              <a:rPr lang="en-US" altLang="zh-CN">
                <a:solidFill>
                  <a:schemeClr val="bg1"/>
                </a:solidFill>
              </a:rPr>
              <a:t>3</a:t>
            </a:r>
          </a:p>
        </p:txBody>
      </p:sp>
      <p:sp>
        <p:nvSpPr>
          <p:cNvPr id="14" name="文本框 13"/>
          <p:cNvSpPr txBox="1"/>
          <p:nvPr/>
        </p:nvSpPr>
        <p:spPr>
          <a:xfrm>
            <a:off x="2975610" y="3771265"/>
            <a:ext cx="238125" cy="368300"/>
          </a:xfrm>
          <a:prstGeom prst="rect">
            <a:avLst/>
          </a:prstGeom>
          <a:noFill/>
        </p:spPr>
        <p:txBody>
          <a:bodyPr wrap="square" rtlCol="0">
            <a:spAutoFit/>
          </a:bodyPr>
          <a:lstStyle/>
          <a:p>
            <a:r>
              <a:rPr lang="en-US" altLang="zh-CN">
                <a:solidFill>
                  <a:schemeClr val="bg1"/>
                </a:solidFill>
              </a:rPr>
              <a:t>4</a:t>
            </a:r>
          </a:p>
        </p:txBody>
      </p:sp>
      <p:pic>
        <p:nvPicPr>
          <p:cNvPr id="4" name="图片 3"/>
          <p:cNvPicPr>
            <a:picLocks noChangeAspect="1"/>
          </p:cNvPicPr>
          <p:nvPr/>
        </p:nvPicPr>
        <p:blipFill>
          <a:blip r:embed="rId4" cstate="print"/>
          <a:stretch>
            <a:fillRect/>
          </a:stretch>
        </p:blipFill>
        <p:spPr>
          <a:xfrm>
            <a:off x="3213735" y="892175"/>
            <a:ext cx="2268220" cy="2344420"/>
          </a:xfrm>
          <a:prstGeom prst="rect">
            <a:avLst/>
          </a:prstGeom>
        </p:spPr>
      </p:pic>
      <p:pic>
        <p:nvPicPr>
          <p:cNvPr id="7" name="图片 6"/>
          <p:cNvPicPr>
            <a:picLocks noChangeAspect="1"/>
          </p:cNvPicPr>
          <p:nvPr/>
        </p:nvPicPr>
        <p:blipFill>
          <a:blip r:embed="rId5" cstate="print"/>
          <a:stretch>
            <a:fillRect/>
          </a:stretch>
        </p:blipFill>
        <p:spPr>
          <a:xfrm>
            <a:off x="450215" y="892810"/>
            <a:ext cx="2632710" cy="4168140"/>
          </a:xfrm>
          <a:prstGeom prst="rect">
            <a:avLst/>
          </a:prstGeom>
        </p:spPr>
      </p:pic>
      <p:pic>
        <p:nvPicPr>
          <p:cNvPr id="10" name="图片 9"/>
          <p:cNvPicPr>
            <a:picLocks noChangeAspect="1"/>
          </p:cNvPicPr>
          <p:nvPr/>
        </p:nvPicPr>
        <p:blipFill>
          <a:blip r:embed="rId6" cstate="print"/>
          <a:stretch>
            <a:fillRect/>
          </a:stretch>
        </p:blipFill>
        <p:spPr>
          <a:xfrm>
            <a:off x="5593080" y="737870"/>
            <a:ext cx="3330575" cy="2498725"/>
          </a:xfrm>
          <a:prstGeom prst="rect">
            <a:avLst/>
          </a:prstGeom>
        </p:spPr>
      </p:pic>
      <p:pic>
        <p:nvPicPr>
          <p:cNvPr id="12" name="图片 11"/>
          <p:cNvPicPr>
            <a:picLocks noChangeAspect="1"/>
          </p:cNvPicPr>
          <p:nvPr/>
        </p:nvPicPr>
        <p:blipFill>
          <a:blip r:embed="rId7" cstate="print"/>
          <a:stretch>
            <a:fillRect/>
          </a:stretch>
        </p:blipFill>
        <p:spPr>
          <a:xfrm>
            <a:off x="3213735" y="3374390"/>
            <a:ext cx="3139440" cy="1686560"/>
          </a:xfrm>
          <a:prstGeom prst="rect">
            <a:avLst/>
          </a:prstGeom>
        </p:spPr>
      </p:pic>
      <p:pic>
        <p:nvPicPr>
          <p:cNvPr id="15" name="图片 14"/>
          <p:cNvPicPr>
            <a:picLocks noChangeAspect="1"/>
          </p:cNvPicPr>
          <p:nvPr/>
        </p:nvPicPr>
        <p:blipFill>
          <a:blip r:embed="rId8" cstate="print"/>
          <a:srcRect l="20093" t="14223" r="3258" b="14994"/>
          <a:stretch>
            <a:fillRect/>
          </a:stretch>
        </p:blipFill>
        <p:spPr>
          <a:xfrm>
            <a:off x="6488430" y="3374390"/>
            <a:ext cx="2435225" cy="1686560"/>
          </a:xfrm>
          <a:prstGeom prst="rect">
            <a:avLst/>
          </a:prstGeom>
        </p:spPr>
      </p:pic>
      <p:sp>
        <p:nvSpPr>
          <p:cNvPr id="6" name="文本框 5"/>
          <p:cNvSpPr txBox="1"/>
          <p:nvPr/>
        </p:nvSpPr>
        <p:spPr>
          <a:xfrm>
            <a:off x="777240" y="4889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市场监管部门的管理经验分享</a:t>
            </a:r>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文本框 9"/>
          <p:cNvSpPr txBox="1"/>
          <p:nvPr/>
        </p:nvSpPr>
        <p:spPr>
          <a:xfrm>
            <a:off x="2978150" y="1104900"/>
            <a:ext cx="238125" cy="368300"/>
          </a:xfrm>
          <a:prstGeom prst="rect">
            <a:avLst/>
          </a:prstGeom>
          <a:noFill/>
        </p:spPr>
        <p:txBody>
          <a:bodyPr wrap="square" rtlCol="0">
            <a:spAutoFit/>
          </a:bodyPr>
          <a:lstStyle/>
          <a:p>
            <a:r>
              <a:rPr lang="en-US" altLang="zh-CN">
                <a:solidFill>
                  <a:schemeClr val="bg1"/>
                </a:solidFill>
              </a:rPr>
              <a:t>1</a:t>
            </a:r>
          </a:p>
        </p:txBody>
      </p:sp>
      <p:sp>
        <p:nvSpPr>
          <p:cNvPr id="11" name="文本框 10"/>
          <p:cNvSpPr txBox="1"/>
          <p:nvPr/>
        </p:nvSpPr>
        <p:spPr>
          <a:xfrm>
            <a:off x="2981325" y="2022475"/>
            <a:ext cx="238125" cy="368300"/>
          </a:xfrm>
          <a:prstGeom prst="rect">
            <a:avLst/>
          </a:prstGeom>
          <a:noFill/>
        </p:spPr>
        <p:txBody>
          <a:bodyPr wrap="square" rtlCol="0">
            <a:spAutoFit/>
          </a:bodyPr>
          <a:lstStyle/>
          <a:p>
            <a:r>
              <a:rPr lang="en-US" altLang="zh-CN">
                <a:solidFill>
                  <a:schemeClr val="bg1"/>
                </a:solidFill>
              </a:rPr>
              <a:t>2</a:t>
            </a:r>
          </a:p>
        </p:txBody>
      </p:sp>
      <p:sp>
        <p:nvSpPr>
          <p:cNvPr id="13" name="文本框 12"/>
          <p:cNvSpPr txBox="1"/>
          <p:nvPr/>
        </p:nvSpPr>
        <p:spPr>
          <a:xfrm>
            <a:off x="2987675" y="2868295"/>
            <a:ext cx="238125" cy="368300"/>
          </a:xfrm>
          <a:prstGeom prst="rect">
            <a:avLst/>
          </a:prstGeom>
          <a:noFill/>
        </p:spPr>
        <p:txBody>
          <a:bodyPr wrap="square" rtlCol="0">
            <a:spAutoFit/>
          </a:bodyPr>
          <a:lstStyle/>
          <a:p>
            <a:r>
              <a:rPr lang="en-US" altLang="zh-CN">
                <a:solidFill>
                  <a:schemeClr val="bg1"/>
                </a:solidFill>
              </a:rPr>
              <a:t>3</a:t>
            </a:r>
          </a:p>
        </p:txBody>
      </p:sp>
      <p:sp>
        <p:nvSpPr>
          <p:cNvPr id="14" name="文本框 13"/>
          <p:cNvSpPr txBox="1"/>
          <p:nvPr/>
        </p:nvSpPr>
        <p:spPr>
          <a:xfrm>
            <a:off x="2975610" y="3771265"/>
            <a:ext cx="238125" cy="368300"/>
          </a:xfrm>
          <a:prstGeom prst="rect">
            <a:avLst/>
          </a:prstGeom>
          <a:noFill/>
        </p:spPr>
        <p:txBody>
          <a:bodyPr wrap="square" rtlCol="0">
            <a:spAutoFit/>
          </a:bodyPr>
          <a:lstStyle/>
          <a:p>
            <a:r>
              <a:rPr lang="en-US" altLang="zh-CN">
                <a:solidFill>
                  <a:schemeClr val="bg1"/>
                </a:solidFill>
              </a:rPr>
              <a:t>4</a:t>
            </a:r>
          </a:p>
        </p:txBody>
      </p:sp>
      <p:sp>
        <p:nvSpPr>
          <p:cNvPr id="15" name="文本框 14"/>
          <p:cNvSpPr txBox="1"/>
          <p:nvPr/>
        </p:nvSpPr>
        <p:spPr>
          <a:xfrm>
            <a:off x="2987675" y="4703445"/>
            <a:ext cx="238125" cy="368300"/>
          </a:xfrm>
          <a:prstGeom prst="rect">
            <a:avLst/>
          </a:prstGeom>
          <a:noFill/>
        </p:spPr>
        <p:txBody>
          <a:bodyPr wrap="square" rtlCol="0">
            <a:spAutoFit/>
          </a:bodyPr>
          <a:lstStyle/>
          <a:p>
            <a:r>
              <a:rPr lang="en-US" altLang="zh-CN">
                <a:solidFill>
                  <a:schemeClr val="bg1"/>
                </a:solidFill>
              </a:rPr>
              <a:t>5</a:t>
            </a:r>
          </a:p>
        </p:txBody>
      </p:sp>
      <p:sp>
        <p:nvSpPr>
          <p:cNvPr id="31" name="PA-MailUs "/>
          <p:cNvSpPr txBox="1"/>
          <p:nvPr>
            <p:custDataLst>
              <p:tags r:id="rId2"/>
            </p:custDataLst>
          </p:nvPr>
        </p:nvSpPr>
        <p:spPr>
          <a:xfrm>
            <a:off x="568380" y="1227776"/>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培训教育</a:t>
            </a:r>
          </a:p>
        </p:txBody>
      </p:sp>
      <p:sp>
        <p:nvSpPr>
          <p:cNvPr id="32" name="PA-Loremipsumdolorsit amet, consectetur adipiscing elit. Khanhrau sam."/>
          <p:cNvSpPr txBox="1"/>
          <p:nvPr>
            <p:custDataLst>
              <p:tags r:id="rId3"/>
            </p:custDataLst>
          </p:nvPr>
        </p:nvSpPr>
        <p:spPr>
          <a:xfrm>
            <a:off x="342900" y="1473200"/>
            <a:ext cx="2645410" cy="1026160"/>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各级教育管理部门多次安全会议，将学校各项安全工作进行强调说明。尤其在没学期开学前和学期末重点进行</a:t>
            </a:r>
          </a:p>
        </p:txBody>
      </p:sp>
      <p:sp>
        <p:nvSpPr>
          <p:cNvPr id="4" name="PA-MailUs "/>
          <p:cNvSpPr txBox="1"/>
          <p:nvPr>
            <p:custDataLst>
              <p:tags r:id="rId4"/>
            </p:custDataLst>
          </p:nvPr>
        </p:nvSpPr>
        <p:spPr>
          <a:xfrm>
            <a:off x="6610985" y="3521075"/>
            <a:ext cx="2143760"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三方联动，家长参与管理</a:t>
            </a:r>
          </a:p>
        </p:txBody>
      </p:sp>
      <p:sp>
        <p:nvSpPr>
          <p:cNvPr id="34" name="PA-Loremipsumdolorsit amet, consectetur adipiscing elit. Khanhrau sam."/>
          <p:cNvSpPr txBox="1"/>
          <p:nvPr>
            <p:custDataLst>
              <p:tags r:id="rId5"/>
            </p:custDataLst>
          </p:nvPr>
        </p:nvSpPr>
        <p:spPr>
          <a:xfrm>
            <a:off x="6106160" y="3805555"/>
            <a:ext cx="2950210" cy="1266190"/>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1</a:t>
            </a: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）制定陪餐制度，每日校领导、班主任进行陪餐，问题现场直接解决；</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2</a:t>
            </a: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）班主任定期家访，主动收集意见；</a:t>
            </a:r>
          </a:p>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3</a:t>
            </a: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）制定家委会，家长参与管理。</a:t>
            </a:r>
            <a:r>
              <a:rPr lang="zh-CN" altLang="en-US" spc="130" noProof="0" smtClean="0">
                <a:ln>
                  <a:noFill/>
                </a:ln>
                <a:solidFill>
                  <a:schemeClr val="tx1"/>
                </a:solidFill>
                <a:effectLst/>
                <a:uLnTx/>
                <a:uFillTx/>
                <a:latin typeface="Arial" panose="020B0604020202020204" pitchFamily="34" charset="0"/>
                <a:ea typeface="微软雅黑" panose="020B0503020204020204" pitchFamily="34" charset="-122"/>
                <a:cs typeface="+mn-ea"/>
                <a:sym typeface="+mn-ea"/>
              </a:rPr>
              <a:t>学校定期开放，家长</a:t>
            </a: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了解学校管理现状。</a:t>
            </a:r>
          </a:p>
        </p:txBody>
      </p:sp>
      <p:sp>
        <p:nvSpPr>
          <p:cNvPr id="19" name="PA-线条"/>
          <p:cNvSpPr/>
          <p:nvPr>
            <p:custDataLst>
              <p:tags r:id="rId6"/>
            </p:custDataLst>
          </p:nvPr>
        </p:nvSpPr>
        <p:spPr>
          <a:xfrm>
            <a:off x="5518202" y="3778489"/>
            <a:ext cx="587907" cy="1"/>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Calibri" panose="020F0502020204030204"/>
              <a:ea typeface="微软雅黑" panose="020B0503020204020204" pitchFamily="34" charset="-122"/>
              <a:cs typeface="+mn-ea"/>
            </a:endParaRPr>
          </a:p>
        </p:txBody>
      </p:sp>
      <p:sp>
        <p:nvSpPr>
          <p:cNvPr id="21" name="PA-MailUs "/>
          <p:cNvSpPr txBox="1"/>
          <p:nvPr>
            <p:custDataLst>
              <p:tags r:id="rId7"/>
            </p:custDataLst>
          </p:nvPr>
        </p:nvSpPr>
        <p:spPr>
          <a:xfrm>
            <a:off x="564570" y="3629346"/>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联合检查</a:t>
            </a:r>
          </a:p>
        </p:txBody>
      </p:sp>
      <p:sp>
        <p:nvSpPr>
          <p:cNvPr id="37" name="PA-Loremipsumdolorsit amet, consectetur adipiscing elit. Khanhrau sam."/>
          <p:cNvSpPr txBox="1"/>
          <p:nvPr>
            <p:custDataLst>
              <p:tags r:id="rId8"/>
            </p:custDataLst>
          </p:nvPr>
        </p:nvSpPr>
        <p:spPr>
          <a:xfrm>
            <a:off x="330835" y="3996690"/>
            <a:ext cx="2657475" cy="786130"/>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教育部门联合市场监管部门、公安机关、消防部门进行联合检查，排查安全隐患，问题及时通报整改</a:t>
            </a:r>
          </a:p>
        </p:txBody>
      </p:sp>
      <p:sp>
        <p:nvSpPr>
          <p:cNvPr id="58" name="PA-任意多边形: 形状 57"/>
          <p:cNvSpPr/>
          <p:nvPr>
            <p:custDataLst>
              <p:tags r:id="rId9"/>
            </p:custDataLst>
          </p:nvPr>
        </p:nvSpPr>
        <p:spPr bwMode="auto">
          <a:xfrm rot="5502596" flipH="1">
            <a:off x="3092096" y="2483709"/>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FFC000"/>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59" name="PA-任意多边形: 形状 58"/>
          <p:cNvSpPr/>
          <p:nvPr>
            <p:custDataLst>
              <p:tags r:id="rId10"/>
            </p:custDataLst>
          </p:nvPr>
        </p:nvSpPr>
        <p:spPr bwMode="auto">
          <a:xfrm rot="9072800" flipH="1">
            <a:off x="3554534" y="1735336"/>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1F74AD"/>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2" name="PA-任意多边形: 形状 61"/>
          <p:cNvSpPr/>
          <p:nvPr>
            <p:custDataLst>
              <p:tags r:id="rId11"/>
            </p:custDataLst>
          </p:nvPr>
        </p:nvSpPr>
        <p:spPr bwMode="auto">
          <a:xfrm rot="12672800" flipH="1">
            <a:off x="4439696" y="1764459"/>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3498DB"/>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3" name="PA-任意多边形: 形状 62"/>
          <p:cNvSpPr/>
          <p:nvPr>
            <p:custDataLst>
              <p:tags r:id="rId12"/>
            </p:custDataLst>
          </p:nvPr>
        </p:nvSpPr>
        <p:spPr bwMode="auto">
          <a:xfrm rot="16272799" flipH="1">
            <a:off x="4854478" y="2539307"/>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1AA3AA"/>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4" name="PA-任意多边形: 形状 63"/>
          <p:cNvSpPr/>
          <p:nvPr>
            <p:custDataLst>
              <p:tags r:id="rId13"/>
            </p:custDataLst>
          </p:nvPr>
        </p:nvSpPr>
        <p:spPr bwMode="auto">
          <a:xfrm rot="1872800" flipH="1">
            <a:off x="3515703" y="3255026"/>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9BBB59"/>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5" name="PA-任意多边形: 形状 64"/>
          <p:cNvSpPr/>
          <p:nvPr>
            <p:custDataLst>
              <p:tags r:id="rId14"/>
            </p:custDataLst>
          </p:nvPr>
        </p:nvSpPr>
        <p:spPr bwMode="auto">
          <a:xfrm rot="19872800" flipH="1">
            <a:off x="4394688" y="3277090"/>
            <a:ext cx="1236403" cy="814561"/>
          </a:xfrm>
          <a:custGeom>
            <a:avLst/>
            <a:gdLst>
              <a:gd name="connsiteX0" fmla="*/ 2062970 w 2077085"/>
              <a:gd name="connsiteY0" fmla="*/ 1369396 h 1369396"/>
              <a:gd name="connsiteX1" fmla="*/ 2065268 w 2077085"/>
              <a:gd name="connsiteY1" fmla="*/ 825176 h 1369396"/>
              <a:gd name="connsiteX2" fmla="*/ 2077085 w 2077085"/>
              <a:gd name="connsiteY2" fmla="*/ 438371 h 1369396"/>
              <a:gd name="connsiteX3" fmla="*/ 1580630 w 2077085"/>
              <a:gd name="connsiteY3" fmla="*/ 171680 h 1369396"/>
              <a:gd name="connsiteX4" fmla="*/ 1276005 w 2077085"/>
              <a:gd name="connsiteY4" fmla="*/ 0 h 1369396"/>
              <a:gd name="connsiteX5" fmla="*/ 1399778 w 2077085"/>
              <a:gd name="connsiteY5" fmla="*/ 215377 h 1369396"/>
              <a:gd name="connsiteX6" fmla="*/ 1311899 w 2077085"/>
              <a:gd name="connsiteY6" fmla="*/ 245077 h 1369396"/>
              <a:gd name="connsiteX7" fmla="*/ 1153611 w 2077085"/>
              <a:gd name="connsiteY7" fmla="*/ 273282 h 1369396"/>
              <a:gd name="connsiteX8" fmla="*/ 1101136 w 2077085"/>
              <a:gd name="connsiteY8" fmla="*/ 275931 h 1369396"/>
              <a:gd name="connsiteX9" fmla="*/ 1077078 w 2077085"/>
              <a:gd name="connsiteY9" fmla="*/ 278470 h 1369396"/>
              <a:gd name="connsiteX10" fmla="*/ 1054454 w 2077085"/>
              <a:gd name="connsiteY10" fmla="*/ 278287 h 1369396"/>
              <a:gd name="connsiteX11" fmla="*/ 1044016 w 2077085"/>
              <a:gd name="connsiteY11" fmla="*/ 278814 h 1369396"/>
              <a:gd name="connsiteX12" fmla="*/ 1029597 w 2077085"/>
              <a:gd name="connsiteY12" fmla="*/ 278086 h 1369396"/>
              <a:gd name="connsiteX13" fmla="*/ 964181 w 2077085"/>
              <a:gd name="connsiteY13" fmla="*/ 277557 h 1369396"/>
              <a:gd name="connsiteX14" fmla="*/ 633835 w 2077085"/>
              <a:gd name="connsiteY14" fmla="*/ 198149 h 1369396"/>
              <a:gd name="connsiteX15" fmla="*/ 626485 w 2077085"/>
              <a:gd name="connsiteY15" fmla="*/ 194456 h 1369396"/>
              <a:gd name="connsiteX16" fmla="*/ 533088 w 2077085"/>
              <a:gd name="connsiteY16" fmla="*/ 149477 h 1369396"/>
              <a:gd name="connsiteX17" fmla="*/ 529551 w 2077085"/>
              <a:gd name="connsiteY17" fmla="*/ 147328 h 1369396"/>
              <a:gd name="connsiteX18" fmla="*/ 527969 w 2077085"/>
              <a:gd name="connsiteY18" fmla="*/ 150065 h 1369396"/>
              <a:gd name="connsiteX19" fmla="*/ 544842 w 2077085"/>
              <a:gd name="connsiteY19" fmla="*/ 770807 h 1369396"/>
              <a:gd name="connsiteX20" fmla="*/ 2636 w 2077085"/>
              <a:gd name="connsiteY20" fmla="*/ 1059730 h 1369396"/>
              <a:gd name="connsiteX21" fmla="*/ 0 w 2077085"/>
              <a:gd name="connsiteY21" fmla="*/ 1064295 h 1369396"/>
              <a:gd name="connsiteX22" fmla="*/ 1701638 w 2077085"/>
              <a:gd name="connsiteY22" fmla="*/ 1226767 h 1369396"/>
              <a:gd name="connsiteX23" fmla="*/ 1926994 w 2077085"/>
              <a:gd name="connsiteY23" fmla="*/ 1132786 h 13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77085" h="1369396">
                <a:moveTo>
                  <a:pt x="2062970" y="1369396"/>
                </a:moveTo>
                <a:lnTo>
                  <a:pt x="2065268" y="825176"/>
                </a:lnTo>
                <a:lnTo>
                  <a:pt x="2077085" y="438371"/>
                </a:lnTo>
                <a:lnTo>
                  <a:pt x="1580630" y="171680"/>
                </a:lnTo>
                <a:lnTo>
                  <a:pt x="1276005" y="0"/>
                </a:lnTo>
                <a:lnTo>
                  <a:pt x="1399778" y="215377"/>
                </a:lnTo>
                <a:lnTo>
                  <a:pt x="1311899" y="245077"/>
                </a:lnTo>
                <a:cubicBezTo>
                  <a:pt x="1260525" y="258292"/>
                  <a:pt x="1207662" y="267794"/>
                  <a:pt x="1153611" y="273282"/>
                </a:cubicBezTo>
                <a:lnTo>
                  <a:pt x="1101136" y="275931"/>
                </a:lnTo>
                <a:lnTo>
                  <a:pt x="1077078" y="278470"/>
                </a:lnTo>
                <a:lnTo>
                  <a:pt x="1054454" y="278287"/>
                </a:lnTo>
                <a:lnTo>
                  <a:pt x="1044016" y="278814"/>
                </a:lnTo>
                <a:lnTo>
                  <a:pt x="1029597" y="278086"/>
                </a:lnTo>
                <a:lnTo>
                  <a:pt x="964181" y="277557"/>
                </a:lnTo>
                <a:cubicBezTo>
                  <a:pt x="851416" y="270255"/>
                  <a:pt x="739615" y="243786"/>
                  <a:pt x="633835" y="198149"/>
                </a:cubicBezTo>
                <a:lnTo>
                  <a:pt x="626485" y="194456"/>
                </a:lnTo>
                <a:lnTo>
                  <a:pt x="533088" y="149477"/>
                </a:lnTo>
                <a:lnTo>
                  <a:pt x="529551" y="147328"/>
                </a:lnTo>
                <a:lnTo>
                  <a:pt x="527969" y="150065"/>
                </a:lnTo>
                <a:lnTo>
                  <a:pt x="544842" y="770807"/>
                </a:lnTo>
                <a:lnTo>
                  <a:pt x="2636" y="1059730"/>
                </a:lnTo>
                <a:lnTo>
                  <a:pt x="0" y="1064295"/>
                </a:lnTo>
                <a:cubicBezTo>
                  <a:pt x="522172" y="1365693"/>
                  <a:pt x="1143743" y="1419850"/>
                  <a:pt x="1701638" y="1226767"/>
                </a:cubicBezTo>
                <a:lnTo>
                  <a:pt x="1926994" y="1132786"/>
                </a:lnTo>
                <a:close/>
              </a:path>
            </a:pathLst>
          </a:custGeom>
          <a:solidFill>
            <a:srgbClr val="69A35B"/>
          </a:solidFill>
          <a:ln w="38100">
            <a:noFill/>
          </a:ln>
        </p:spPr>
        <p:style>
          <a:lnRef idx="2">
            <a:srgbClr val="000000"/>
          </a:lnRef>
          <a:fillRef idx="1">
            <a:sysClr val="window" lastClr="FFFFFF"/>
          </a:fillRef>
          <a:effectRef idx="0">
            <a:srgbClr val="000000"/>
          </a:effectRef>
          <a:fontRef idx="minor">
            <a:srgbClr val="000000"/>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350" dirty="0">
              <a:latin typeface="微软雅黑" panose="020B0503020204020204" pitchFamily="34" charset="-122"/>
              <a:ea typeface="微软雅黑" panose="020B0503020204020204" pitchFamily="34" charset="-122"/>
            </a:endParaRPr>
          </a:p>
        </p:txBody>
      </p:sp>
      <p:sp>
        <p:nvSpPr>
          <p:cNvPr id="27" name="PA-线条"/>
          <p:cNvSpPr/>
          <p:nvPr>
            <p:custDataLst>
              <p:tags r:id="rId15"/>
            </p:custDataLst>
          </p:nvPr>
        </p:nvSpPr>
        <p:spPr>
          <a:xfrm>
            <a:off x="2979134" y="3834838"/>
            <a:ext cx="590402"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1" name="PA-线条"/>
          <p:cNvSpPr/>
          <p:nvPr>
            <p:custDataLst>
              <p:tags r:id="rId16"/>
            </p:custDataLst>
          </p:nvPr>
        </p:nvSpPr>
        <p:spPr>
          <a:xfrm>
            <a:off x="2979134" y="2943499"/>
            <a:ext cx="209156"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2" name="PA-线条"/>
          <p:cNvSpPr/>
          <p:nvPr>
            <p:custDataLst>
              <p:tags r:id="rId17"/>
            </p:custDataLst>
          </p:nvPr>
        </p:nvSpPr>
        <p:spPr>
          <a:xfrm flipV="1">
            <a:off x="5959387" y="2943499"/>
            <a:ext cx="214451"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146" name="PA-文本框 145"/>
          <p:cNvSpPr txBox="1"/>
          <p:nvPr>
            <p:custDataLst>
              <p:tags r:id="rId18"/>
            </p:custDataLst>
          </p:nvPr>
        </p:nvSpPr>
        <p:spPr>
          <a:xfrm>
            <a:off x="3485698" y="2620498"/>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b="1" dirty="0">
                <a:solidFill>
                  <a:sysClr val="window" lastClr="FFFFFF"/>
                </a:solidFill>
                <a:latin typeface="微软雅黑" panose="020B0503020204020204" pitchFamily="34" charset="-122"/>
                <a:ea typeface="微软雅黑" panose="020B0503020204020204" pitchFamily="34" charset="-122"/>
              </a:rPr>
              <a:t>6</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47" name="PA-文本框 146"/>
          <p:cNvSpPr txBox="1"/>
          <p:nvPr>
            <p:custDataLst>
              <p:tags r:id="rId19"/>
            </p:custDataLst>
          </p:nvPr>
        </p:nvSpPr>
        <p:spPr>
          <a:xfrm>
            <a:off x="4030209" y="1864183"/>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1</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8" name="PA-文本框 5"/>
          <p:cNvSpPr txBox="1"/>
          <p:nvPr>
            <p:custDataLst>
              <p:tags r:id="rId20"/>
            </p:custDataLst>
          </p:nvPr>
        </p:nvSpPr>
        <p:spPr>
          <a:xfrm>
            <a:off x="4950672" y="1947139"/>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2</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39" name="PA-文本框 6"/>
          <p:cNvSpPr txBox="1"/>
          <p:nvPr>
            <p:custDataLst>
              <p:tags r:id="rId21"/>
            </p:custDataLst>
          </p:nvPr>
        </p:nvSpPr>
        <p:spPr>
          <a:xfrm>
            <a:off x="5323976" y="2834067"/>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b="1" dirty="0">
                <a:solidFill>
                  <a:sysClr val="window" lastClr="FFFFFF"/>
                </a:solidFill>
                <a:latin typeface="微软雅黑" panose="020B0503020204020204" pitchFamily="34" charset="-122"/>
                <a:ea typeface="微软雅黑" panose="020B0503020204020204" pitchFamily="34" charset="-122"/>
              </a:rPr>
              <a:t>3</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40" name="PA-文本框 15"/>
          <p:cNvSpPr txBox="1"/>
          <p:nvPr>
            <p:custDataLst>
              <p:tags r:id="rId22"/>
            </p:custDataLst>
          </p:nvPr>
        </p:nvSpPr>
        <p:spPr>
          <a:xfrm>
            <a:off x="4711511" y="3582439"/>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b="1" dirty="0">
                <a:solidFill>
                  <a:sysClr val="window" lastClr="FFFFFF"/>
                </a:solidFill>
                <a:latin typeface="微软雅黑" panose="020B0503020204020204" pitchFamily="34" charset="-122"/>
                <a:ea typeface="微软雅黑" panose="020B0503020204020204" pitchFamily="34" charset="-122"/>
              </a:rPr>
              <a:t>4</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49" name="PA-文本框 16"/>
          <p:cNvSpPr txBox="1"/>
          <p:nvPr>
            <p:custDataLst>
              <p:tags r:id="rId23"/>
            </p:custDataLst>
          </p:nvPr>
        </p:nvSpPr>
        <p:spPr>
          <a:xfrm>
            <a:off x="3836056" y="3461535"/>
            <a:ext cx="362714" cy="414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100" b="1" dirty="0">
                <a:solidFill>
                  <a:sysClr val="window" lastClr="FFFFFF"/>
                </a:solidFill>
                <a:latin typeface="微软雅黑" panose="020B0503020204020204" pitchFamily="34" charset="-122"/>
                <a:ea typeface="微软雅黑" panose="020B0503020204020204" pitchFamily="34" charset="-122"/>
              </a:rPr>
              <a:t>5</a:t>
            </a:r>
            <a:endParaRPr kumimoji="0" lang="zh-CN" altLang="en-US" sz="21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56" name="PA-MailUs "/>
          <p:cNvSpPr txBox="1"/>
          <p:nvPr>
            <p:custDataLst>
              <p:tags r:id="rId24"/>
            </p:custDataLst>
          </p:nvPr>
        </p:nvSpPr>
        <p:spPr>
          <a:xfrm>
            <a:off x="6592152" y="1461456"/>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参观交流</a:t>
            </a:r>
          </a:p>
        </p:txBody>
      </p:sp>
      <p:sp>
        <p:nvSpPr>
          <p:cNvPr id="57" name="PA-Loremipsumdolorsit amet, consectetur adipiscing elit. Khanhrau sam."/>
          <p:cNvSpPr txBox="1"/>
          <p:nvPr>
            <p:custDataLst>
              <p:tags r:id="rId25"/>
            </p:custDataLst>
          </p:nvPr>
        </p:nvSpPr>
        <p:spPr>
          <a:xfrm>
            <a:off x="6260465" y="1772285"/>
            <a:ext cx="2807970" cy="306705"/>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选择优秀的管理现场，组织参观交流</a:t>
            </a:r>
          </a:p>
        </p:txBody>
      </p:sp>
      <p:sp>
        <p:nvSpPr>
          <p:cNvPr id="60" name="PA-MailUs "/>
          <p:cNvSpPr txBox="1"/>
          <p:nvPr>
            <p:custDataLst>
              <p:tags r:id="rId26"/>
            </p:custDataLst>
          </p:nvPr>
        </p:nvSpPr>
        <p:spPr>
          <a:xfrm>
            <a:off x="6591935" y="2467610"/>
            <a:ext cx="2162810"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设置管理架构，职责明确</a:t>
            </a:r>
          </a:p>
        </p:txBody>
      </p:sp>
      <p:sp>
        <p:nvSpPr>
          <p:cNvPr id="66" name="PA-Loremipsumdolorsit amet, consectetur adipiscing elit. Khanhrau sam."/>
          <p:cNvSpPr txBox="1"/>
          <p:nvPr>
            <p:custDataLst>
              <p:tags r:id="rId27"/>
            </p:custDataLst>
          </p:nvPr>
        </p:nvSpPr>
        <p:spPr>
          <a:xfrm>
            <a:off x="6193155" y="2783205"/>
            <a:ext cx="2788920" cy="546735"/>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设置安全管理小组，明确管理人员，职责划分清晰</a:t>
            </a:r>
          </a:p>
        </p:txBody>
      </p:sp>
      <p:sp>
        <p:nvSpPr>
          <p:cNvPr id="67" name="PA-MailUs "/>
          <p:cNvSpPr txBox="1"/>
          <p:nvPr>
            <p:custDataLst>
              <p:tags r:id="rId28"/>
            </p:custDataLst>
          </p:nvPr>
        </p:nvSpPr>
        <p:spPr>
          <a:xfrm>
            <a:off x="568380" y="2429196"/>
            <a:ext cx="1792143" cy="274955"/>
          </a:xfrm>
          <a:prstGeom prst="rect">
            <a:avLst/>
          </a:prstGeom>
          <a:noFill/>
          <a:ln w="12700" cap="flat">
            <a:noFill/>
            <a:miter lim="400000"/>
          </a:ln>
          <a:effectLst/>
        </p:spPr>
        <p:txBody>
          <a:bodyPr wrap="square" lIns="34289" tIns="34289" rIns="34289" bIns="34289" numCol="1" anchor="t">
            <a:spAutoFit/>
          </a:bodyPr>
          <a:lstStyle>
            <a:lvl1pPr algn="r">
              <a:defRPr sz="1600">
                <a:solidFill>
                  <a:srgbClr val="44546A"/>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350" b="1" i="0" u="none" strike="noStrike" kern="1200" cap="none" spc="130" normalizeH="0" noProof="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rPr>
              <a:t>问题分析</a:t>
            </a:r>
          </a:p>
        </p:txBody>
      </p:sp>
      <p:sp>
        <p:nvSpPr>
          <p:cNvPr id="68" name="PA-Loremipsumdolorsit amet, consectetur adipiscing elit. Khanhrau sam."/>
          <p:cNvSpPr txBox="1"/>
          <p:nvPr>
            <p:custDataLst>
              <p:tags r:id="rId29"/>
            </p:custDataLst>
          </p:nvPr>
        </p:nvSpPr>
        <p:spPr>
          <a:xfrm>
            <a:off x="220345" y="2694305"/>
            <a:ext cx="2668270" cy="1026160"/>
          </a:xfrm>
          <a:prstGeom prst="rect">
            <a:avLst/>
          </a:prstGeom>
          <a:noFill/>
          <a:ln w="12700" cap="flat">
            <a:noFill/>
            <a:miter lim="400000"/>
          </a:ln>
          <a:effectLst/>
        </p:spPr>
        <p:txBody>
          <a:bodyPr wrap="square" lIns="34289" tIns="34289" rIns="34289" bIns="34289" numCol="1" anchor="t">
            <a:spAutoFit/>
          </a:bodyPr>
          <a:lstStyle>
            <a:lvl1pPr algn="r">
              <a:defRPr sz="1200">
                <a:solidFill>
                  <a:srgbClr val="44546A"/>
                </a:solidFill>
              </a:defRPr>
            </a:lvl1p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rPr>
              <a:t>多个学校、多个餐饮服务单位出现共享问题时，组织专题会议，针对性解决；对家长提出的问题立即整改并给予回复</a:t>
            </a:r>
          </a:p>
        </p:txBody>
      </p:sp>
      <p:sp>
        <p:nvSpPr>
          <p:cNvPr id="70" name="PA-线条"/>
          <p:cNvSpPr/>
          <p:nvPr>
            <p:custDataLst>
              <p:tags r:id="rId30"/>
            </p:custDataLst>
          </p:nvPr>
        </p:nvSpPr>
        <p:spPr>
          <a:xfrm>
            <a:off x="2977571" y="1997082"/>
            <a:ext cx="595079"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1" name="PA-线条"/>
          <p:cNvSpPr/>
          <p:nvPr>
            <p:custDataLst>
              <p:tags r:id="rId31"/>
            </p:custDataLst>
          </p:nvPr>
        </p:nvSpPr>
        <p:spPr>
          <a:xfrm>
            <a:off x="5527727" y="1966939"/>
            <a:ext cx="595079" cy="0"/>
          </a:xfrm>
          <a:prstGeom prst="line">
            <a:avLst/>
          </a:prstGeom>
          <a:ln w="12700">
            <a:solidFill>
              <a:sysClr val="window" lastClr="FFFFFF">
                <a:lumMod val="65000"/>
              </a:sysClr>
            </a:solidFill>
            <a:prstDash val="sysDash"/>
            <a:miter/>
            <a:headEnd type="oval"/>
            <a:tailEnd type="oval"/>
          </a:ln>
        </p:spPr>
        <p:txBody>
          <a:bodyPr lIns="34289" rIns="34289"/>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350" b="0" i="0" u="none" strike="noStrike" kern="120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endParaRPr>
          </a:p>
        </p:txBody>
      </p:sp>
      <p:sp>
        <p:nvSpPr>
          <p:cNvPr id="72" name="文本框 71"/>
          <p:cNvSpPr txBox="1"/>
          <p:nvPr/>
        </p:nvSpPr>
        <p:spPr>
          <a:xfrm>
            <a:off x="4135755" y="2725420"/>
            <a:ext cx="937895" cy="368300"/>
          </a:xfrm>
          <a:prstGeom prst="rect">
            <a:avLst/>
          </a:prstGeom>
          <a:noFill/>
        </p:spPr>
        <p:txBody>
          <a:bodyPr wrap="square" rtlCol="0">
            <a:spAutoFit/>
          </a:bodyPr>
          <a:lstStyle/>
          <a:p>
            <a:pPr algn="ctr"/>
            <a:r>
              <a:rPr lang="en-US" altLang="zh-CN" b="1">
                <a:latin typeface="微软雅黑" panose="020B0503020204020204" pitchFamily="34" charset="-122"/>
                <a:ea typeface="微软雅黑" panose="020B0503020204020204" pitchFamily="34" charset="-122"/>
              </a:rPr>
              <a:t>PDCA</a:t>
            </a:r>
          </a:p>
        </p:txBody>
      </p:sp>
      <p:sp>
        <p:nvSpPr>
          <p:cNvPr id="6" name="文本框 5"/>
          <p:cNvSpPr txBox="1"/>
          <p:nvPr/>
        </p:nvSpPr>
        <p:spPr>
          <a:xfrm>
            <a:off x="777240" y="4889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学校及监管部门的管理经验分享</a:t>
            </a:r>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973178"/>
            <a:ext cx="9144000" cy="15112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pic>
        <p:nvPicPr>
          <p:cNvPr id="4" name="Picture 2" descr="D:\1\83d4f57063662d5418d99f54b2010dd1.png"/>
          <p:cNvPicPr>
            <a:picLocks noChangeAspect="1" noChangeArrowheads="1"/>
          </p:cNvPicPr>
          <p:nvPr/>
        </p:nvPicPr>
        <p:blipFill>
          <a:blip r:embed="rId3" cstate="print"/>
          <a:srcRect/>
          <a:stretch>
            <a:fillRect/>
          </a:stretch>
        </p:blipFill>
        <p:spPr bwMode="auto">
          <a:xfrm>
            <a:off x="0" y="1126156"/>
            <a:ext cx="4549791" cy="2849078"/>
          </a:xfrm>
          <a:prstGeom prst="rect">
            <a:avLst/>
          </a:prstGeom>
          <a:noFill/>
        </p:spPr>
      </p:pic>
      <p:sp>
        <p:nvSpPr>
          <p:cNvPr id="7" name="TextBox 4"/>
          <p:cNvSpPr>
            <a:spLocks noChangeArrowheads="1"/>
          </p:cNvSpPr>
          <p:nvPr/>
        </p:nvSpPr>
        <p:spPr bwMode="auto">
          <a:xfrm>
            <a:off x="4895215" y="2260600"/>
            <a:ext cx="3529965" cy="807085"/>
          </a:xfrm>
          <a:prstGeom prst="rect">
            <a:avLst/>
          </a:prstGeom>
          <a:noFill/>
          <a:ln w="9525">
            <a:noFill/>
            <a:bevel/>
          </a:ln>
        </p:spPr>
        <p:txBody>
          <a:bodyPr wrap="square" lIns="68580" tIns="34290" rIns="68580" bIns="34290">
            <a:spAutoFit/>
          </a:bodyPr>
          <a:lstStyle/>
          <a:p>
            <a:pPr algn="dist" eaLnBrk="1" hangingPunct="1">
              <a:lnSpc>
                <a:spcPct val="150000"/>
              </a:lnSpc>
              <a:buFont typeface="Arial" panose="020B0604020202020204" pitchFamily="34" charset="0"/>
              <a:buNone/>
            </a:pPr>
            <a:r>
              <a:rPr lang="zh-CN" altLang="en-US" sz="32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我国的食品安全</a:t>
            </a: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6" name="直接连接符 45"/>
          <p:cNvCxnSpPr/>
          <p:nvPr>
            <p:custDataLst>
              <p:tags r:id="rId2"/>
            </p:custDataLst>
          </p:nvPr>
        </p:nvCxnSpPr>
        <p:spPr>
          <a:xfrm>
            <a:off x="4715349" y="394393"/>
            <a:ext cx="0" cy="4844234"/>
          </a:xfrm>
          <a:prstGeom prst="line">
            <a:avLst/>
          </a:prstGeom>
        </p:spPr>
        <p:style>
          <a:lnRef idx="1">
            <a:srgbClr val="1F74AD"/>
          </a:lnRef>
          <a:fillRef idx="0">
            <a:srgbClr val="1F74AD"/>
          </a:fillRef>
          <a:effectRef idx="0">
            <a:srgbClr val="1F74AD"/>
          </a:effectRef>
          <a:fontRef idx="minor">
            <a:srgbClr val="000000"/>
          </a:fontRef>
        </p:style>
      </p:cxnSp>
      <p:cxnSp>
        <p:nvCxnSpPr>
          <p:cNvPr id="47" name="直接连接符 46"/>
          <p:cNvCxnSpPr/>
          <p:nvPr>
            <p:custDataLst>
              <p:tags r:id="rId3"/>
            </p:custDataLst>
          </p:nvPr>
        </p:nvCxnSpPr>
        <p:spPr>
          <a:xfrm>
            <a:off x="4814028" y="394393"/>
            <a:ext cx="0" cy="4844234"/>
          </a:xfrm>
          <a:prstGeom prst="line">
            <a:avLst/>
          </a:prstGeom>
        </p:spPr>
        <p:style>
          <a:lnRef idx="1">
            <a:srgbClr val="1F74AD"/>
          </a:lnRef>
          <a:fillRef idx="0">
            <a:srgbClr val="1F74AD"/>
          </a:fillRef>
          <a:effectRef idx="0">
            <a:srgbClr val="1F74AD"/>
          </a:effectRef>
          <a:fontRef idx="minor">
            <a:srgbClr val="000000"/>
          </a:fontRef>
        </p:style>
      </p:cxnSp>
      <p:sp>
        <p:nvSpPr>
          <p:cNvPr id="48" name="任意多边形 47"/>
          <p:cNvSpPr/>
          <p:nvPr>
            <p:custDataLst>
              <p:tags r:id="rId4"/>
            </p:custDataLst>
          </p:nvPr>
        </p:nvSpPr>
        <p:spPr>
          <a:xfrm rot="16200000">
            <a:off x="4782499" y="577048"/>
            <a:ext cx="260420" cy="394719"/>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49" name="同心圆 48"/>
          <p:cNvSpPr/>
          <p:nvPr>
            <p:custDataLst>
              <p:tags r:id="rId5"/>
            </p:custDataLst>
          </p:nvPr>
        </p:nvSpPr>
        <p:spPr>
          <a:xfrm>
            <a:off x="5208748" y="621903"/>
            <a:ext cx="305008" cy="305008"/>
          </a:xfrm>
          <a:prstGeom prst="donut">
            <a:avLst>
              <a:gd name="adj" fmla="val 13118"/>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lstStyle/>
          <a:p>
            <a:pPr algn="ctr">
              <a:lnSpc>
                <a:spcPct val="140000"/>
              </a:lnSpc>
            </a:pPr>
            <a:endParaRPr lang="zh-CN" altLang="en-US" sz="135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椭圆 49"/>
          <p:cNvSpPr/>
          <p:nvPr>
            <p:custDataLst>
              <p:tags r:id="rId6"/>
            </p:custDataLst>
          </p:nvPr>
        </p:nvSpPr>
        <p:spPr>
          <a:xfrm>
            <a:off x="5280514" y="693670"/>
            <a:ext cx="161474" cy="161474"/>
          </a:xfrm>
          <a:prstGeom prst="ellipse">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51" name="任意多边形 50"/>
          <p:cNvSpPr/>
          <p:nvPr>
            <p:custDataLst>
              <p:tags r:id="rId7"/>
            </p:custDataLst>
          </p:nvPr>
        </p:nvSpPr>
        <p:spPr>
          <a:xfrm rot="5400000" flipH="1">
            <a:off x="4486459" y="1362211"/>
            <a:ext cx="260420" cy="394719"/>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52" name="同心圆 51"/>
          <p:cNvSpPr/>
          <p:nvPr>
            <p:custDataLst>
              <p:tags r:id="rId8"/>
            </p:custDataLst>
          </p:nvPr>
        </p:nvSpPr>
        <p:spPr>
          <a:xfrm>
            <a:off x="3991042" y="1407067"/>
            <a:ext cx="305008" cy="305008"/>
          </a:xfrm>
          <a:prstGeom prst="donut">
            <a:avLst>
              <a:gd name="adj" fmla="val 13118"/>
            </a:avLst>
          </a:prstGeom>
          <a:solidFill>
            <a:srgbClr val="3498D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lstStyle/>
          <a:p>
            <a:pPr algn="ctr">
              <a:lnSpc>
                <a:spcPct val="140000"/>
              </a:lnSpc>
            </a:pPr>
            <a:endParaRPr lang="zh-CN" altLang="en-US" sz="135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椭圆 52"/>
          <p:cNvSpPr/>
          <p:nvPr>
            <p:custDataLst>
              <p:tags r:id="rId9"/>
            </p:custDataLst>
          </p:nvPr>
        </p:nvSpPr>
        <p:spPr>
          <a:xfrm>
            <a:off x="4062809" y="1478833"/>
            <a:ext cx="161474" cy="161474"/>
          </a:xfrm>
          <a:prstGeom prst="ellipse">
            <a:avLst/>
          </a:prstGeom>
          <a:solidFill>
            <a:srgbClr val="3498DB">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54" name="任意多边形 53"/>
          <p:cNvSpPr/>
          <p:nvPr>
            <p:custDataLst>
              <p:tags r:id="rId10"/>
            </p:custDataLst>
          </p:nvPr>
        </p:nvSpPr>
        <p:spPr>
          <a:xfrm rot="16200000">
            <a:off x="4782499" y="2147376"/>
            <a:ext cx="260420" cy="394719"/>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55" name="同心圆 54"/>
          <p:cNvSpPr/>
          <p:nvPr>
            <p:custDataLst>
              <p:tags r:id="rId11"/>
            </p:custDataLst>
          </p:nvPr>
        </p:nvSpPr>
        <p:spPr>
          <a:xfrm>
            <a:off x="5208748" y="2192230"/>
            <a:ext cx="305008" cy="305008"/>
          </a:xfrm>
          <a:prstGeom prst="donut">
            <a:avLst>
              <a:gd name="adj" fmla="val 13118"/>
            </a:avLst>
          </a:prstGeom>
          <a:solidFill>
            <a:srgbClr val="1AA3AA"/>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lstStyle/>
          <a:p>
            <a:pPr algn="ctr">
              <a:lnSpc>
                <a:spcPct val="140000"/>
              </a:lnSpc>
            </a:pPr>
            <a:endParaRPr lang="zh-CN" altLang="en-US" sz="135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椭圆 55"/>
          <p:cNvSpPr/>
          <p:nvPr>
            <p:custDataLst>
              <p:tags r:id="rId12"/>
            </p:custDataLst>
          </p:nvPr>
        </p:nvSpPr>
        <p:spPr>
          <a:xfrm>
            <a:off x="5280514" y="2263996"/>
            <a:ext cx="161474" cy="161474"/>
          </a:xfrm>
          <a:prstGeom prst="ellipse">
            <a:avLst/>
          </a:prstGeom>
          <a:solidFill>
            <a:srgbClr val="1AA3AA">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57" name="任意多边形 56"/>
          <p:cNvSpPr/>
          <p:nvPr>
            <p:custDataLst>
              <p:tags r:id="rId13"/>
            </p:custDataLst>
          </p:nvPr>
        </p:nvSpPr>
        <p:spPr>
          <a:xfrm rot="5400000" flipH="1">
            <a:off x="4486459" y="2932539"/>
            <a:ext cx="260420" cy="394719"/>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58" name="同心圆 57"/>
          <p:cNvSpPr/>
          <p:nvPr>
            <p:custDataLst>
              <p:tags r:id="rId14"/>
            </p:custDataLst>
          </p:nvPr>
        </p:nvSpPr>
        <p:spPr>
          <a:xfrm>
            <a:off x="3991042" y="2977394"/>
            <a:ext cx="305008" cy="305008"/>
          </a:xfrm>
          <a:prstGeom prst="donut">
            <a:avLst>
              <a:gd name="adj" fmla="val 13118"/>
            </a:avLst>
          </a:prstGeom>
          <a:solidFill>
            <a:srgbClr val="69A35B"/>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lstStyle/>
          <a:p>
            <a:pPr algn="ctr">
              <a:lnSpc>
                <a:spcPct val="140000"/>
              </a:lnSpc>
            </a:pPr>
            <a:endParaRPr lang="zh-CN" altLang="en-US" sz="135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椭圆 58"/>
          <p:cNvSpPr/>
          <p:nvPr>
            <p:custDataLst>
              <p:tags r:id="rId15"/>
            </p:custDataLst>
          </p:nvPr>
        </p:nvSpPr>
        <p:spPr>
          <a:xfrm>
            <a:off x="4062809" y="3049159"/>
            <a:ext cx="161474" cy="161474"/>
          </a:xfrm>
          <a:prstGeom prst="ellipse">
            <a:avLst/>
          </a:prstGeom>
          <a:solidFill>
            <a:srgbClr val="69A35B">
              <a:lumMod val="60000"/>
              <a:lumOff val="4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60" name="任意多边形 59"/>
          <p:cNvSpPr/>
          <p:nvPr>
            <p:custDataLst>
              <p:tags r:id="rId16"/>
            </p:custDataLst>
          </p:nvPr>
        </p:nvSpPr>
        <p:spPr>
          <a:xfrm rot="16200000">
            <a:off x="4782499" y="3717702"/>
            <a:ext cx="260420" cy="394719"/>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rgbClr val="9BBB59"/>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61" name="同心圆 60"/>
          <p:cNvSpPr/>
          <p:nvPr>
            <p:custDataLst>
              <p:tags r:id="rId17"/>
            </p:custDataLst>
          </p:nvPr>
        </p:nvSpPr>
        <p:spPr>
          <a:xfrm>
            <a:off x="5227798" y="3762557"/>
            <a:ext cx="305008" cy="305008"/>
          </a:xfrm>
          <a:prstGeom prst="donut">
            <a:avLst>
              <a:gd name="adj" fmla="val 13118"/>
            </a:avLst>
          </a:prstGeom>
          <a:solidFill>
            <a:srgbClr val="7030A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lstStyle/>
          <a:p>
            <a:pPr algn="ctr">
              <a:lnSpc>
                <a:spcPct val="140000"/>
              </a:lnSpc>
            </a:pPr>
            <a:endParaRPr lang="zh-CN" altLang="en-US" sz="135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椭圆 61"/>
          <p:cNvSpPr/>
          <p:nvPr>
            <p:custDataLst>
              <p:tags r:id="rId18"/>
            </p:custDataLst>
          </p:nvPr>
        </p:nvSpPr>
        <p:spPr>
          <a:xfrm>
            <a:off x="5299564" y="3834323"/>
            <a:ext cx="161474" cy="161474"/>
          </a:xfrm>
          <a:prstGeom prst="ellipse">
            <a:avLst/>
          </a:prstGeom>
          <a:solidFill>
            <a:srgbClr val="7030A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sz="1350">
              <a:solidFill>
                <a:srgbClr val="7030A0"/>
              </a:solidFill>
              <a:latin typeface="Arial" panose="020B0604020202020204" pitchFamily="34" charset="0"/>
              <a:ea typeface="微软雅黑" panose="020B0503020204020204" pitchFamily="34" charset="-122"/>
              <a:sym typeface="Arial" panose="020B0604020202020204" pitchFamily="34" charset="0"/>
            </a:endParaRPr>
          </a:p>
        </p:txBody>
      </p:sp>
      <p:sp>
        <p:nvSpPr>
          <p:cNvPr id="63" name="任意多边形 62"/>
          <p:cNvSpPr/>
          <p:nvPr>
            <p:custDataLst>
              <p:tags r:id="rId19"/>
            </p:custDataLst>
          </p:nvPr>
        </p:nvSpPr>
        <p:spPr>
          <a:xfrm rot="5400000" flipH="1">
            <a:off x="4486459" y="4502865"/>
            <a:ext cx="260420" cy="394719"/>
          </a:xfrm>
          <a:custGeom>
            <a:avLst/>
            <a:gdLst>
              <a:gd name="connsiteX0" fmla="*/ 0 w 423836"/>
              <a:gd name="connsiteY0" fmla="*/ 0 h 436034"/>
              <a:gd name="connsiteX1" fmla="*/ 423836 w 423836"/>
              <a:gd name="connsiteY1" fmla="*/ 0 h 436034"/>
              <a:gd name="connsiteX2" fmla="*/ 411707 w 423836"/>
              <a:gd name="connsiteY2" fmla="*/ 17342 h 436034"/>
              <a:gd name="connsiteX3" fmla="*/ 211918 w 423836"/>
              <a:gd name="connsiteY3" fmla="*/ 436034 h 436034"/>
              <a:gd name="connsiteX4" fmla="*/ 12129 w 423836"/>
              <a:gd name="connsiteY4" fmla="*/ 17342 h 4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836" h="436034">
                <a:moveTo>
                  <a:pt x="0" y="0"/>
                </a:moveTo>
                <a:lnTo>
                  <a:pt x="423836" y="0"/>
                </a:lnTo>
                <a:lnTo>
                  <a:pt x="411707" y="17342"/>
                </a:lnTo>
                <a:cubicBezTo>
                  <a:pt x="332943" y="144741"/>
                  <a:pt x="266347" y="284306"/>
                  <a:pt x="211918" y="436034"/>
                </a:cubicBezTo>
                <a:cubicBezTo>
                  <a:pt x="157490" y="284306"/>
                  <a:pt x="90893" y="144741"/>
                  <a:pt x="12129" y="17342"/>
                </a:cubicBezTo>
                <a:close/>
              </a:path>
            </a:pathLst>
          </a:custGeom>
          <a:solidFill>
            <a:srgbClr val="FFC000"/>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lstStyle/>
          <a:p>
            <a:pPr algn="ctr">
              <a:lnSpc>
                <a:spcPct val="12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69" name="同心圆 68"/>
          <p:cNvSpPr/>
          <p:nvPr>
            <p:custDataLst>
              <p:tags r:id="rId20"/>
            </p:custDataLst>
          </p:nvPr>
        </p:nvSpPr>
        <p:spPr>
          <a:xfrm>
            <a:off x="3991042" y="4547721"/>
            <a:ext cx="305008" cy="305008"/>
          </a:xfrm>
          <a:prstGeom prst="donut">
            <a:avLst>
              <a:gd name="adj" fmla="val 13118"/>
            </a:avLst>
          </a:prstGeom>
          <a:solidFill>
            <a:schemeClr val="accent2">
              <a:lumMod val="60000"/>
              <a:lumOff val="40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47500" lnSpcReduction="20000"/>
          </a:bodyPr>
          <a:lstStyle/>
          <a:p>
            <a:pPr algn="ctr">
              <a:lnSpc>
                <a:spcPct val="140000"/>
              </a:lnSpc>
            </a:pPr>
            <a:endParaRPr lang="zh-CN" altLang="en-US" sz="135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70" name="椭圆 69"/>
          <p:cNvSpPr/>
          <p:nvPr>
            <p:custDataLst>
              <p:tags r:id="rId21"/>
            </p:custDataLst>
          </p:nvPr>
        </p:nvSpPr>
        <p:spPr>
          <a:xfrm>
            <a:off x="4062809" y="4619486"/>
            <a:ext cx="161474" cy="161474"/>
          </a:xfrm>
          <a:prstGeom prst="ellipse">
            <a:avLst/>
          </a:prstGeom>
          <a:solidFill>
            <a:schemeClr val="accent2">
              <a:lumMod val="40000"/>
              <a:lumOff val="60000"/>
            </a:scheme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fontScale="25000" lnSpcReduction="20000"/>
          </a:bodyPr>
          <a:lstStyle/>
          <a:p>
            <a:pPr algn="ctr">
              <a:lnSpc>
                <a:spcPct val="140000"/>
              </a:lnSpc>
            </a:pPr>
            <a:endParaRPr lang="zh-CN" altLang="en-US" sz="1350">
              <a:latin typeface="Arial" panose="020B0604020202020204" pitchFamily="34" charset="0"/>
              <a:ea typeface="微软雅黑" panose="020B0503020204020204" pitchFamily="34" charset="-122"/>
              <a:sym typeface="Arial" panose="020B0604020202020204" pitchFamily="34" charset="0"/>
            </a:endParaRPr>
          </a:p>
        </p:txBody>
      </p:sp>
      <p:sp>
        <p:nvSpPr>
          <p:cNvPr id="71" name="文本框 70"/>
          <p:cNvSpPr txBox="1"/>
          <p:nvPr>
            <p:custDataLst>
              <p:tags r:id="rId22"/>
            </p:custDataLst>
          </p:nvPr>
        </p:nvSpPr>
        <p:spPr>
          <a:xfrm>
            <a:off x="5617210" y="415290"/>
            <a:ext cx="3056890" cy="1014730"/>
          </a:xfrm>
          <a:prstGeom prst="rect">
            <a:avLst/>
          </a:prstGeom>
          <a:noFill/>
        </p:spPr>
        <p:txBody>
          <a:bodyPr wrap="square" lIns="67500" tIns="35100" rIns="67500" bIns="35100" anchor="ctr"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r>
              <a:rPr lang="en-US" altLang="zh-CN"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1.</a:t>
            </a:r>
            <a:r>
              <a:rPr lang="zh-CN" altLang="en-US"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明确</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校长为学校安全第一责任人，建立安全管理小组架构，明确安全小组成员的管理职责</a:t>
            </a:r>
            <a:r>
              <a:rPr lang="en-US" altLang="zh-CN"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校长每月组织召开安全会议，做好安全管理追溯记录。</a:t>
            </a:r>
          </a:p>
        </p:txBody>
      </p:sp>
      <p:sp>
        <p:nvSpPr>
          <p:cNvPr id="72" name="文本框 71"/>
          <p:cNvSpPr txBox="1"/>
          <p:nvPr>
            <p:custDataLst>
              <p:tags r:id="rId23"/>
            </p:custDataLst>
          </p:nvPr>
        </p:nvSpPr>
        <p:spPr>
          <a:xfrm>
            <a:off x="5617498" y="1985708"/>
            <a:ext cx="2723289" cy="718051"/>
          </a:xfrm>
          <a:prstGeom prst="rect">
            <a:avLst/>
          </a:prstGeom>
          <a:noFill/>
        </p:spPr>
        <p:txBody>
          <a:bodyPr wrap="square" lIns="67500" tIns="35100" rIns="67500" bIns="35100" anchor="ctr"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r>
              <a:rPr lang="en-US" altLang="zh-CN"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3.</a:t>
            </a:r>
            <a:r>
              <a:rPr lang="zh-CN" altLang="en-US"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建立</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安全管理制度，严格按照制度要求进行日常管理，并且留存管理痕迹，建立管理档案。</a:t>
            </a:r>
          </a:p>
        </p:txBody>
      </p:sp>
      <p:sp>
        <p:nvSpPr>
          <p:cNvPr id="73" name="文本框 72"/>
          <p:cNvSpPr txBox="1"/>
          <p:nvPr>
            <p:custDataLst>
              <p:tags r:id="rId24"/>
            </p:custDataLst>
          </p:nvPr>
        </p:nvSpPr>
        <p:spPr>
          <a:xfrm>
            <a:off x="5626735" y="3451860"/>
            <a:ext cx="3427095" cy="1491615"/>
          </a:xfrm>
          <a:prstGeom prst="rect">
            <a:avLst/>
          </a:prstGeom>
          <a:noFill/>
        </p:spPr>
        <p:txBody>
          <a:bodyPr wrap="square" lIns="67500" tIns="35100" rIns="67500" bIns="35100" anchor="ctr"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r>
              <a:rPr lang="en-US" altLang="zh-CN"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5.</a:t>
            </a:r>
            <a:r>
              <a:rPr lang="zh-CN" altLang="en-US"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建立</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陪餐制度</a:t>
            </a:r>
            <a:r>
              <a:rPr lang="en-US" altLang="zh-CN"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每日校领导、班级老师在餐厅桶孩子一起就餐，并且做好陪餐记录：记录菜品质量、学生就餐情况、餐厅服务情况等。学生就餐中出现的问题立即处理，菜品问题立即通知餐饮公司整改。问题及时处理避免升级、激化。</a:t>
            </a:r>
          </a:p>
        </p:txBody>
      </p:sp>
      <p:sp>
        <p:nvSpPr>
          <p:cNvPr id="74" name="文本框 73"/>
          <p:cNvSpPr txBox="1"/>
          <p:nvPr>
            <p:custDataLst>
              <p:tags r:id="rId25"/>
            </p:custDataLst>
          </p:nvPr>
        </p:nvSpPr>
        <p:spPr>
          <a:xfrm>
            <a:off x="386715" y="904240"/>
            <a:ext cx="3381375" cy="1058545"/>
          </a:xfrm>
          <a:prstGeom prst="rect">
            <a:avLst/>
          </a:prstGeom>
          <a:noFill/>
        </p:spPr>
        <p:txBody>
          <a:bodyPr wrap="square" lIns="67500" tIns="35100" rIns="67500" bIns="35100" anchor="ctr"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l">
              <a:lnSpc>
                <a:spcPct val="120000"/>
              </a:lnSpc>
            </a:pPr>
            <a:r>
              <a:rPr lang="en-US" altLang="zh-CN"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2.</a:t>
            </a:r>
            <a:r>
              <a:rPr lang="zh-CN" altLang="en-US"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建立</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学校安全事故应急处置预案，明确应急处置流程及处理对接人员，安全事故发生时能立即应对，减少事故损失。</a:t>
            </a:r>
          </a:p>
        </p:txBody>
      </p:sp>
      <p:sp>
        <p:nvSpPr>
          <p:cNvPr id="75" name="文本框 74"/>
          <p:cNvSpPr txBox="1"/>
          <p:nvPr>
            <p:custDataLst>
              <p:tags r:id="rId26"/>
            </p:custDataLst>
          </p:nvPr>
        </p:nvSpPr>
        <p:spPr>
          <a:xfrm>
            <a:off x="367665" y="1884045"/>
            <a:ext cx="3604260" cy="1974850"/>
          </a:xfrm>
          <a:prstGeom prst="rect">
            <a:avLst/>
          </a:prstGeom>
          <a:noFill/>
        </p:spPr>
        <p:txBody>
          <a:bodyPr wrap="square" lIns="67500" tIns="35100" rIns="67500" bIns="35100" anchor="ctr"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l">
              <a:lnSpc>
                <a:spcPct val="120000"/>
              </a:lnSpc>
            </a:pPr>
            <a:r>
              <a:rPr lang="en-US" altLang="zh-CN"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4.</a:t>
            </a:r>
            <a:r>
              <a:rPr lang="zh-CN" altLang="en-US"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建立</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学校、老师、家长，三方联动管理机制。</a:t>
            </a:r>
          </a:p>
          <a:p>
            <a:pPr algn="l">
              <a:lnSpc>
                <a:spcPct val="120000"/>
              </a:lnSpc>
            </a:pPr>
            <a:r>
              <a:rPr lang="en-US" altLang="zh-CN"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1</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）主动公开教育监管部门、校领导、班主任的投诉电话，家长有问题可以及时反馈；</a:t>
            </a:r>
          </a:p>
          <a:p>
            <a:pPr algn="l">
              <a:lnSpc>
                <a:spcPct val="120000"/>
              </a:lnSpc>
            </a:pPr>
            <a:r>
              <a:rPr lang="en-US" altLang="zh-CN"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2</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）建立家委会，做好老师、家长的沟通；</a:t>
            </a:r>
          </a:p>
          <a:p>
            <a:pPr algn="l">
              <a:lnSpc>
                <a:spcPct val="120000"/>
              </a:lnSpc>
            </a:pPr>
            <a:r>
              <a:rPr lang="en-US" altLang="zh-CN"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3</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）建立家长开放日，家长走进学校，了解学校管理现场，通过明厨亮灶了解后厨的操作管理，品尝学生餐，真实的了解孩子就餐情况。</a:t>
            </a:r>
          </a:p>
        </p:txBody>
      </p:sp>
      <p:sp>
        <p:nvSpPr>
          <p:cNvPr id="76" name="文本框 75"/>
          <p:cNvSpPr txBox="1"/>
          <p:nvPr>
            <p:custDataLst>
              <p:tags r:id="rId27"/>
            </p:custDataLst>
          </p:nvPr>
        </p:nvSpPr>
        <p:spPr>
          <a:xfrm>
            <a:off x="386715" y="3995420"/>
            <a:ext cx="3561715" cy="1015365"/>
          </a:xfrm>
          <a:prstGeom prst="rect">
            <a:avLst/>
          </a:prstGeom>
          <a:noFill/>
        </p:spPr>
        <p:txBody>
          <a:bodyPr wrap="square" lIns="67500" tIns="35100" rIns="67500" bIns="35100" anchor="ctr" anchorCtr="0">
            <a:norm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l">
              <a:lnSpc>
                <a:spcPct val="120000"/>
              </a:lnSpc>
            </a:pPr>
            <a:r>
              <a:rPr lang="en-US" altLang="zh-CN"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6.</a:t>
            </a:r>
            <a:r>
              <a:rPr lang="zh-CN" altLang="en-US" sz="1050" b="1" spc="150"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加强</a:t>
            </a:r>
            <a:r>
              <a:rPr lang="zh-CN" altLang="en-US" sz="1050" b="1" spc="150" dirty="0">
                <a:solidFill>
                  <a:schemeClr val="tx1"/>
                </a:solidFill>
                <a:latin typeface="Arial" panose="020B0604020202020204" pitchFamily="34" charset="0"/>
                <a:ea typeface="微软雅黑" panose="020B0503020204020204" pitchFamily="34" charset="-122"/>
                <a:sym typeface="Arial" panose="020B0604020202020204" pitchFamily="34" charset="0"/>
              </a:rPr>
              <a:t>食品安全管理，校长以及安全管理员每日对食堂现场的加工情况、原料情况进行检查，确保食材安全、食品加工安全。同时学校实行明厨亮灶，全天候、全方位监控。</a:t>
            </a:r>
          </a:p>
        </p:txBody>
      </p:sp>
      <p:sp>
        <p:nvSpPr>
          <p:cNvPr id="6" name="文本框 5"/>
          <p:cNvSpPr txBox="1"/>
          <p:nvPr/>
        </p:nvSpPr>
        <p:spPr>
          <a:xfrm>
            <a:off x="777240" y="4889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学校管理实施说明 </a:t>
            </a:r>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文本框 5"/>
          <p:cNvSpPr txBox="1"/>
          <p:nvPr/>
        </p:nvSpPr>
        <p:spPr>
          <a:xfrm>
            <a:off x="777240" y="4889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餐饮服务单位管理经验分享 </a:t>
            </a:r>
          </a:p>
        </p:txBody>
      </p:sp>
      <p:cxnSp>
        <p:nvCxnSpPr>
          <p:cNvPr id="2" name="直接连接符 1"/>
          <p:cNvCxnSpPr/>
          <p:nvPr/>
        </p:nvCxnSpPr>
        <p:spPr>
          <a:xfrm>
            <a:off x="-336550" y="1021307"/>
            <a:ext cx="32213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800" y="1022350"/>
            <a:ext cx="2557897" cy="369332"/>
          </a:xfrm>
          <a:prstGeom prst="rect">
            <a:avLst/>
          </a:prstGeom>
          <a:noFill/>
        </p:spPr>
        <p:txBody>
          <a:bodyPr wrap="square" rtlCol="0">
            <a:spAutoFit/>
          </a:bodyPr>
          <a:lstStyle/>
          <a:p>
            <a:r>
              <a:rPr lang="zh-CN" altLang="zh-CN" dirty="0">
                <a:solidFill>
                  <a:srgbClr val="FFFFFF"/>
                </a:solidFill>
                <a:latin typeface="微软雅黑" panose="020B0503020204020204" pitchFamily="34" charset="-122"/>
                <a:ea typeface="微软雅黑" panose="020B0503020204020204" pitchFamily="34" charset="-122"/>
              </a:rPr>
              <a:t>点击此处添加文本信息</a:t>
            </a:r>
          </a:p>
        </p:txBody>
      </p:sp>
      <p:grpSp>
        <p:nvGrpSpPr>
          <p:cNvPr id="5" name="Group 49"/>
          <p:cNvGrpSpPr/>
          <p:nvPr/>
        </p:nvGrpSpPr>
        <p:grpSpPr>
          <a:xfrm>
            <a:off x="124460" y="885851"/>
            <a:ext cx="2299970" cy="1511155"/>
            <a:chOff x="338644" y="1571282"/>
            <a:chExt cx="1863826" cy="1825181"/>
          </a:xfrm>
        </p:grpSpPr>
        <p:sp>
          <p:nvSpPr>
            <p:cNvPr id="9" name="TextBox 50"/>
            <p:cNvSpPr txBox="1"/>
            <p:nvPr/>
          </p:nvSpPr>
          <p:spPr>
            <a:xfrm>
              <a:off x="338644" y="1975293"/>
              <a:ext cx="1863826" cy="1421170"/>
            </a:xfrm>
            <a:prstGeom prst="rect">
              <a:avLst/>
            </a:prstGeom>
            <a:noFill/>
          </p:spPr>
          <p:txBody>
            <a:bodyPr wrap="square" lIns="0" tIns="0" rIns="0" bIns="0" rtlCol="0">
              <a:spAutoFit/>
            </a:bodyPr>
            <a:lstStyle/>
            <a:p>
              <a:pPr algn="ctr">
                <a:lnSpc>
                  <a:spcPct val="150000"/>
                </a:lnSpc>
              </a:pPr>
              <a:r>
                <a:rPr lang="zh-CN" altLang="en-US" sz="900" spc="130" noProof="0" smtClean="0">
                  <a:ln>
                    <a:noFill/>
                  </a:ln>
                  <a:effectLst/>
                  <a:uLnTx/>
                  <a:uFillTx/>
                  <a:latin typeface="Arial" panose="020B0604020202020204" pitchFamily="34" charset="0"/>
                  <a:ea typeface="微软雅黑" panose="020B0503020204020204" pitchFamily="34" charset="-122"/>
                  <a:cs typeface="+mn-ea"/>
                  <a:sym typeface="+mn-ea"/>
                </a:rPr>
                <a:t>向内：将法律法规要求、监管部门要求、客户方要求进行传达说明，培训及考核，提升公司整理的知识水平。向外：聘请第三方专业机构人员有针对性进行专业知识培训。</a:t>
              </a:r>
              <a:endParaRPr kumimoji="0" lang="zh-CN" altLang="en-US" sz="900"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endParaRPr>
            </a:p>
            <a:p>
              <a:pPr algn="r"/>
              <a:endParaRPr lang="en-US" sz="900" dirty="0">
                <a:solidFill>
                  <a:schemeClr val="bg1">
                    <a:lumMod val="50000"/>
                  </a:schemeClr>
                </a:solidFill>
                <a:latin typeface="Lato Light" panose="020F0302020204030203" pitchFamily="34" charset="0"/>
                <a:cs typeface="Clear Sans Light" panose="020B0303030202020304" pitchFamily="34" charset="0"/>
              </a:endParaRPr>
            </a:p>
          </p:txBody>
        </p:sp>
        <p:sp>
          <p:nvSpPr>
            <p:cNvPr id="11" name="TextBox 51"/>
            <p:cNvSpPr txBox="1"/>
            <p:nvPr/>
          </p:nvSpPr>
          <p:spPr>
            <a:xfrm>
              <a:off x="609896" y="1571282"/>
              <a:ext cx="1320097" cy="406274"/>
            </a:xfrm>
            <a:prstGeom prst="rect">
              <a:avLst/>
            </a:prstGeom>
            <a:noFill/>
          </p:spPr>
          <p:txBody>
            <a:bodyPr wrap="square" rtlCol="0" anchor="ctr">
              <a:spAutoFit/>
            </a:bodyPr>
            <a:lstStyle/>
            <a:p>
              <a:pPr algn="r">
                <a:lnSpc>
                  <a:spcPct val="150000"/>
                </a:lnSpc>
              </a:pPr>
              <a:r>
                <a:rPr lang="zh-CN" altLang="en-US" sz="1200" b="1" spc="130" noProof="0" dirty="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sym typeface="+mn-ea"/>
                </a:rPr>
                <a:t>培训教育</a:t>
              </a:r>
              <a:endParaRPr lang="en-US" sz="1200" b="1" dirty="0">
                <a:solidFill>
                  <a:schemeClr val="tx1">
                    <a:lumMod val="65000"/>
                    <a:lumOff val="35000"/>
                  </a:schemeClr>
                </a:solidFill>
                <a:latin typeface="Clear Sans" panose="020B0503030202020304" pitchFamily="34" charset="0"/>
                <a:cs typeface="Clear Sans" panose="020B0503030202020304" pitchFamily="34" charset="0"/>
              </a:endParaRPr>
            </a:p>
          </p:txBody>
        </p:sp>
      </p:grpSp>
      <p:cxnSp>
        <p:nvCxnSpPr>
          <p:cNvPr id="12" name="Elbow Connector 27"/>
          <p:cNvCxnSpPr/>
          <p:nvPr/>
        </p:nvCxnSpPr>
        <p:spPr>
          <a:xfrm flipV="1">
            <a:off x="4778071" y="1682083"/>
            <a:ext cx="1539701" cy="1060784"/>
          </a:xfrm>
          <a:prstGeom prst="bentConnector3">
            <a:avLst/>
          </a:prstGeom>
          <a:ln w="76200">
            <a:solidFill>
              <a:srgbClr val="A5854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28"/>
          <p:cNvCxnSpPr/>
          <p:nvPr/>
        </p:nvCxnSpPr>
        <p:spPr>
          <a:xfrm>
            <a:off x="4778072" y="3014959"/>
            <a:ext cx="1537352" cy="1061228"/>
          </a:xfrm>
          <a:prstGeom prst="bentConnector3">
            <a:avLst/>
          </a:prstGeom>
          <a:ln w="76200">
            <a:solidFill>
              <a:srgbClr val="DACA9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29"/>
          <p:cNvCxnSpPr/>
          <p:nvPr/>
        </p:nvCxnSpPr>
        <p:spPr>
          <a:xfrm>
            <a:off x="4778072" y="2879184"/>
            <a:ext cx="1537352" cy="0"/>
          </a:xfrm>
          <a:prstGeom prst="straightConnector1">
            <a:avLst/>
          </a:prstGeom>
          <a:ln w="76200">
            <a:solidFill>
              <a:srgbClr val="D5BA7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30"/>
          <p:cNvCxnSpPr/>
          <p:nvPr/>
        </p:nvCxnSpPr>
        <p:spPr>
          <a:xfrm flipH="1" flipV="1">
            <a:off x="2933783" y="1682131"/>
            <a:ext cx="1539701" cy="1060784"/>
          </a:xfrm>
          <a:prstGeom prst="bentConnector3">
            <a:avLst/>
          </a:prstGeom>
          <a:ln w="76200">
            <a:solidFill>
              <a:srgbClr val="929A5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31"/>
          <p:cNvCxnSpPr/>
          <p:nvPr/>
        </p:nvCxnSpPr>
        <p:spPr>
          <a:xfrm flipH="1">
            <a:off x="2936132" y="3015007"/>
            <a:ext cx="1537352" cy="1061228"/>
          </a:xfrm>
          <a:prstGeom prst="bentConnector3">
            <a:avLst/>
          </a:prstGeom>
          <a:ln w="76200">
            <a:solidFill>
              <a:srgbClr val="BDBC8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2"/>
          <p:cNvCxnSpPr/>
          <p:nvPr/>
        </p:nvCxnSpPr>
        <p:spPr>
          <a:xfrm flipH="1">
            <a:off x="2936132" y="2879232"/>
            <a:ext cx="1537352" cy="0"/>
          </a:xfrm>
          <a:prstGeom prst="straightConnector1">
            <a:avLst/>
          </a:prstGeom>
          <a:ln w="76200">
            <a:solidFill>
              <a:srgbClr val="AEAD76"/>
            </a:solidFill>
            <a:tailEnd type="triangle"/>
          </a:ln>
        </p:spPr>
        <p:style>
          <a:lnRef idx="1">
            <a:schemeClr val="accent1"/>
          </a:lnRef>
          <a:fillRef idx="0">
            <a:schemeClr val="accent1"/>
          </a:fillRef>
          <a:effectRef idx="0">
            <a:schemeClr val="accent1"/>
          </a:effectRef>
          <a:fontRef idx="minor">
            <a:schemeClr val="tx1"/>
          </a:fontRef>
        </p:style>
      </p:cxnSp>
      <p:grpSp>
        <p:nvGrpSpPr>
          <p:cNvPr id="40" name="Group 33"/>
          <p:cNvGrpSpPr/>
          <p:nvPr/>
        </p:nvGrpSpPr>
        <p:grpSpPr>
          <a:xfrm>
            <a:off x="3742537" y="1862031"/>
            <a:ext cx="1760249" cy="1761671"/>
            <a:chOff x="4384327" y="3450941"/>
            <a:chExt cx="3423346" cy="3426109"/>
          </a:xfrm>
        </p:grpSpPr>
        <p:sp>
          <p:nvSpPr>
            <p:cNvPr id="41" name="Freeform 5"/>
            <p:cNvSpPr>
              <a:spLocks noEditPoints="1"/>
            </p:cNvSpPr>
            <p:nvPr/>
          </p:nvSpPr>
          <p:spPr bwMode="auto">
            <a:xfrm>
              <a:off x="4384327" y="3450941"/>
              <a:ext cx="3423346" cy="3426109"/>
            </a:xfrm>
            <a:custGeom>
              <a:avLst/>
              <a:gdLst>
                <a:gd name="T0" fmla="*/ 523 w 1046"/>
                <a:gd name="T1" fmla="*/ 1016 h 1047"/>
                <a:gd name="T2" fmla="*/ 31 w 1046"/>
                <a:gd name="T3" fmla="*/ 524 h 1047"/>
                <a:gd name="T4" fmla="*/ 523 w 1046"/>
                <a:gd name="T5" fmla="*/ 32 h 1047"/>
                <a:gd name="T6" fmla="*/ 1015 w 1046"/>
                <a:gd name="T7" fmla="*/ 524 h 1047"/>
                <a:gd name="T8" fmla="*/ 523 w 1046"/>
                <a:gd name="T9" fmla="*/ 1016 h 1047"/>
                <a:gd name="T10" fmla="*/ 523 w 1046"/>
                <a:gd name="T11" fmla="*/ 0 h 1047"/>
                <a:gd name="T12" fmla="*/ 0 w 1046"/>
                <a:gd name="T13" fmla="*/ 524 h 1047"/>
                <a:gd name="T14" fmla="*/ 523 w 1046"/>
                <a:gd name="T15" fmla="*/ 1047 h 1047"/>
                <a:gd name="T16" fmla="*/ 1046 w 1046"/>
                <a:gd name="T17" fmla="*/ 524 h 1047"/>
                <a:gd name="T18" fmla="*/ 523 w 1046"/>
                <a:gd name="T19" fmla="*/ 0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6" h="1047">
                  <a:moveTo>
                    <a:pt x="523" y="1016"/>
                  </a:moveTo>
                  <a:cubicBezTo>
                    <a:pt x="251" y="1016"/>
                    <a:pt x="31" y="796"/>
                    <a:pt x="31" y="524"/>
                  </a:cubicBezTo>
                  <a:cubicBezTo>
                    <a:pt x="31" y="252"/>
                    <a:pt x="251" y="32"/>
                    <a:pt x="523" y="32"/>
                  </a:cubicBezTo>
                  <a:cubicBezTo>
                    <a:pt x="795" y="32"/>
                    <a:pt x="1015" y="252"/>
                    <a:pt x="1015" y="524"/>
                  </a:cubicBezTo>
                  <a:cubicBezTo>
                    <a:pt x="1015" y="796"/>
                    <a:pt x="795" y="1016"/>
                    <a:pt x="523" y="1016"/>
                  </a:cubicBezTo>
                  <a:moveTo>
                    <a:pt x="523" y="0"/>
                  </a:moveTo>
                  <a:cubicBezTo>
                    <a:pt x="234" y="0"/>
                    <a:pt x="0" y="235"/>
                    <a:pt x="0" y="524"/>
                  </a:cubicBezTo>
                  <a:cubicBezTo>
                    <a:pt x="0" y="813"/>
                    <a:pt x="234" y="1047"/>
                    <a:pt x="523" y="1047"/>
                  </a:cubicBezTo>
                  <a:cubicBezTo>
                    <a:pt x="812" y="1047"/>
                    <a:pt x="1046" y="813"/>
                    <a:pt x="1046" y="524"/>
                  </a:cubicBezTo>
                  <a:cubicBezTo>
                    <a:pt x="1046" y="235"/>
                    <a:pt x="812" y="0"/>
                    <a:pt x="523" y="0"/>
                  </a:cubicBezTo>
                </a:path>
              </a:pathLst>
            </a:custGeom>
            <a:solidFill>
              <a:srgbClr val="F5F5F5"/>
            </a:solidFill>
            <a:ln>
              <a:noFill/>
            </a:ln>
          </p:spPr>
          <p:txBody>
            <a:bodyPr vert="horz" wrap="square" lIns="68580" tIns="34290" rIns="68580" bIns="34290" numCol="1" anchor="t" anchorCtr="0" compatLnSpc="1"/>
            <a:lstStyle/>
            <a:p>
              <a:endParaRPr lang="id-ID" sz="1015"/>
            </a:p>
          </p:txBody>
        </p:sp>
        <p:sp>
          <p:nvSpPr>
            <p:cNvPr id="42" name="Freeform 6"/>
            <p:cNvSpPr>
              <a:spLocks noEditPoints="1"/>
            </p:cNvSpPr>
            <p:nvPr/>
          </p:nvSpPr>
          <p:spPr bwMode="auto">
            <a:xfrm>
              <a:off x="4583263" y="3654021"/>
              <a:ext cx="3024095" cy="3024095"/>
            </a:xfrm>
            <a:custGeom>
              <a:avLst/>
              <a:gdLst>
                <a:gd name="T0" fmla="*/ 462 w 924"/>
                <a:gd name="T1" fmla="*/ 891 h 924"/>
                <a:gd name="T2" fmla="*/ 32 w 924"/>
                <a:gd name="T3" fmla="*/ 462 h 924"/>
                <a:gd name="T4" fmla="*/ 462 w 924"/>
                <a:gd name="T5" fmla="*/ 32 h 924"/>
                <a:gd name="T6" fmla="*/ 892 w 924"/>
                <a:gd name="T7" fmla="*/ 462 h 924"/>
                <a:gd name="T8" fmla="*/ 462 w 924"/>
                <a:gd name="T9" fmla="*/ 891 h 924"/>
                <a:gd name="T10" fmla="*/ 462 w 924"/>
                <a:gd name="T11" fmla="*/ 0 h 924"/>
                <a:gd name="T12" fmla="*/ 0 w 924"/>
                <a:gd name="T13" fmla="*/ 462 h 924"/>
                <a:gd name="T14" fmla="*/ 462 w 924"/>
                <a:gd name="T15" fmla="*/ 924 h 924"/>
                <a:gd name="T16" fmla="*/ 924 w 924"/>
                <a:gd name="T17" fmla="*/ 462 h 924"/>
                <a:gd name="T18" fmla="*/ 462 w 924"/>
                <a:gd name="T19" fmla="*/ 0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4" h="924">
                  <a:moveTo>
                    <a:pt x="462" y="891"/>
                  </a:moveTo>
                  <a:cubicBezTo>
                    <a:pt x="225" y="891"/>
                    <a:pt x="32" y="699"/>
                    <a:pt x="32" y="462"/>
                  </a:cubicBezTo>
                  <a:cubicBezTo>
                    <a:pt x="32" y="225"/>
                    <a:pt x="225" y="32"/>
                    <a:pt x="462" y="32"/>
                  </a:cubicBezTo>
                  <a:cubicBezTo>
                    <a:pt x="699" y="32"/>
                    <a:pt x="892" y="225"/>
                    <a:pt x="892" y="462"/>
                  </a:cubicBezTo>
                  <a:cubicBezTo>
                    <a:pt x="892" y="699"/>
                    <a:pt x="699" y="891"/>
                    <a:pt x="462" y="891"/>
                  </a:cubicBezTo>
                  <a:moveTo>
                    <a:pt x="462" y="0"/>
                  </a:moveTo>
                  <a:cubicBezTo>
                    <a:pt x="207" y="0"/>
                    <a:pt x="0" y="207"/>
                    <a:pt x="0" y="462"/>
                  </a:cubicBezTo>
                  <a:cubicBezTo>
                    <a:pt x="0" y="717"/>
                    <a:pt x="207" y="924"/>
                    <a:pt x="462" y="924"/>
                  </a:cubicBezTo>
                  <a:cubicBezTo>
                    <a:pt x="717" y="924"/>
                    <a:pt x="924" y="717"/>
                    <a:pt x="924" y="462"/>
                  </a:cubicBezTo>
                  <a:cubicBezTo>
                    <a:pt x="924" y="207"/>
                    <a:pt x="717" y="0"/>
                    <a:pt x="462" y="0"/>
                  </a:cubicBezTo>
                </a:path>
              </a:pathLst>
            </a:custGeom>
            <a:solidFill>
              <a:srgbClr val="F5F5F5"/>
            </a:solidFill>
            <a:ln>
              <a:noFill/>
            </a:ln>
          </p:spPr>
          <p:txBody>
            <a:bodyPr vert="horz" wrap="square" lIns="68580" tIns="34290" rIns="68580" bIns="34290" numCol="1" anchor="t" anchorCtr="0" compatLnSpc="1"/>
            <a:lstStyle/>
            <a:p>
              <a:endParaRPr lang="id-ID" sz="1015"/>
            </a:p>
          </p:txBody>
        </p:sp>
        <p:sp>
          <p:nvSpPr>
            <p:cNvPr id="43" name="Freeform 7"/>
            <p:cNvSpPr>
              <a:spLocks noEditPoints="1"/>
            </p:cNvSpPr>
            <p:nvPr/>
          </p:nvSpPr>
          <p:spPr bwMode="auto">
            <a:xfrm>
              <a:off x="4793250" y="3864008"/>
              <a:ext cx="2605501" cy="2604120"/>
            </a:xfrm>
            <a:custGeom>
              <a:avLst/>
              <a:gdLst>
                <a:gd name="T0" fmla="*/ 398 w 796"/>
                <a:gd name="T1" fmla="*/ 765 h 796"/>
                <a:gd name="T2" fmla="*/ 31 w 796"/>
                <a:gd name="T3" fmla="*/ 398 h 796"/>
                <a:gd name="T4" fmla="*/ 398 w 796"/>
                <a:gd name="T5" fmla="*/ 31 h 796"/>
                <a:gd name="T6" fmla="*/ 765 w 796"/>
                <a:gd name="T7" fmla="*/ 398 h 796"/>
                <a:gd name="T8" fmla="*/ 398 w 796"/>
                <a:gd name="T9" fmla="*/ 765 h 796"/>
                <a:gd name="T10" fmla="*/ 398 w 796"/>
                <a:gd name="T11" fmla="*/ 0 h 796"/>
                <a:gd name="T12" fmla="*/ 0 w 796"/>
                <a:gd name="T13" fmla="*/ 398 h 796"/>
                <a:gd name="T14" fmla="*/ 398 w 796"/>
                <a:gd name="T15" fmla="*/ 796 h 796"/>
                <a:gd name="T16" fmla="*/ 796 w 796"/>
                <a:gd name="T17" fmla="*/ 398 h 796"/>
                <a:gd name="T18" fmla="*/ 398 w 796"/>
                <a:gd name="T1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6" h="796">
                  <a:moveTo>
                    <a:pt x="398" y="765"/>
                  </a:moveTo>
                  <a:cubicBezTo>
                    <a:pt x="195" y="765"/>
                    <a:pt x="31" y="601"/>
                    <a:pt x="31" y="398"/>
                  </a:cubicBezTo>
                  <a:cubicBezTo>
                    <a:pt x="31" y="195"/>
                    <a:pt x="195" y="31"/>
                    <a:pt x="398" y="31"/>
                  </a:cubicBezTo>
                  <a:cubicBezTo>
                    <a:pt x="601" y="31"/>
                    <a:pt x="765" y="195"/>
                    <a:pt x="765" y="398"/>
                  </a:cubicBezTo>
                  <a:cubicBezTo>
                    <a:pt x="765" y="601"/>
                    <a:pt x="601" y="765"/>
                    <a:pt x="398" y="765"/>
                  </a:cubicBezTo>
                  <a:moveTo>
                    <a:pt x="398" y="0"/>
                  </a:moveTo>
                  <a:cubicBezTo>
                    <a:pt x="178" y="0"/>
                    <a:pt x="0" y="178"/>
                    <a:pt x="0" y="398"/>
                  </a:cubicBezTo>
                  <a:cubicBezTo>
                    <a:pt x="0" y="618"/>
                    <a:pt x="178" y="796"/>
                    <a:pt x="398" y="796"/>
                  </a:cubicBezTo>
                  <a:cubicBezTo>
                    <a:pt x="618" y="796"/>
                    <a:pt x="796" y="618"/>
                    <a:pt x="796" y="398"/>
                  </a:cubicBezTo>
                  <a:cubicBezTo>
                    <a:pt x="796" y="178"/>
                    <a:pt x="618" y="0"/>
                    <a:pt x="398" y="0"/>
                  </a:cubicBezTo>
                </a:path>
              </a:pathLst>
            </a:custGeom>
            <a:solidFill>
              <a:srgbClr val="F5F5F5"/>
            </a:solidFill>
            <a:ln>
              <a:noFill/>
            </a:ln>
          </p:spPr>
          <p:txBody>
            <a:bodyPr vert="horz" wrap="square" lIns="68580" tIns="34290" rIns="68580" bIns="34290" numCol="1" anchor="t" anchorCtr="0" compatLnSpc="1"/>
            <a:lstStyle/>
            <a:p>
              <a:endParaRPr lang="id-ID" sz="1015"/>
            </a:p>
          </p:txBody>
        </p:sp>
        <p:sp>
          <p:nvSpPr>
            <p:cNvPr id="44" name="Freeform 8"/>
            <p:cNvSpPr>
              <a:spLocks noEditPoints="1"/>
            </p:cNvSpPr>
            <p:nvPr/>
          </p:nvSpPr>
          <p:spPr bwMode="auto">
            <a:xfrm>
              <a:off x="4996330" y="4067088"/>
              <a:ext cx="2199341" cy="2197960"/>
            </a:xfrm>
            <a:custGeom>
              <a:avLst/>
              <a:gdLst>
                <a:gd name="T0" fmla="*/ 336 w 672"/>
                <a:gd name="T1" fmla="*/ 639 h 672"/>
                <a:gd name="T2" fmla="*/ 33 w 672"/>
                <a:gd name="T3" fmla="*/ 336 h 672"/>
                <a:gd name="T4" fmla="*/ 336 w 672"/>
                <a:gd name="T5" fmla="*/ 32 h 672"/>
                <a:gd name="T6" fmla="*/ 640 w 672"/>
                <a:gd name="T7" fmla="*/ 336 h 672"/>
                <a:gd name="T8" fmla="*/ 336 w 672"/>
                <a:gd name="T9" fmla="*/ 639 h 672"/>
                <a:gd name="T10" fmla="*/ 336 w 672"/>
                <a:gd name="T11" fmla="*/ 0 h 672"/>
                <a:gd name="T12" fmla="*/ 0 w 672"/>
                <a:gd name="T13" fmla="*/ 336 h 672"/>
                <a:gd name="T14" fmla="*/ 336 w 672"/>
                <a:gd name="T15" fmla="*/ 672 h 672"/>
                <a:gd name="T16" fmla="*/ 672 w 672"/>
                <a:gd name="T17" fmla="*/ 336 h 672"/>
                <a:gd name="T18" fmla="*/ 336 w 672"/>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672">
                  <a:moveTo>
                    <a:pt x="336" y="639"/>
                  </a:moveTo>
                  <a:cubicBezTo>
                    <a:pt x="168" y="639"/>
                    <a:pt x="33" y="503"/>
                    <a:pt x="33" y="336"/>
                  </a:cubicBezTo>
                  <a:cubicBezTo>
                    <a:pt x="33" y="168"/>
                    <a:pt x="168" y="32"/>
                    <a:pt x="336" y="32"/>
                  </a:cubicBezTo>
                  <a:cubicBezTo>
                    <a:pt x="504" y="32"/>
                    <a:pt x="640" y="168"/>
                    <a:pt x="640" y="336"/>
                  </a:cubicBezTo>
                  <a:cubicBezTo>
                    <a:pt x="640" y="503"/>
                    <a:pt x="504" y="639"/>
                    <a:pt x="336" y="639"/>
                  </a:cubicBezTo>
                  <a:moveTo>
                    <a:pt x="336" y="0"/>
                  </a:moveTo>
                  <a:cubicBezTo>
                    <a:pt x="151" y="0"/>
                    <a:pt x="0" y="150"/>
                    <a:pt x="0" y="336"/>
                  </a:cubicBezTo>
                  <a:cubicBezTo>
                    <a:pt x="0" y="521"/>
                    <a:pt x="151" y="672"/>
                    <a:pt x="336" y="672"/>
                  </a:cubicBezTo>
                  <a:cubicBezTo>
                    <a:pt x="521" y="672"/>
                    <a:pt x="672" y="521"/>
                    <a:pt x="672" y="336"/>
                  </a:cubicBezTo>
                  <a:cubicBezTo>
                    <a:pt x="672" y="150"/>
                    <a:pt x="521" y="0"/>
                    <a:pt x="336" y="0"/>
                  </a:cubicBezTo>
                </a:path>
              </a:pathLst>
            </a:custGeom>
            <a:solidFill>
              <a:srgbClr val="F5F5F5"/>
            </a:solidFill>
            <a:ln>
              <a:noFill/>
            </a:ln>
          </p:spPr>
          <p:txBody>
            <a:bodyPr vert="horz" wrap="square" lIns="68580" tIns="34290" rIns="68580" bIns="34290" numCol="1" anchor="t" anchorCtr="0" compatLnSpc="1"/>
            <a:lstStyle/>
            <a:p>
              <a:endParaRPr lang="id-ID" sz="1015"/>
            </a:p>
          </p:txBody>
        </p:sp>
        <p:sp>
          <p:nvSpPr>
            <p:cNvPr id="45" name="Freeform 9"/>
            <p:cNvSpPr>
              <a:spLocks noEditPoints="1"/>
            </p:cNvSpPr>
            <p:nvPr/>
          </p:nvSpPr>
          <p:spPr bwMode="auto">
            <a:xfrm>
              <a:off x="5204936" y="4275694"/>
              <a:ext cx="1780748" cy="1780748"/>
            </a:xfrm>
            <a:custGeom>
              <a:avLst/>
              <a:gdLst>
                <a:gd name="T0" fmla="*/ 272 w 544"/>
                <a:gd name="T1" fmla="*/ 513 h 544"/>
                <a:gd name="T2" fmla="*/ 31 w 544"/>
                <a:gd name="T3" fmla="*/ 272 h 544"/>
                <a:gd name="T4" fmla="*/ 272 w 544"/>
                <a:gd name="T5" fmla="*/ 31 h 544"/>
                <a:gd name="T6" fmla="*/ 513 w 544"/>
                <a:gd name="T7" fmla="*/ 272 h 544"/>
                <a:gd name="T8" fmla="*/ 272 w 544"/>
                <a:gd name="T9" fmla="*/ 513 h 544"/>
                <a:gd name="T10" fmla="*/ 272 w 544"/>
                <a:gd name="T11" fmla="*/ 0 h 544"/>
                <a:gd name="T12" fmla="*/ 0 w 544"/>
                <a:gd name="T13" fmla="*/ 272 h 544"/>
                <a:gd name="T14" fmla="*/ 272 w 544"/>
                <a:gd name="T15" fmla="*/ 544 h 544"/>
                <a:gd name="T16" fmla="*/ 544 w 544"/>
                <a:gd name="T17" fmla="*/ 272 h 544"/>
                <a:gd name="T18" fmla="*/ 272 w 544"/>
                <a:gd name="T1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4" h="544">
                  <a:moveTo>
                    <a:pt x="272" y="513"/>
                  </a:moveTo>
                  <a:cubicBezTo>
                    <a:pt x="139" y="513"/>
                    <a:pt x="31" y="405"/>
                    <a:pt x="31" y="272"/>
                  </a:cubicBezTo>
                  <a:cubicBezTo>
                    <a:pt x="31" y="139"/>
                    <a:pt x="139" y="31"/>
                    <a:pt x="272" y="31"/>
                  </a:cubicBezTo>
                  <a:cubicBezTo>
                    <a:pt x="405" y="31"/>
                    <a:pt x="513" y="139"/>
                    <a:pt x="513" y="272"/>
                  </a:cubicBezTo>
                  <a:cubicBezTo>
                    <a:pt x="513" y="405"/>
                    <a:pt x="405" y="513"/>
                    <a:pt x="272" y="513"/>
                  </a:cubicBezTo>
                  <a:moveTo>
                    <a:pt x="272" y="0"/>
                  </a:moveTo>
                  <a:cubicBezTo>
                    <a:pt x="122" y="0"/>
                    <a:pt x="0" y="121"/>
                    <a:pt x="0" y="272"/>
                  </a:cubicBezTo>
                  <a:cubicBezTo>
                    <a:pt x="0" y="422"/>
                    <a:pt x="122" y="544"/>
                    <a:pt x="272" y="544"/>
                  </a:cubicBezTo>
                  <a:cubicBezTo>
                    <a:pt x="422" y="544"/>
                    <a:pt x="544" y="422"/>
                    <a:pt x="544" y="272"/>
                  </a:cubicBezTo>
                  <a:cubicBezTo>
                    <a:pt x="544" y="121"/>
                    <a:pt x="422" y="0"/>
                    <a:pt x="272" y="0"/>
                  </a:cubicBezTo>
                </a:path>
              </a:pathLst>
            </a:custGeom>
            <a:solidFill>
              <a:srgbClr val="F5F5F5"/>
            </a:solidFill>
            <a:ln>
              <a:noFill/>
            </a:ln>
          </p:spPr>
          <p:txBody>
            <a:bodyPr vert="horz" wrap="square" lIns="68580" tIns="34290" rIns="68580" bIns="34290" numCol="1" anchor="t" anchorCtr="0" compatLnSpc="1"/>
            <a:lstStyle/>
            <a:p>
              <a:endParaRPr lang="id-ID" sz="1015"/>
            </a:p>
          </p:txBody>
        </p:sp>
      </p:grpSp>
      <p:sp>
        <p:nvSpPr>
          <p:cNvPr id="46" name="Freeform 13"/>
          <p:cNvSpPr/>
          <p:nvPr/>
        </p:nvSpPr>
        <p:spPr bwMode="auto">
          <a:xfrm>
            <a:off x="3762426" y="2589431"/>
            <a:ext cx="533474" cy="922036"/>
          </a:xfrm>
          <a:custGeom>
            <a:avLst/>
            <a:gdLst>
              <a:gd name="T0" fmla="*/ 103 w 317"/>
              <a:gd name="T1" fmla="*/ 310 h 548"/>
              <a:gd name="T2" fmla="*/ 56 w 317"/>
              <a:gd name="T3" fmla="*/ 21 h 548"/>
              <a:gd name="T4" fmla="*/ 56 w 317"/>
              <a:gd name="T5" fmla="*/ 21 h 548"/>
              <a:gd name="T6" fmla="*/ 56 w 317"/>
              <a:gd name="T7" fmla="*/ 19 h 548"/>
              <a:gd name="T8" fmla="*/ 37 w 317"/>
              <a:gd name="T9" fmla="*/ 0 h 548"/>
              <a:gd name="T10" fmla="*/ 18 w 317"/>
              <a:gd name="T11" fmla="*/ 14 h 548"/>
              <a:gd name="T12" fmla="*/ 18 w 317"/>
              <a:gd name="T13" fmla="*/ 14 h 548"/>
              <a:gd name="T14" fmla="*/ 18 w 317"/>
              <a:gd name="T15" fmla="*/ 15 h 548"/>
              <a:gd name="T16" fmla="*/ 18 w 317"/>
              <a:gd name="T17" fmla="*/ 17 h 548"/>
              <a:gd name="T18" fmla="*/ 70 w 317"/>
              <a:gd name="T19" fmla="*/ 328 h 548"/>
              <a:gd name="T20" fmla="*/ 315 w 317"/>
              <a:gd name="T21" fmla="*/ 548 h 548"/>
              <a:gd name="T22" fmla="*/ 317 w 317"/>
              <a:gd name="T23" fmla="*/ 508 h 548"/>
              <a:gd name="T24" fmla="*/ 103 w 317"/>
              <a:gd name="T25" fmla="*/ 31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7" h="548">
                <a:moveTo>
                  <a:pt x="103" y="310"/>
                </a:moveTo>
                <a:cubicBezTo>
                  <a:pt x="57" y="223"/>
                  <a:pt x="38" y="122"/>
                  <a:pt x="56" y="21"/>
                </a:cubicBezTo>
                <a:cubicBezTo>
                  <a:pt x="56" y="21"/>
                  <a:pt x="56" y="21"/>
                  <a:pt x="56" y="21"/>
                </a:cubicBezTo>
                <a:cubicBezTo>
                  <a:pt x="56" y="20"/>
                  <a:pt x="56" y="20"/>
                  <a:pt x="56" y="19"/>
                </a:cubicBezTo>
                <a:cubicBezTo>
                  <a:pt x="56" y="9"/>
                  <a:pt x="47" y="0"/>
                  <a:pt x="37" y="0"/>
                </a:cubicBezTo>
                <a:cubicBezTo>
                  <a:pt x="28" y="0"/>
                  <a:pt x="20" y="6"/>
                  <a:pt x="18" y="14"/>
                </a:cubicBezTo>
                <a:cubicBezTo>
                  <a:pt x="18" y="14"/>
                  <a:pt x="18" y="14"/>
                  <a:pt x="18" y="14"/>
                </a:cubicBezTo>
                <a:cubicBezTo>
                  <a:pt x="18" y="15"/>
                  <a:pt x="18" y="15"/>
                  <a:pt x="18" y="15"/>
                </a:cubicBezTo>
                <a:cubicBezTo>
                  <a:pt x="18" y="16"/>
                  <a:pt x="18" y="16"/>
                  <a:pt x="18" y="17"/>
                </a:cubicBezTo>
                <a:cubicBezTo>
                  <a:pt x="0" y="126"/>
                  <a:pt x="20" y="235"/>
                  <a:pt x="70" y="328"/>
                </a:cubicBezTo>
                <a:cubicBezTo>
                  <a:pt x="122" y="425"/>
                  <a:pt x="207" y="504"/>
                  <a:pt x="315" y="548"/>
                </a:cubicBezTo>
                <a:cubicBezTo>
                  <a:pt x="317" y="508"/>
                  <a:pt x="317" y="508"/>
                  <a:pt x="317" y="508"/>
                </a:cubicBezTo>
                <a:cubicBezTo>
                  <a:pt x="223" y="466"/>
                  <a:pt x="149" y="395"/>
                  <a:pt x="103" y="310"/>
                </a:cubicBezTo>
                <a:close/>
              </a:path>
            </a:pathLst>
          </a:custGeom>
          <a:solidFill>
            <a:srgbClr val="AEAD76"/>
          </a:solidFill>
          <a:ln>
            <a:noFill/>
          </a:ln>
        </p:spPr>
        <p:txBody>
          <a:bodyPr vert="horz" wrap="square" lIns="68580" tIns="34290" rIns="68580" bIns="34290" numCol="1" anchor="t" anchorCtr="0" compatLnSpc="1"/>
          <a:lstStyle/>
          <a:p>
            <a:endParaRPr lang="id-ID" sz="1015"/>
          </a:p>
        </p:txBody>
      </p:sp>
      <p:sp>
        <p:nvSpPr>
          <p:cNvPr id="47" name="Freeform 14"/>
          <p:cNvSpPr/>
          <p:nvPr/>
        </p:nvSpPr>
        <p:spPr bwMode="auto">
          <a:xfrm>
            <a:off x="3826358" y="2198739"/>
            <a:ext cx="473094" cy="1245245"/>
          </a:xfrm>
          <a:custGeom>
            <a:avLst/>
            <a:gdLst>
              <a:gd name="T0" fmla="*/ 102 w 281"/>
              <a:gd name="T1" fmla="*/ 522 h 740"/>
              <a:gd name="T2" fmla="*/ 59 w 281"/>
              <a:gd name="T3" fmla="*/ 260 h 740"/>
              <a:gd name="T4" fmla="*/ 74 w 281"/>
              <a:gd name="T5" fmla="*/ 200 h 740"/>
              <a:gd name="T6" fmla="*/ 176 w 281"/>
              <a:gd name="T7" fmla="*/ 37 h 740"/>
              <a:gd name="T8" fmla="*/ 176 w 281"/>
              <a:gd name="T9" fmla="*/ 37 h 740"/>
              <a:gd name="T10" fmla="*/ 183 w 281"/>
              <a:gd name="T11" fmla="*/ 21 h 740"/>
              <a:gd name="T12" fmla="*/ 162 w 281"/>
              <a:gd name="T13" fmla="*/ 0 h 740"/>
              <a:gd name="T14" fmla="*/ 146 w 281"/>
              <a:gd name="T15" fmla="*/ 8 h 740"/>
              <a:gd name="T16" fmla="*/ 34 w 281"/>
              <a:gd name="T17" fmla="*/ 187 h 740"/>
              <a:gd name="T18" fmla="*/ 18 w 281"/>
              <a:gd name="T19" fmla="*/ 253 h 740"/>
              <a:gd name="T20" fmla="*/ 65 w 281"/>
              <a:gd name="T21" fmla="*/ 542 h 740"/>
              <a:gd name="T22" fmla="*/ 279 w 281"/>
              <a:gd name="T23" fmla="*/ 740 h 740"/>
              <a:gd name="T24" fmla="*/ 281 w 281"/>
              <a:gd name="T25" fmla="*/ 695 h 740"/>
              <a:gd name="T26" fmla="*/ 102 w 281"/>
              <a:gd name="T27" fmla="*/ 52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1" h="740">
                <a:moveTo>
                  <a:pt x="102" y="522"/>
                </a:moveTo>
                <a:cubicBezTo>
                  <a:pt x="60" y="444"/>
                  <a:pt x="43" y="352"/>
                  <a:pt x="59" y="260"/>
                </a:cubicBezTo>
                <a:cubicBezTo>
                  <a:pt x="62" y="240"/>
                  <a:pt x="67" y="220"/>
                  <a:pt x="74" y="200"/>
                </a:cubicBezTo>
                <a:cubicBezTo>
                  <a:pt x="95" y="136"/>
                  <a:pt x="131" y="81"/>
                  <a:pt x="176" y="37"/>
                </a:cubicBezTo>
                <a:cubicBezTo>
                  <a:pt x="176" y="37"/>
                  <a:pt x="176" y="37"/>
                  <a:pt x="176" y="37"/>
                </a:cubicBezTo>
                <a:cubicBezTo>
                  <a:pt x="180" y="33"/>
                  <a:pt x="183" y="27"/>
                  <a:pt x="183" y="21"/>
                </a:cubicBezTo>
                <a:cubicBezTo>
                  <a:pt x="183" y="9"/>
                  <a:pt x="174" y="0"/>
                  <a:pt x="162" y="0"/>
                </a:cubicBezTo>
                <a:cubicBezTo>
                  <a:pt x="155" y="0"/>
                  <a:pt x="150" y="3"/>
                  <a:pt x="146" y="8"/>
                </a:cubicBezTo>
                <a:cubicBezTo>
                  <a:pt x="96" y="56"/>
                  <a:pt x="57" y="117"/>
                  <a:pt x="34" y="187"/>
                </a:cubicBezTo>
                <a:cubicBezTo>
                  <a:pt x="27" y="209"/>
                  <a:pt x="21" y="231"/>
                  <a:pt x="18" y="253"/>
                </a:cubicBezTo>
                <a:cubicBezTo>
                  <a:pt x="0" y="354"/>
                  <a:pt x="19" y="455"/>
                  <a:pt x="65" y="542"/>
                </a:cubicBezTo>
                <a:cubicBezTo>
                  <a:pt x="111" y="627"/>
                  <a:pt x="185" y="698"/>
                  <a:pt x="279" y="740"/>
                </a:cubicBezTo>
                <a:cubicBezTo>
                  <a:pt x="281" y="695"/>
                  <a:pt x="281" y="695"/>
                  <a:pt x="281" y="695"/>
                </a:cubicBezTo>
                <a:cubicBezTo>
                  <a:pt x="203" y="656"/>
                  <a:pt x="141" y="595"/>
                  <a:pt x="102" y="522"/>
                </a:cubicBezTo>
                <a:close/>
              </a:path>
            </a:pathLst>
          </a:custGeom>
          <a:solidFill>
            <a:srgbClr val="929A51"/>
          </a:solidFill>
          <a:ln>
            <a:solidFill>
              <a:srgbClr val="929A51"/>
            </a:solidFill>
          </a:ln>
        </p:spPr>
        <p:txBody>
          <a:bodyPr vert="horz" wrap="square" lIns="68580" tIns="34290" rIns="68580" bIns="34290" numCol="1" anchor="t" anchorCtr="0" compatLnSpc="1"/>
          <a:lstStyle/>
          <a:p>
            <a:endParaRPr lang="id-ID" sz="1015"/>
          </a:p>
        </p:txBody>
      </p:sp>
      <p:sp>
        <p:nvSpPr>
          <p:cNvPr id="48" name="Freeform 15"/>
          <p:cNvSpPr/>
          <p:nvPr/>
        </p:nvSpPr>
        <p:spPr bwMode="auto">
          <a:xfrm>
            <a:off x="3816413" y="3124325"/>
            <a:ext cx="475935" cy="461018"/>
          </a:xfrm>
          <a:custGeom>
            <a:avLst/>
            <a:gdLst>
              <a:gd name="T0" fmla="*/ 38 w 283"/>
              <a:gd name="T1" fmla="*/ 10 h 274"/>
              <a:gd name="T2" fmla="*/ 37 w 283"/>
              <a:gd name="T3" fmla="*/ 10 h 274"/>
              <a:gd name="T4" fmla="*/ 20 w 283"/>
              <a:gd name="T5" fmla="*/ 0 h 274"/>
              <a:gd name="T6" fmla="*/ 0 w 283"/>
              <a:gd name="T7" fmla="*/ 21 h 274"/>
              <a:gd name="T8" fmla="*/ 3 w 283"/>
              <a:gd name="T9" fmla="*/ 32 h 274"/>
              <a:gd name="T10" fmla="*/ 281 w 283"/>
              <a:gd name="T11" fmla="*/ 274 h 274"/>
              <a:gd name="T12" fmla="*/ 283 w 283"/>
              <a:gd name="T13" fmla="*/ 230 h 274"/>
              <a:gd name="T14" fmla="*/ 38 w 283"/>
              <a:gd name="T15" fmla="*/ 10 h 2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274">
                <a:moveTo>
                  <a:pt x="38" y="10"/>
                </a:moveTo>
                <a:cubicBezTo>
                  <a:pt x="37" y="10"/>
                  <a:pt x="37" y="10"/>
                  <a:pt x="37" y="10"/>
                </a:cubicBezTo>
                <a:cubicBezTo>
                  <a:pt x="34" y="4"/>
                  <a:pt x="27" y="0"/>
                  <a:pt x="20" y="0"/>
                </a:cubicBezTo>
                <a:cubicBezTo>
                  <a:pt x="9" y="0"/>
                  <a:pt x="0" y="10"/>
                  <a:pt x="0" y="21"/>
                </a:cubicBezTo>
                <a:cubicBezTo>
                  <a:pt x="0" y="25"/>
                  <a:pt x="1" y="29"/>
                  <a:pt x="3" y="32"/>
                </a:cubicBezTo>
                <a:cubicBezTo>
                  <a:pt x="62" y="140"/>
                  <a:pt x="158" y="228"/>
                  <a:pt x="281" y="274"/>
                </a:cubicBezTo>
                <a:cubicBezTo>
                  <a:pt x="283" y="230"/>
                  <a:pt x="283" y="230"/>
                  <a:pt x="283" y="230"/>
                </a:cubicBezTo>
                <a:cubicBezTo>
                  <a:pt x="175" y="186"/>
                  <a:pt x="90" y="107"/>
                  <a:pt x="38" y="10"/>
                </a:cubicBezTo>
                <a:close/>
              </a:path>
            </a:pathLst>
          </a:custGeom>
          <a:solidFill>
            <a:srgbClr val="BDBC8F"/>
          </a:solidFill>
          <a:ln>
            <a:noFill/>
          </a:ln>
        </p:spPr>
        <p:txBody>
          <a:bodyPr vert="horz" wrap="square" lIns="68580" tIns="34290" rIns="68580" bIns="34290" numCol="1" anchor="t" anchorCtr="0" compatLnSpc="1"/>
          <a:lstStyle/>
          <a:p>
            <a:endParaRPr lang="id-ID" sz="1015"/>
          </a:p>
        </p:txBody>
      </p:sp>
      <p:sp>
        <p:nvSpPr>
          <p:cNvPr id="49" name="Freeform 16"/>
          <p:cNvSpPr/>
          <p:nvPr/>
        </p:nvSpPr>
        <p:spPr bwMode="auto">
          <a:xfrm>
            <a:off x="4878387" y="2318077"/>
            <a:ext cx="568281" cy="1206887"/>
          </a:xfrm>
          <a:custGeom>
            <a:avLst/>
            <a:gdLst>
              <a:gd name="T0" fmla="*/ 257 w 338"/>
              <a:gd name="T1" fmla="*/ 11 h 717"/>
              <a:gd name="T2" fmla="*/ 254 w 338"/>
              <a:gd name="T3" fmla="*/ 7 h 717"/>
              <a:gd name="T4" fmla="*/ 254 w 338"/>
              <a:gd name="T5" fmla="*/ 6 h 717"/>
              <a:gd name="T6" fmla="*/ 239 w 338"/>
              <a:gd name="T7" fmla="*/ 0 h 717"/>
              <a:gd name="T8" fmla="*/ 220 w 338"/>
              <a:gd name="T9" fmla="*/ 19 h 717"/>
              <a:gd name="T10" fmla="*/ 224 w 338"/>
              <a:gd name="T11" fmla="*/ 29 h 717"/>
              <a:gd name="T12" fmla="*/ 223 w 338"/>
              <a:gd name="T13" fmla="*/ 29 h 717"/>
              <a:gd name="T14" fmla="*/ 275 w 338"/>
              <a:gd name="T15" fmla="*/ 353 h 717"/>
              <a:gd name="T16" fmla="*/ 263 w 338"/>
              <a:gd name="T17" fmla="*/ 399 h 717"/>
              <a:gd name="T18" fmla="*/ 3 w 338"/>
              <a:gd name="T19" fmla="*/ 675 h 717"/>
              <a:gd name="T20" fmla="*/ 0 w 338"/>
              <a:gd name="T21" fmla="*/ 717 h 717"/>
              <a:gd name="T22" fmla="*/ 299 w 338"/>
              <a:gd name="T23" fmla="*/ 411 h 717"/>
              <a:gd name="T24" fmla="*/ 304 w 338"/>
              <a:gd name="T25" fmla="*/ 396 h 717"/>
              <a:gd name="T26" fmla="*/ 307 w 338"/>
              <a:gd name="T27" fmla="*/ 385 h 717"/>
              <a:gd name="T28" fmla="*/ 308 w 338"/>
              <a:gd name="T29" fmla="*/ 381 h 717"/>
              <a:gd name="T30" fmla="*/ 314 w 338"/>
              <a:gd name="T31" fmla="*/ 352 h 717"/>
              <a:gd name="T32" fmla="*/ 315 w 338"/>
              <a:gd name="T33" fmla="*/ 347 h 717"/>
              <a:gd name="T34" fmla="*/ 257 w 338"/>
              <a:gd name="T35" fmla="*/ 11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717">
                <a:moveTo>
                  <a:pt x="257" y="11"/>
                </a:moveTo>
                <a:cubicBezTo>
                  <a:pt x="256" y="10"/>
                  <a:pt x="255" y="8"/>
                  <a:pt x="254" y="7"/>
                </a:cubicBezTo>
                <a:cubicBezTo>
                  <a:pt x="254" y="6"/>
                  <a:pt x="254" y="6"/>
                  <a:pt x="254" y="6"/>
                </a:cubicBezTo>
                <a:cubicBezTo>
                  <a:pt x="250" y="2"/>
                  <a:pt x="245" y="0"/>
                  <a:pt x="239" y="0"/>
                </a:cubicBezTo>
                <a:cubicBezTo>
                  <a:pt x="229" y="0"/>
                  <a:pt x="220" y="8"/>
                  <a:pt x="220" y="19"/>
                </a:cubicBezTo>
                <a:cubicBezTo>
                  <a:pt x="220" y="22"/>
                  <a:pt x="222" y="26"/>
                  <a:pt x="224" y="29"/>
                </a:cubicBezTo>
                <a:cubicBezTo>
                  <a:pt x="223" y="29"/>
                  <a:pt x="223" y="29"/>
                  <a:pt x="223" y="29"/>
                </a:cubicBezTo>
                <a:cubicBezTo>
                  <a:pt x="279" y="124"/>
                  <a:pt x="300" y="239"/>
                  <a:pt x="275" y="353"/>
                </a:cubicBezTo>
                <a:cubicBezTo>
                  <a:pt x="272" y="368"/>
                  <a:pt x="268" y="384"/>
                  <a:pt x="263" y="399"/>
                </a:cubicBezTo>
                <a:cubicBezTo>
                  <a:pt x="220" y="530"/>
                  <a:pt x="122" y="627"/>
                  <a:pt x="3" y="675"/>
                </a:cubicBezTo>
                <a:cubicBezTo>
                  <a:pt x="0" y="717"/>
                  <a:pt x="0" y="717"/>
                  <a:pt x="0" y="717"/>
                </a:cubicBezTo>
                <a:cubicBezTo>
                  <a:pt x="136" y="668"/>
                  <a:pt x="250" y="559"/>
                  <a:pt x="299" y="411"/>
                </a:cubicBezTo>
                <a:cubicBezTo>
                  <a:pt x="301" y="406"/>
                  <a:pt x="302" y="401"/>
                  <a:pt x="304" y="396"/>
                </a:cubicBezTo>
                <a:cubicBezTo>
                  <a:pt x="305" y="392"/>
                  <a:pt x="306" y="389"/>
                  <a:pt x="307" y="385"/>
                </a:cubicBezTo>
                <a:cubicBezTo>
                  <a:pt x="307" y="384"/>
                  <a:pt x="307" y="383"/>
                  <a:pt x="308" y="381"/>
                </a:cubicBezTo>
                <a:cubicBezTo>
                  <a:pt x="310" y="372"/>
                  <a:pt x="313" y="362"/>
                  <a:pt x="314" y="352"/>
                </a:cubicBezTo>
                <a:cubicBezTo>
                  <a:pt x="315" y="351"/>
                  <a:pt x="315" y="349"/>
                  <a:pt x="315" y="347"/>
                </a:cubicBezTo>
                <a:cubicBezTo>
                  <a:pt x="338" y="229"/>
                  <a:pt x="315" y="110"/>
                  <a:pt x="257" y="11"/>
                </a:cubicBezTo>
                <a:close/>
              </a:path>
            </a:pathLst>
          </a:custGeom>
          <a:solidFill>
            <a:srgbClr val="D5BA74"/>
          </a:solidFill>
          <a:ln>
            <a:noFill/>
          </a:ln>
        </p:spPr>
        <p:txBody>
          <a:bodyPr vert="horz" wrap="square" lIns="68580" tIns="34290" rIns="68580" bIns="34290" numCol="1" anchor="t" anchorCtr="0" compatLnSpc="1"/>
          <a:lstStyle/>
          <a:p>
            <a:endParaRPr lang="id-ID" sz="1015"/>
          </a:p>
        </p:txBody>
      </p:sp>
      <p:sp>
        <p:nvSpPr>
          <p:cNvPr id="50" name="Freeform 17"/>
          <p:cNvSpPr/>
          <p:nvPr/>
        </p:nvSpPr>
        <p:spPr bwMode="auto">
          <a:xfrm>
            <a:off x="4797408" y="2032516"/>
            <a:ext cx="585329" cy="1421413"/>
          </a:xfrm>
          <a:custGeom>
            <a:avLst/>
            <a:gdLst>
              <a:gd name="T0" fmla="*/ 271 w 348"/>
              <a:gd name="T1" fmla="*/ 199 h 845"/>
              <a:gd name="T2" fmla="*/ 25 w 348"/>
              <a:gd name="T3" fmla="*/ 1 h 845"/>
              <a:gd name="T4" fmla="*/ 25 w 348"/>
              <a:gd name="T5" fmla="*/ 1 h 845"/>
              <a:gd name="T6" fmla="*/ 21 w 348"/>
              <a:gd name="T7" fmla="*/ 0 h 845"/>
              <a:gd name="T8" fmla="*/ 0 w 348"/>
              <a:gd name="T9" fmla="*/ 21 h 845"/>
              <a:gd name="T10" fmla="*/ 17 w 348"/>
              <a:gd name="T11" fmla="*/ 42 h 845"/>
              <a:gd name="T12" fmla="*/ 238 w 348"/>
              <a:gd name="T13" fmla="*/ 225 h 845"/>
              <a:gd name="T14" fmla="*/ 280 w 348"/>
              <a:gd name="T15" fmla="*/ 525 h 845"/>
              <a:gd name="T16" fmla="*/ 271 w 348"/>
              <a:gd name="T17" fmla="*/ 556 h 845"/>
              <a:gd name="T18" fmla="*/ 55 w 348"/>
              <a:gd name="T19" fmla="*/ 798 h 845"/>
              <a:gd name="T20" fmla="*/ 51 w 348"/>
              <a:gd name="T21" fmla="*/ 845 h 845"/>
              <a:gd name="T22" fmla="*/ 311 w 348"/>
              <a:gd name="T23" fmla="*/ 569 h 845"/>
              <a:gd name="T24" fmla="*/ 323 w 348"/>
              <a:gd name="T25" fmla="*/ 523 h 845"/>
              <a:gd name="T26" fmla="*/ 271 w 348"/>
              <a:gd name="T27" fmla="*/ 199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845">
                <a:moveTo>
                  <a:pt x="271" y="199"/>
                </a:moveTo>
                <a:cubicBezTo>
                  <a:pt x="218" y="109"/>
                  <a:pt x="133" y="36"/>
                  <a:pt x="25" y="1"/>
                </a:cubicBezTo>
                <a:cubicBezTo>
                  <a:pt x="25" y="1"/>
                  <a:pt x="25" y="1"/>
                  <a:pt x="25" y="1"/>
                </a:cubicBezTo>
                <a:cubicBezTo>
                  <a:pt x="24" y="1"/>
                  <a:pt x="22" y="0"/>
                  <a:pt x="21" y="0"/>
                </a:cubicBezTo>
                <a:cubicBezTo>
                  <a:pt x="9" y="0"/>
                  <a:pt x="0" y="10"/>
                  <a:pt x="0" y="21"/>
                </a:cubicBezTo>
                <a:cubicBezTo>
                  <a:pt x="0" y="32"/>
                  <a:pt x="7" y="40"/>
                  <a:pt x="17" y="42"/>
                </a:cubicBezTo>
                <a:cubicBezTo>
                  <a:pt x="114" y="75"/>
                  <a:pt x="190" y="142"/>
                  <a:pt x="238" y="225"/>
                </a:cubicBezTo>
                <a:cubicBezTo>
                  <a:pt x="288" y="313"/>
                  <a:pt x="306" y="420"/>
                  <a:pt x="280" y="525"/>
                </a:cubicBezTo>
                <a:cubicBezTo>
                  <a:pt x="277" y="535"/>
                  <a:pt x="274" y="545"/>
                  <a:pt x="271" y="556"/>
                </a:cubicBezTo>
                <a:cubicBezTo>
                  <a:pt x="234" y="667"/>
                  <a:pt x="154" y="752"/>
                  <a:pt x="55" y="798"/>
                </a:cubicBezTo>
                <a:cubicBezTo>
                  <a:pt x="51" y="845"/>
                  <a:pt x="51" y="845"/>
                  <a:pt x="51" y="845"/>
                </a:cubicBezTo>
                <a:cubicBezTo>
                  <a:pt x="170" y="797"/>
                  <a:pt x="268" y="700"/>
                  <a:pt x="311" y="569"/>
                </a:cubicBezTo>
                <a:cubicBezTo>
                  <a:pt x="316" y="554"/>
                  <a:pt x="320" y="538"/>
                  <a:pt x="323" y="523"/>
                </a:cubicBezTo>
                <a:cubicBezTo>
                  <a:pt x="348" y="409"/>
                  <a:pt x="327" y="294"/>
                  <a:pt x="271" y="199"/>
                </a:cubicBezTo>
                <a:close/>
              </a:path>
            </a:pathLst>
          </a:custGeom>
          <a:solidFill>
            <a:srgbClr val="A58540"/>
          </a:solidFill>
          <a:ln>
            <a:noFill/>
          </a:ln>
        </p:spPr>
        <p:txBody>
          <a:bodyPr vert="horz" wrap="square" lIns="68580" tIns="34290" rIns="68580" bIns="34290" numCol="1" anchor="t" anchorCtr="0" compatLnSpc="1"/>
          <a:lstStyle/>
          <a:p>
            <a:endParaRPr lang="id-ID" sz="1015"/>
          </a:p>
        </p:txBody>
      </p:sp>
      <p:sp>
        <p:nvSpPr>
          <p:cNvPr id="51" name="Freeform 18"/>
          <p:cNvSpPr/>
          <p:nvPr/>
        </p:nvSpPr>
        <p:spPr bwMode="auto">
          <a:xfrm>
            <a:off x="4871284" y="2877123"/>
            <a:ext cx="607350" cy="721717"/>
          </a:xfrm>
          <a:custGeom>
            <a:avLst/>
            <a:gdLst>
              <a:gd name="T0" fmla="*/ 340 w 361"/>
              <a:gd name="T1" fmla="*/ 0 h 429"/>
              <a:gd name="T2" fmla="*/ 319 w 361"/>
              <a:gd name="T3" fmla="*/ 15 h 429"/>
              <a:gd name="T4" fmla="*/ 319 w 361"/>
              <a:gd name="T5" fmla="*/ 20 h 429"/>
              <a:gd name="T6" fmla="*/ 318 w 361"/>
              <a:gd name="T7" fmla="*/ 20 h 429"/>
              <a:gd name="T8" fmla="*/ 312 w 361"/>
              <a:gd name="T9" fmla="*/ 49 h 429"/>
              <a:gd name="T10" fmla="*/ 311 w 361"/>
              <a:gd name="T11" fmla="*/ 53 h 429"/>
              <a:gd name="T12" fmla="*/ 308 w 361"/>
              <a:gd name="T13" fmla="*/ 64 h 429"/>
              <a:gd name="T14" fmla="*/ 303 w 361"/>
              <a:gd name="T15" fmla="*/ 79 h 429"/>
              <a:gd name="T16" fmla="*/ 4 w 361"/>
              <a:gd name="T17" fmla="*/ 385 h 429"/>
              <a:gd name="T18" fmla="*/ 0 w 361"/>
              <a:gd name="T19" fmla="*/ 429 h 429"/>
              <a:gd name="T20" fmla="*/ 342 w 361"/>
              <a:gd name="T21" fmla="*/ 92 h 429"/>
              <a:gd name="T22" fmla="*/ 358 w 361"/>
              <a:gd name="T23" fmla="*/ 33 h 429"/>
              <a:gd name="T24" fmla="*/ 361 w 361"/>
              <a:gd name="T25" fmla="*/ 22 h 429"/>
              <a:gd name="T26" fmla="*/ 340 w 361"/>
              <a:gd name="T27"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429">
                <a:moveTo>
                  <a:pt x="340" y="0"/>
                </a:moveTo>
                <a:cubicBezTo>
                  <a:pt x="330" y="0"/>
                  <a:pt x="322" y="7"/>
                  <a:pt x="319" y="15"/>
                </a:cubicBezTo>
                <a:cubicBezTo>
                  <a:pt x="319" y="17"/>
                  <a:pt x="319" y="18"/>
                  <a:pt x="319" y="20"/>
                </a:cubicBezTo>
                <a:cubicBezTo>
                  <a:pt x="318" y="20"/>
                  <a:pt x="318" y="20"/>
                  <a:pt x="318" y="20"/>
                </a:cubicBezTo>
                <a:cubicBezTo>
                  <a:pt x="317" y="30"/>
                  <a:pt x="314" y="40"/>
                  <a:pt x="312" y="49"/>
                </a:cubicBezTo>
                <a:cubicBezTo>
                  <a:pt x="311" y="51"/>
                  <a:pt x="311" y="52"/>
                  <a:pt x="311" y="53"/>
                </a:cubicBezTo>
                <a:cubicBezTo>
                  <a:pt x="310" y="57"/>
                  <a:pt x="309" y="60"/>
                  <a:pt x="308" y="64"/>
                </a:cubicBezTo>
                <a:cubicBezTo>
                  <a:pt x="306" y="69"/>
                  <a:pt x="305" y="74"/>
                  <a:pt x="303" y="79"/>
                </a:cubicBezTo>
                <a:cubicBezTo>
                  <a:pt x="254" y="227"/>
                  <a:pt x="140" y="336"/>
                  <a:pt x="4" y="385"/>
                </a:cubicBezTo>
                <a:cubicBezTo>
                  <a:pt x="0" y="429"/>
                  <a:pt x="0" y="429"/>
                  <a:pt x="0" y="429"/>
                </a:cubicBezTo>
                <a:cubicBezTo>
                  <a:pt x="156" y="380"/>
                  <a:pt x="287" y="259"/>
                  <a:pt x="342" y="92"/>
                </a:cubicBezTo>
                <a:cubicBezTo>
                  <a:pt x="348" y="72"/>
                  <a:pt x="354" y="53"/>
                  <a:pt x="358" y="33"/>
                </a:cubicBezTo>
                <a:cubicBezTo>
                  <a:pt x="360" y="30"/>
                  <a:pt x="361" y="26"/>
                  <a:pt x="361" y="22"/>
                </a:cubicBezTo>
                <a:cubicBezTo>
                  <a:pt x="361" y="10"/>
                  <a:pt x="351" y="0"/>
                  <a:pt x="340" y="0"/>
                </a:cubicBezTo>
                <a:close/>
              </a:path>
            </a:pathLst>
          </a:custGeom>
          <a:solidFill>
            <a:srgbClr val="DACA97"/>
          </a:solidFill>
          <a:ln>
            <a:noFill/>
          </a:ln>
        </p:spPr>
        <p:txBody>
          <a:bodyPr vert="horz" wrap="square" lIns="68580" tIns="34290" rIns="68580" bIns="34290" numCol="1" anchor="t" anchorCtr="0" compatLnSpc="1"/>
          <a:lstStyle/>
          <a:p>
            <a:endParaRPr lang="id-ID" sz="1015"/>
          </a:p>
        </p:txBody>
      </p:sp>
      <p:sp>
        <p:nvSpPr>
          <p:cNvPr id="52" name="Freeform 20"/>
          <p:cNvSpPr/>
          <p:nvPr/>
        </p:nvSpPr>
        <p:spPr bwMode="auto">
          <a:xfrm>
            <a:off x="4553757" y="3260712"/>
            <a:ext cx="9945" cy="21311"/>
          </a:xfrm>
          <a:custGeom>
            <a:avLst/>
            <a:gdLst>
              <a:gd name="T0" fmla="*/ 0 w 6"/>
              <a:gd name="T1" fmla="*/ 0 h 13"/>
              <a:gd name="T2" fmla="*/ 6 w 6"/>
              <a:gd name="T3" fmla="*/ 13 h 13"/>
              <a:gd name="T4" fmla="*/ 0 w 6"/>
              <a:gd name="T5" fmla="*/ 0 h 13"/>
            </a:gdLst>
            <a:ahLst/>
            <a:cxnLst>
              <a:cxn ang="0">
                <a:pos x="T0" y="T1"/>
              </a:cxn>
              <a:cxn ang="0">
                <a:pos x="T2" y="T3"/>
              </a:cxn>
              <a:cxn ang="0">
                <a:pos x="T4" y="T5"/>
              </a:cxn>
            </a:cxnLst>
            <a:rect l="0" t="0" r="r" b="b"/>
            <a:pathLst>
              <a:path w="6" h="13">
                <a:moveTo>
                  <a:pt x="0" y="0"/>
                </a:moveTo>
                <a:cubicBezTo>
                  <a:pt x="2" y="4"/>
                  <a:pt x="4" y="8"/>
                  <a:pt x="6" y="13"/>
                </a:cubicBezTo>
                <a:cubicBezTo>
                  <a:pt x="4" y="8"/>
                  <a:pt x="2" y="4"/>
                  <a:pt x="0" y="0"/>
                </a:cubicBezTo>
                <a:close/>
              </a:path>
            </a:pathLst>
          </a:custGeom>
          <a:solidFill>
            <a:srgbClr val="333333"/>
          </a:solidFill>
          <a:ln>
            <a:noFill/>
          </a:ln>
        </p:spPr>
        <p:txBody>
          <a:bodyPr vert="horz" wrap="square" lIns="68580" tIns="34290" rIns="68580" bIns="34290" numCol="1" anchor="t" anchorCtr="0" compatLnSpc="1"/>
          <a:lstStyle/>
          <a:p>
            <a:endParaRPr lang="id-ID" sz="1015"/>
          </a:p>
        </p:txBody>
      </p:sp>
      <p:sp>
        <p:nvSpPr>
          <p:cNvPr id="53" name="Rectangle 31"/>
          <p:cNvSpPr>
            <a:spLocks noChangeArrowheads="1"/>
          </p:cNvSpPr>
          <p:nvPr/>
        </p:nvSpPr>
        <p:spPr bwMode="auto">
          <a:xfrm>
            <a:off x="4577200" y="3312568"/>
            <a:ext cx="710" cy="1421"/>
          </a:xfrm>
          <a:prstGeom prst="rect">
            <a:avLst/>
          </a:prstGeom>
          <a:solidFill>
            <a:srgbClr val="333333"/>
          </a:solidFill>
          <a:ln>
            <a:noFill/>
          </a:ln>
        </p:spPr>
        <p:txBody>
          <a:bodyPr vert="horz" wrap="square" lIns="68580" tIns="34290" rIns="68580" bIns="34290" numCol="1" anchor="t" anchorCtr="0" compatLnSpc="1"/>
          <a:lstStyle/>
          <a:p>
            <a:endParaRPr lang="id-ID" sz="1015"/>
          </a:p>
        </p:txBody>
      </p:sp>
      <p:grpSp>
        <p:nvGrpSpPr>
          <p:cNvPr id="67" name="Group 1"/>
          <p:cNvGrpSpPr/>
          <p:nvPr/>
        </p:nvGrpSpPr>
        <p:grpSpPr>
          <a:xfrm>
            <a:off x="2427492" y="1504178"/>
            <a:ext cx="483661" cy="483661"/>
            <a:chOff x="2969109" y="1811684"/>
            <a:chExt cx="644881" cy="644881"/>
          </a:xfrm>
        </p:grpSpPr>
        <p:sp>
          <p:nvSpPr>
            <p:cNvPr id="68" name="Rounded Rectangle 68"/>
            <p:cNvSpPr/>
            <p:nvPr/>
          </p:nvSpPr>
          <p:spPr>
            <a:xfrm>
              <a:off x="2969109" y="1811684"/>
              <a:ext cx="644881" cy="644881"/>
            </a:xfrm>
            <a:prstGeom prst="roundRect">
              <a:avLst/>
            </a:prstGeom>
            <a:solidFill>
              <a:srgbClr val="929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69" name="Title 1"/>
            <p:cNvSpPr txBox="1"/>
            <p:nvPr/>
          </p:nvSpPr>
          <p:spPr>
            <a:xfrm>
              <a:off x="2990850" y="1890141"/>
              <a:ext cx="601399" cy="5629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i="1" dirty="0" smtClean="0">
                  <a:solidFill>
                    <a:schemeClr val="bg1"/>
                  </a:solidFill>
                  <a:latin typeface="Clear Sans" panose="020B0503030202020304" pitchFamily="34" charset="0"/>
                  <a:ea typeface="Fira Sans Heavy Italic" panose="00000A00000000000000" pitchFamily="50" charset="0"/>
                  <a:cs typeface="Clear Sans" panose="020B0503030202020304" pitchFamily="34" charset="0"/>
                </a:rPr>
                <a:t>4</a:t>
              </a:r>
              <a:endParaRPr lang="en-GB" sz="3300" b="1" i="1" dirty="0">
                <a:solidFill>
                  <a:schemeClr val="bg1"/>
                </a:solidFill>
                <a:latin typeface="Clear Sans" panose="020B0503030202020304" pitchFamily="34" charset="0"/>
                <a:ea typeface="Fira Sans Heavy Italic" panose="00000A00000000000000" pitchFamily="50" charset="0"/>
                <a:cs typeface="Clear Sans" panose="020B0503030202020304" pitchFamily="34" charset="0"/>
              </a:endParaRPr>
            </a:p>
          </p:txBody>
        </p:sp>
      </p:grpSp>
      <p:grpSp>
        <p:nvGrpSpPr>
          <p:cNvPr id="70" name="Group 2"/>
          <p:cNvGrpSpPr/>
          <p:nvPr/>
        </p:nvGrpSpPr>
        <p:grpSpPr>
          <a:xfrm>
            <a:off x="6325075" y="1440253"/>
            <a:ext cx="483661" cy="487860"/>
            <a:chOff x="8591760" y="1802650"/>
            <a:chExt cx="644881" cy="650480"/>
          </a:xfrm>
        </p:grpSpPr>
        <p:sp>
          <p:nvSpPr>
            <p:cNvPr id="71" name="Rounded Rectangle 74"/>
            <p:cNvSpPr/>
            <p:nvPr/>
          </p:nvSpPr>
          <p:spPr>
            <a:xfrm>
              <a:off x="8591760" y="1802650"/>
              <a:ext cx="644881" cy="644881"/>
            </a:xfrm>
            <a:prstGeom prst="roundRect">
              <a:avLst/>
            </a:prstGeom>
            <a:solidFill>
              <a:srgbClr val="A585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p>
          </p:txBody>
        </p:sp>
        <p:sp>
          <p:nvSpPr>
            <p:cNvPr id="72" name="Title 1"/>
            <p:cNvSpPr txBox="1"/>
            <p:nvPr/>
          </p:nvSpPr>
          <p:spPr>
            <a:xfrm>
              <a:off x="8609621" y="1890141"/>
              <a:ext cx="601399" cy="5629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i="1" dirty="0" smtClean="0">
                  <a:solidFill>
                    <a:schemeClr val="bg1"/>
                  </a:solidFill>
                  <a:latin typeface="Clear Sans" panose="020B0503030202020304" pitchFamily="34" charset="0"/>
                  <a:ea typeface="Fira Sans Heavy Italic" panose="00000A00000000000000" pitchFamily="50" charset="0"/>
                  <a:cs typeface="Clear Sans" panose="020B0503030202020304" pitchFamily="34" charset="0"/>
                </a:rPr>
                <a:t>1</a:t>
              </a:r>
              <a:endParaRPr lang="en-GB" sz="3300" b="1" i="1" dirty="0">
                <a:solidFill>
                  <a:schemeClr val="bg1"/>
                </a:solidFill>
                <a:latin typeface="Clear Sans" panose="020B0503030202020304" pitchFamily="34" charset="0"/>
                <a:ea typeface="Fira Sans Heavy Italic" panose="00000A00000000000000" pitchFamily="50" charset="0"/>
                <a:cs typeface="Clear Sans" panose="020B0503030202020304" pitchFamily="34" charset="0"/>
              </a:endParaRPr>
            </a:p>
          </p:txBody>
        </p:sp>
      </p:grpSp>
      <p:grpSp>
        <p:nvGrpSpPr>
          <p:cNvPr id="73" name="Group 3"/>
          <p:cNvGrpSpPr/>
          <p:nvPr/>
        </p:nvGrpSpPr>
        <p:grpSpPr>
          <a:xfrm>
            <a:off x="6318090" y="2637353"/>
            <a:ext cx="483661" cy="483661"/>
            <a:chOff x="8591760" y="3398784"/>
            <a:chExt cx="644881" cy="644881"/>
          </a:xfrm>
        </p:grpSpPr>
        <p:sp>
          <p:nvSpPr>
            <p:cNvPr id="74" name="Rounded Rectangle 77"/>
            <p:cNvSpPr/>
            <p:nvPr/>
          </p:nvSpPr>
          <p:spPr>
            <a:xfrm>
              <a:off x="8591760" y="3398784"/>
              <a:ext cx="644881" cy="644881"/>
            </a:xfrm>
            <a:prstGeom prst="roundRect">
              <a:avLst/>
            </a:prstGeom>
            <a:solidFill>
              <a:srgbClr val="D5BA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p>
          </p:txBody>
        </p:sp>
        <p:sp>
          <p:nvSpPr>
            <p:cNvPr id="75" name="Title 1"/>
            <p:cNvSpPr txBox="1"/>
            <p:nvPr/>
          </p:nvSpPr>
          <p:spPr>
            <a:xfrm>
              <a:off x="8609621" y="3476618"/>
              <a:ext cx="601399" cy="5629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i="1" dirty="0" smtClean="0">
                  <a:solidFill>
                    <a:schemeClr val="bg1"/>
                  </a:solidFill>
                  <a:latin typeface="Clear Sans" panose="020B0503030202020304" pitchFamily="34" charset="0"/>
                  <a:ea typeface="Fira Sans Heavy Italic" panose="00000A00000000000000" pitchFamily="50" charset="0"/>
                  <a:cs typeface="Clear Sans" panose="020B0503030202020304" pitchFamily="34" charset="0"/>
                </a:rPr>
                <a:t>2</a:t>
              </a:r>
              <a:endParaRPr lang="en-GB" sz="3300" b="1" i="1" dirty="0">
                <a:solidFill>
                  <a:schemeClr val="bg1"/>
                </a:solidFill>
                <a:latin typeface="Clear Sans" panose="020B0503030202020304" pitchFamily="34" charset="0"/>
                <a:ea typeface="Fira Sans Heavy Italic" panose="00000A00000000000000" pitchFamily="50" charset="0"/>
                <a:cs typeface="Clear Sans" panose="020B0503030202020304" pitchFamily="34" charset="0"/>
              </a:endParaRPr>
            </a:p>
          </p:txBody>
        </p:sp>
      </p:grpSp>
      <p:grpSp>
        <p:nvGrpSpPr>
          <p:cNvPr id="76" name="Group 4"/>
          <p:cNvGrpSpPr/>
          <p:nvPr/>
        </p:nvGrpSpPr>
        <p:grpSpPr>
          <a:xfrm>
            <a:off x="6318090" y="3833943"/>
            <a:ext cx="483661" cy="483661"/>
            <a:chOff x="8591760" y="4994237"/>
            <a:chExt cx="644881" cy="644881"/>
          </a:xfrm>
        </p:grpSpPr>
        <p:sp>
          <p:nvSpPr>
            <p:cNvPr id="77" name="Rounded Rectangle 91"/>
            <p:cNvSpPr/>
            <p:nvPr/>
          </p:nvSpPr>
          <p:spPr>
            <a:xfrm>
              <a:off x="8591760" y="4994237"/>
              <a:ext cx="644881" cy="644881"/>
            </a:xfrm>
            <a:prstGeom prst="roundRect">
              <a:avLst/>
            </a:prstGeom>
            <a:solidFill>
              <a:srgbClr val="DAC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78" name="Title 1"/>
            <p:cNvSpPr txBox="1"/>
            <p:nvPr/>
          </p:nvSpPr>
          <p:spPr>
            <a:xfrm>
              <a:off x="8609621" y="5059677"/>
              <a:ext cx="601399" cy="5629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i="1" dirty="0" smtClean="0">
                  <a:solidFill>
                    <a:schemeClr val="bg1"/>
                  </a:solidFill>
                  <a:latin typeface="Clear Sans" panose="020B0503030202020304" pitchFamily="34" charset="0"/>
                  <a:ea typeface="Fira Sans Heavy Italic" panose="00000A00000000000000" pitchFamily="50" charset="0"/>
                  <a:cs typeface="Clear Sans" panose="020B0503030202020304" pitchFamily="34" charset="0"/>
                </a:rPr>
                <a:t>3</a:t>
              </a:r>
              <a:endParaRPr lang="en-GB" sz="3300" b="1" i="1" dirty="0">
                <a:solidFill>
                  <a:schemeClr val="bg1"/>
                </a:solidFill>
                <a:latin typeface="Clear Sans" panose="020B0503030202020304" pitchFamily="34" charset="0"/>
                <a:ea typeface="Fira Sans Heavy Italic" panose="00000A00000000000000" pitchFamily="50" charset="0"/>
                <a:cs typeface="Clear Sans" panose="020B0503030202020304" pitchFamily="34" charset="0"/>
              </a:endParaRPr>
            </a:p>
          </p:txBody>
        </p:sp>
      </p:grpSp>
      <p:grpSp>
        <p:nvGrpSpPr>
          <p:cNvPr id="79" name="Group 5"/>
          <p:cNvGrpSpPr/>
          <p:nvPr/>
        </p:nvGrpSpPr>
        <p:grpSpPr>
          <a:xfrm>
            <a:off x="2444002" y="2701279"/>
            <a:ext cx="483661" cy="483661"/>
            <a:chOff x="2969109" y="3407818"/>
            <a:chExt cx="644881" cy="644881"/>
          </a:xfrm>
        </p:grpSpPr>
        <p:sp>
          <p:nvSpPr>
            <p:cNvPr id="80" name="Rounded Rectangle 71"/>
            <p:cNvSpPr/>
            <p:nvPr/>
          </p:nvSpPr>
          <p:spPr>
            <a:xfrm>
              <a:off x="2969109" y="3407818"/>
              <a:ext cx="644881" cy="644881"/>
            </a:xfrm>
            <a:prstGeom prst="roundRect">
              <a:avLst/>
            </a:prstGeom>
            <a:solidFill>
              <a:srgbClr val="AEA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dirty="0"/>
            </a:p>
          </p:txBody>
        </p:sp>
        <p:sp>
          <p:nvSpPr>
            <p:cNvPr id="81" name="Title 1"/>
            <p:cNvSpPr txBox="1"/>
            <p:nvPr/>
          </p:nvSpPr>
          <p:spPr>
            <a:xfrm>
              <a:off x="2990850" y="3476618"/>
              <a:ext cx="601399" cy="5629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i="1" dirty="0" smtClean="0">
                  <a:solidFill>
                    <a:schemeClr val="bg1"/>
                  </a:solidFill>
                  <a:latin typeface="Clear Sans" panose="020B0503030202020304" pitchFamily="34" charset="0"/>
                  <a:ea typeface="Fira Sans Heavy Italic" panose="00000A00000000000000" pitchFamily="50" charset="0"/>
                  <a:cs typeface="Clear Sans" panose="020B0503030202020304" pitchFamily="34" charset="0"/>
                </a:rPr>
                <a:t>5</a:t>
              </a:r>
              <a:endParaRPr lang="en-GB" sz="3300" b="1" i="1" dirty="0">
                <a:solidFill>
                  <a:schemeClr val="bg1"/>
                </a:solidFill>
                <a:latin typeface="Clear Sans" panose="020B0503030202020304" pitchFamily="34" charset="0"/>
                <a:ea typeface="Fira Sans Heavy Italic" panose="00000A00000000000000" pitchFamily="50" charset="0"/>
                <a:cs typeface="Clear Sans" panose="020B0503030202020304" pitchFamily="34" charset="0"/>
              </a:endParaRPr>
            </a:p>
          </p:txBody>
        </p:sp>
      </p:grpSp>
      <p:grpSp>
        <p:nvGrpSpPr>
          <p:cNvPr id="82" name="Group 6"/>
          <p:cNvGrpSpPr/>
          <p:nvPr/>
        </p:nvGrpSpPr>
        <p:grpSpPr>
          <a:xfrm>
            <a:off x="2437017" y="3869294"/>
            <a:ext cx="483661" cy="483661"/>
            <a:chOff x="2969109" y="5003271"/>
            <a:chExt cx="644881" cy="644881"/>
          </a:xfrm>
        </p:grpSpPr>
        <p:sp>
          <p:nvSpPr>
            <p:cNvPr id="83" name="Rounded Rectangle 88"/>
            <p:cNvSpPr/>
            <p:nvPr/>
          </p:nvSpPr>
          <p:spPr>
            <a:xfrm>
              <a:off x="2969109" y="5003271"/>
              <a:ext cx="644881" cy="644881"/>
            </a:xfrm>
            <a:prstGeom prst="roundRect">
              <a:avLst/>
            </a:prstGeom>
            <a:solidFill>
              <a:srgbClr val="BDBC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84" name="Title 1"/>
            <p:cNvSpPr txBox="1"/>
            <p:nvPr/>
          </p:nvSpPr>
          <p:spPr>
            <a:xfrm>
              <a:off x="2990850" y="5085163"/>
              <a:ext cx="601399" cy="56298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300" b="1" i="1" dirty="0" smtClean="0">
                  <a:solidFill>
                    <a:schemeClr val="bg1"/>
                  </a:solidFill>
                  <a:latin typeface="Clear Sans" panose="020B0503030202020304" pitchFamily="34" charset="0"/>
                  <a:ea typeface="Fira Sans Heavy Italic" panose="00000A00000000000000" pitchFamily="50" charset="0"/>
                  <a:cs typeface="Clear Sans" panose="020B0503030202020304" pitchFamily="34" charset="0"/>
                </a:rPr>
                <a:t>6</a:t>
              </a:r>
              <a:endParaRPr lang="en-GB" sz="3300" b="1" i="1" dirty="0">
                <a:solidFill>
                  <a:schemeClr val="bg1"/>
                </a:solidFill>
                <a:latin typeface="Clear Sans" panose="020B0503030202020304" pitchFamily="34" charset="0"/>
                <a:ea typeface="Fira Sans Heavy Italic" panose="00000A00000000000000" pitchFamily="50" charset="0"/>
                <a:cs typeface="Clear Sans" panose="020B0503030202020304" pitchFamily="34" charset="0"/>
              </a:endParaRPr>
            </a:p>
          </p:txBody>
        </p:sp>
      </p:grpSp>
      <p:sp>
        <p:nvSpPr>
          <p:cNvPr id="100" name="文本框 99"/>
          <p:cNvSpPr txBox="1"/>
          <p:nvPr/>
        </p:nvSpPr>
        <p:spPr>
          <a:xfrm>
            <a:off x="4026535" y="2554605"/>
            <a:ext cx="1192530" cy="460375"/>
          </a:xfrm>
          <a:prstGeom prst="rect">
            <a:avLst/>
          </a:prstGeom>
          <a:noFill/>
        </p:spPr>
        <p:txBody>
          <a:bodyPr wrap="square" rtlCol="0">
            <a:spAutoFit/>
          </a:bodyPr>
          <a:lstStyle/>
          <a:p>
            <a:pPr algn="ctr"/>
            <a:r>
              <a:rPr lang="en-US" altLang="zh-CN" sz="2400" b="1">
                <a:latin typeface="微软雅黑" panose="020B0503020204020204" pitchFamily="34" charset="-122"/>
                <a:ea typeface="微软雅黑" panose="020B0503020204020204" pitchFamily="34" charset="-122"/>
              </a:rPr>
              <a:t>PDCA</a:t>
            </a:r>
          </a:p>
        </p:txBody>
      </p:sp>
      <p:grpSp>
        <p:nvGrpSpPr>
          <p:cNvPr id="102" name="Group 49"/>
          <p:cNvGrpSpPr/>
          <p:nvPr/>
        </p:nvGrpSpPr>
        <p:grpSpPr>
          <a:xfrm>
            <a:off x="73025" y="2260637"/>
            <a:ext cx="2364105" cy="1441936"/>
            <a:chOff x="338644" y="1571276"/>
            <a:chExt cx="1863826" cy="1741625"/>
          </a:xfrm>
        </p:grpSpPr>
        <p:sp>
          <p:nvSpPr>
            <p:cNvPr id="103" name="TextBox 50"/>
            <p:cNvSpPr txBox="1"/>
            <p:nvPr/>
          </p:nvSpPr>
          <p:spPr>
            <a:xfrm>
              <a:off x="338644" y="1975293"/>
              <a:ext cx="1863826" cy="1337608"/>
            </a:xfrm>
            <a:prstGeom prst="rect">
              <a:avLst/>
            </a:prstGeom>
            <a:noFill/>
          </p:spPr>
          <p:txBody>
            <a:bodyPr wrap="square" lIns="0" tIns="0" rIns="0" bIns="0" rtlCol="0">
              <a:spAutoFit/>
            </a:bodyPr>
            <a:lstStyle/>
            <a:p>
              <a:pPr algn="ctr">
                <a:lnSpc>
                  <a:spcPct val="150000"/>
                </a:lnSpc>
              </a:pPr>
              <a:r>
                <a:rPr lang="zh-CN" altLang="en-US" sz="900" spc="130" noProof="0" dirty="0" smtClean="0">
                  <a:ln>
                    <a:noFill/>
                  </a:ln>
                  <a:effectLst/>
                  <a:uLnTx/>
                  <a:uFillTx/>
                  <a:latin typeface="Arial" panose="020B0604020202020204" pitchFamily="34" charset="0"/>
                  <a:ea typeface="微软雅黑" panose="020B0503020204020204" pitchFamily="34" charset="-122"/>
                  <a:cs typeface="+mn-ea"/>
                  <a:sym typeface="+mn-ea"/>
                </a:rPr>
                <a:t>制定满意度调查制度、巡检反馈制度、舆情处理制度、紧急事件处理制度等各项管理制度。现场管理定岗定责。出现问题跟踪解决处理，保证问题的最小化。</a:t>
              </a:r>
              <a:endParaRPr kumimoji="0" lang="zh-CN" altLang="en-US" sz="900" b="0" i="0" u="none" strike="noStrike" kern="1200" cap="none" spc="130" normalizeH="0" noProof="0" dirty="0" smtClean="0">
                <a:ln>
                  <a:noFill/>
                </a:ln>
                <a:solidFill>
                  <a:schemeClr val="tx1"/>
                </a:solidFill>
                <a:effectLst/>
                <a:uLnTx/>
                <a:uFillTx/>
                <a:latin typeface="Arial" panose="020B0604020202020204" pitchFamily="34" charset="0"/>
                <a:ea typeface="微软雅黑" panose="020B0503020204020204" pitchFamily="34" charset="-122"/>
                <a:cs typeface="+mn-ea"/>
              </a:endParaRPr>
            </a:p>
            <a:p>
              <a:pPr algn="ctr"/>
              <a:endParaRPr kumimoji="0" lang="zh-CN" altLang="en-US" sz="900" b="0" i="0" u="none" strike="noStrike" kern="1200" cap="none" spc="130" normalizeH="0" noProof="0" dirty="0" smtClean="0">
                <a:ln>
                  <a:noFill/>
                </a:ln>
                <a:solidFill>
                  <a:schemeClr val="tx1"/>
                </a:solidFill>
                <a:effectLst/>
                <a:uLnTx/>
                <a:uFillTx/>
                <a:latin typeface="Arial" panose="020B0604020202020204" pitchFamily="34" charset="0"/>
                <a:ea typeface="微软雅黑" panose="020B0503020204020204" pitchFamily="34" charset="-122"/>
                <a:cs typeface="+mn-ea"/>
              </a:endParaRPr>
            </a:p>
            <a:p>
              <a:pPr algn="r"/>
              <a:endParaRPr lang="en-US" sz="900" dirty="0">
                <a:solidFill>
                  <a:schemeClr val="bg1">
                    <a:lumMod val="50000"/>
                  </a:schemeClr>
                </a:solidFill>
                <a:latin typeface="Lato Light" panose="020F0302020204030203" pitchFamily="34" charset="0"/>
                <a:cs typeface="Clear Sans Light" panose="020B0303030202020304" pitchFamily="34" charset="0"/>
              </a:endParaRPr>
            </a:p>
          </p:txBody>
        </p:sp>
        <p:sp>
          <p:nvSpPr>
            <p:cNvPr id="104" name="TextBox 51"/>
            <p:cNvSpPr txBox="1"/>
            <p:nvPr/>
          </p:nvSpPr>
          <p:spPr>
            <a:xfrm>
              <a:off x="467968" y="1571276"/>
              <a:ext cx="1519146" cy="406285"/>
            </a:xfrm>
            <a:prstGeom prst="rect">
              <a:avLst/>
            </a:prstGeom>
            <a:noFill/>
          </p:spPr>
          <p:txBody>
            <a:bodyPr wrap="square" rtlCol="0" anchor="ctr">
              <a:spAutoFit/>
            </a:bodyPr>
            <a:lstStyle/>
            <a:p>
              <a:pPr algn="r">
                <a:lnSpc>
                  <a:spcPct val="150000"/>
                </a:lnSpc>
              </a:pPr>
              <a:r>
                <a:rPr lang="zh-CN" altLang="en-US" sz="1200" b="1" spc="130" noProof="0" dirty="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sym typeface="+mn-ea"/>
                </a:rPr>
                <a:t>问题处理改善机制</a:t>
              </a:r>
              <a:endParaRPr lang="en-US" sz="1200" b="1" dirty="0">
                <a:solidFill>
                  <a:schemeClr val="tx1">
                    <a:lumMod val="65000"/>
                    <a:lumOff val="35000"/>
                  </a:schemeClr>
                </a:solidFill>
                <a:latin typeface="Clear Sans" panose="020B0503030202020304" pitchFamily="34" charset="0"/>
                <a:cs typeface="Clear Sans" panose="020B0503030202020304" pitchFamily="34" charset="0"/>
              </a:endParaRPr>
            </a:p>
          </p:txBody>
        </p:sp>
      </p:grpSp>
      <p:grpSp>
        <p:nvGrpSpPr>
          <p:cNvPr id="108" name="Group 49"/>
          <p:cNvGrpSpPr/>
          <p:nvPr/>
        </p:nvGrpSpPr>
        <p:grpSpPr>
          <a:xfrm>
            <a:off x="89535" y="3408114"/>
            <a:ext cx="2364105" cy="1767563"/>
            <a:chOff x="352161" y="1457715"/>
            <a:chExt cx="1863826" cy="1841013"/>
          </a:xfrm>
        </p:grpSpPr>
        <p:sp>
          <p:nvSpPr>
            <p:cNvPr id="109" name="TextBox 50"/>
            <p:cNvSpPr txBox="1"/>
            <p:nvPr/>
          </p:nvSpPr>
          <p:spPr>
            <a:xfrm>
              <a:off x="352161" y="1856243"/>
              <a:ext cx="1863826" cy="1442485"/>
            </a:xfrm>
            <a:prstGeom prst="rect">
              <a:avLst/>
            </a:prstGeom>
            <a:noFill/>
          </p:spPr>
          <p:txBody>
            <a:bodyPr wrap="square" lIns="0" tIns="0" rIns="0" bIns="0" rtlCol="0">
              <a:spAutoFit/>
            </a:bodyPr>
            <a:lstStyle/>
            <a:p>
              <a:pPr algn="ctr">
                <a:lnSpc>
                  <a:spcPct val="150000"/>
                </a:lnSpc>
              </a:pPr>
              <a:r>
                <a:rPr lang="zh-CN" altLang="en-US" sz="900" spc="130" noProof="0" dirty="0" smtClean="0">
                  <a:ln>
                    <a:noFill/>
                  </a:ln>
                  <a:effectLst/>
                  <a:uLnTx/>
                  <a:uFillTx/>
                  <a:latin typeface="Arial" panose="020B0604020202020204" pitchFamily="34" charset="0"/>
                  <a:ea typeface="微软雅黑" panose="020B0503020204020204" pitchFamily="34" charset="-122"/>
                  <a:cs typeface="+mn-ea"/>
                  <a:sym typeface="+mn-ea"/>
                </a:rPr>
                <a:t>参加市场监管、教育部门的培训、会议，掌握管理要求。日常保持沟通，问题及时的咨询、交流、处理。同时参加监管部门的联检活动，学习专业的检查方法。并将学习的内容进行梳理运用到日常公司内部管理中</a:t>
              </a:r>
              <a:endParaRPr kumimoji="0" lang="zh-CN" altLang="en-US" sz="900" b="0" i="0" u="none" strike="noStrike" kern="1200" cap="none" spc="130" normalizeH="0" noProof="0" dirty="0" smtClean="0">
                <a:ln>
                  <a:noFill/>
                </a:ln>
                <a:solidFill>
                  <a:schemeClr val="tx1"/>
                </a:solidFill>
                <a:effectLst/>
                <a:uLnTx/>
                <a:uFillTx/>
                <a:latin typeface="Arial" panose="020B0604020202020204" pitchFamily="34" charset="0"/>
                <a:ea typeface="微软雅黑" panose="020B0503020204020204" pitchFamily="34" charset="-122"/>
                <a:cs typeface="+mn-ea"/>
              </a:endParaRPr>
            </a:p>
            <a:p>
              <a:pPr algn="r"/>
              <a:r>
                <a:rPr lang="zh-CN" altLang="en-US" sz="900" dirty="0">
                  <a:solidFill>
                    <a:schemeClr val="bg1">
                      <a:lumMod val="50000"/>
                    </a:schemeClr>
                  </a:solidFill>
                  <a:latin typeface="Lato Light" panose="020F0302020204030203" pitchFamily="34" charset="0"/>
                  <a:cs typeface="Clear Sans Light" panose="020B0303030202020304" pitchFamily="34" charset="0"/>
                </a:rPr>
                <a:t>。</a:t>
              </a:r>
            </a:p>
          </p:txBody>
        </p:sp>
        <p:sp>
          <p:nvSpPr>
            <p:cNvPr id="110" name="TextBox 51"/>
            <p:cNvSpPr txBox="1"/>
            <p:nvPr/>
          </p:nvSpPr>
          <p:spPr>
            <a:xfrm>
              <a:off x="609896" y="1457715"/>
              <a:ext cx="1320097" cy="384679"/>
            </a:xfrm>
            <a:prstGeom prst="rect">
              <a:avLst/>
            </a:prstGeom>
            <a:noFill/>
          </p:spPr>
          <p:txBody>
            <a:bodyPr wrap="square" rtlCol="0" anchor="ctr">
              <a:spAutoFit/>
            </a:bodyPr>
            <a:lstStyle/>
            <a:p>
              <a:pPr algn="r">
                <a:lnSpc>
                  <a:spcPct val="150000"/>
                </a:lnSpc>
              </a:pPr>
              <a:r>
                <a:rPr lang="zh-CN" altLang="en-US" sz="1200" b="1" spc="130" noProof="0" dirty="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sym typeface="+mn-ea"/>
                </a:rPr>
                <a:t>咨询交流、参与</a:t>
              </a:r>
              <a:endParaRPr lang="en-US" sz="1200" b="1" dirty="0">
                <a:solidFill>
                  <a:schemeClr val="tx1">
                    <a:lumMod val="65000"/>
                    <a:lumOff val="35000"/>
                  </a:schemeClr>
                </a:solidFill>
                <a:latin typeface="Clear Sans" panose="020B0503030202020304" pitchFamily="34" charset="0"/>
                <a:cs typeface="Clear Sans" panose="020B0503030202020304" pitchFamily="34" charset="0"/>
              </a:endParaRPr>
            </a:p>
          </p:txBody>
        </p:sp>
      </p:grpSp>
      <p:grpSp>
        <p:nvGrpSpPr>
          <p:cNvPr id="111" name="Group 49"/>
          <p:cNvGrpSpPr/>
          <p:nvPr/>
        </p:nvGrpSpPr>
        <p:grpSpPr>
          <a:xfrm>
            <a:off x="6810375" y="800135"/>
            <a:ext cx="2076450" cy="1129665"/>
            <a:chOff x="253877" y="1573065"/>
            <a:chExt cx="1990196" cy="1234295"/>
          </a:xfrm>
        </p:grpSpPr>
        <p:sp>
          <p:nvSpPr>
            <p:cNvPr id="112" name="TextBox 50"/>
            <p:cNvSpPr txBox="1"/>
            <p:nvPr/>
          </p:nvSpPr>
          <p:spPr>
            <a:xfrm>
              <a:off x="253877" y="1975477"/>
              <a:ext cx="1990196" cy="831883"/>
            </a:xfrm>
            <a:prstGeom prst="rect">
              <a:avLst/>
            </a:prstGeom>
            <a:noFill/>
          </p:spPr>
          <p:txBody>
            <a:bodyPr wrap="square" lIns="0" tIns="0" rIns="0" bIns="0" rtlCol="0">
              <a:spAutoFit/>
            </a:bodyPr>
            <a:lstStyle/>
            <a:p>
              <a:pPr algn="ctr">
                <a:lnSpc>
                  <a:spcPct val="150000"/>
                </a:lnSpc>
              </a:pPr>
              <a:r>
                <a:rPr lang="zh-CN" altLang="en-US" sz="900" spc="130" noProof="0" smtClean="0">
                  <a:ln>
                    <a:noFill/>
                  </a:ln>
                  <a:effectLst/>
                  <a:uLnTx/>
                  <a:uFillTx/>
                  <a:latin typeface="Arial" panose="020B0604020202020204" pitchFamily="34" charset="0"/>
                  <a:ea typeface="微软雅黑" panose="020B0503020204020204" pitchFamily="34" charset="-122"/>
                  <a:cs typeface="+mn-ea"/>
                  <a:sym typeface="+mn-ea"/>
                </a:rPr>
                <a:t>设置完整的职能部门管理架构，明确部门职责、人员岗位职责、定岗定责强管理。</a:t>
              </a:r>
              <a:endParaRPr kumimoji="0" lang="zh-CN" altLang="en-US" sz="90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endParaRPr>
            </a:p>
            <a:p>
              <a:pPr algn="ctr">
                <a:lnSpc>
                  <a:spcPct val="150000"/>
                </a:lnSpc>
              </a:pPr>
              <a:endParaRPr kumimoji="0" lang="zh-CN" altLang="en-US" sz="900" b="0" i="0" u="none" strike="noStrike" kern="1200" cap="none" spc="130" normalizeH="0" noProof="0" smtClean="0">
                <a:ln>
                  <a:noFill/>
                </a:ln>
                <a:solidFill>
                  <a:schemeClr val="tx1"/>
                </a:solidFill>
                <a:effectLst/>
                <a:uLnTx/>
                <a:uFillTx/>
                <a:latin typeface="Arial" panose="020B0604020202020204" pitchFamily="34" charset="0"/>
                <a:ea typeface="微软雅黑" panose="020B0503020204020204" pitchFamily="34" charset="-122"/>
                <a:cs typeface="+mn-ea"/>
              </a:endParaRPr>
            </a:p>
            <a:p>
              <a:pPr algn="r"/>
              <a:endParaRPr lang="en-US" sz="900" dirty="0">
                <a:solidFill>
                  <a:schemeClr val="bg1">
                    <a:lumMod val="50000"/>
                  </a:schemeClr>
                </a:solidFill>
                <a:latin typeface="Lato Light" panose="020F0302020204030203" pitchFamily="34" charset="0"/>
                <a:cs typeface="Clear Sans Light" panose="020B0303030202020304" pitchFamily="34" charset="0"/>
              </a:endParaRPr>
            </a:p>
          </p:txBody>
        </p:sp>
        <p:sp>
          <p:nvSpPr>
            <p:cNvPr id="113" name="TextBox 51"/>
            <p:cNvSpPr txBox="1"/>
            <p:nvPr/>
          </p:nvSpPr>
          <p:spPr>
            <a:xfrm>
              <a:off x="456123" y="1573065"/>
              <a:ext cx="1585196" cy="402412"/>
            </a:xfrm>
            <a:prstGeom prst="rect">
              <a:avLst/>
            </a:prstGeom>
            <a:noFill/>
          </p:spPr>
          <p:txBody>
            <a:bodyPr wrap="square" rtlCol="0" anchor="ctr">
              <a:spAutoFit/>
            </a:bodyPr>
            <a:lstStyle/>
            <a:p>
              <a:pPr algn="r">
                <a:lnSpc>
                  <a:spcPct val="150000"/>
                </a:lnSpc>
              </a:pP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cs typeface="Clear Sans" panose="020B0503030202020304" pitchFamily="34" charset="0"/>
                </a:rPr>
                <a:t>加强</a:t>
              </a:r>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cs typeface="Clear Sans" panose="020B0503030202020304" pitchFamily="34" charset="0"/>
                </a:rPr>
                <a:t>职能</a:t>
              </a:r>
              <a:r>
                <a:rPr lang="zh-CN" altLang="en-US" sz="1200" b="1" dirty="0" smtClean="0">
                  <a:solidFill>
                    <a:schemeClr val="tx1">
                      <a:lumMod val="65000"/>
                      <a:lumOff val="35000"/>
                    </a:schemeClr>
                  </a:solidFill>
                  <a:latin typeface="微软雅黑" panose="020B0503020204020204" pitchFamily="34" charset="-122"/>
                  <a:ea typeface="微软雅黑" panose="020B0503020204020204" pitchFamily="34" charset="-122"/>
                  <a:cs typeface="Clear Sans" panose="020B0503030202020304" pitchFamily="34" charset="0"/>
                </a:rPr>
                <a:t>管理</a:t>
              </a:r>
              <a:endParaRPr lang="en-US" sz="1200" b="1" dirty="0">
                <a:solidFill>
                  <a:schemeClr val="tx1">
                    <a:lumMod val="65000"/>
                    <a:lumOff val="35000"/>
                  </a:schemeClr>
                </a:solidFill>
                <a:latin typeface="Clear Sans" panose="020B0503030202020304" pitchFamily="34" charset="0"/>
                <a:cs typeface="Clear Sans" panose="020B0503030202020304" pitchFamily="34" charset="0"/>
              </a:endParaRPr>
            </a:p>
          </p:txBody>
        </p:sp>
      </p:grpSp>
      <p:grpSp>
        <p:nvGrpSpPr>
          <p:cNvPr id="114" name="Group 49"/>
          <p:cNvGrpSpPr/>
          <p:nvPr/>
        </p:nvGrpSpPr>
        <p:grpSpPr>
          <a:xfrm>
            <a:off x="6858635" y="1861856"/>
            <a:ext cx="2085340" cy="1494660"/>
            <a:chOff x="338644" y="1404124"/>
            <a:chExt cx="1863826" cy="1805081"/>
          </a:xfrm>
        </p:grpSpPr>
        <p:sp>
          <p:nvSpPr>
            <p:cNvPr id="115" name="TextBox 50"/>
            <p:cNvSpPr txBox="1"/>
            <p:nvPr/>
          </p:nvSpPr>
          <p:spPr>
            <a:xfrm>
              <a:off x="338644" y="1871764"/>
              <a:ext cx="1863826" cy="1337441"/>
            </a:xfrm>
            <a:prstGeom prst="rect">
              <a:avLst/>
            </a:prstGeom>
            <a:noFill/>
          </p:spPr>
          <p:txBody>
            <a:bodyPr wrap="square" lIns="0" tIns="0" rIns="0" bIns="0" rtlCol="0">
              <a:spAutoFit/>
            </a:bodyPr>
            <a:lstStyle/>
            <a:p>
              <a:pPr algn="ctr">
                <a:lnSpc>
                  <a:spcPct val="150000"/>
                </a:lnSpc>
              </a:pPr>
              <a:r>
                <a:rPr lang="zh-CN" altLang="en-US" sz="900" spc="130" noProof="0" dirty="0" smtClean="0">
                  <a:ln>
                    <a:noFill/>
                  </a:ln>
                  <a:effectLst/>
                  <a:uLnTx/>
                  <a:uFillTx/>
                  <a:latin typeface="Arial" panose="020B0604020202020204" pitchFamily="34" charset="0"/>
                  <a:ea typeface="微软雅黑" panose="020B0503020204020204" pitchFamily="34" charset="-122"/>
                  <a:cs typeface="+mn-ea"/>
                  <a:sym typeface="+mn-ea"/>
                </a:rPr>
                <a:t>运用</a:t>
              </a:r>
              <a:r>
                <a:rPr lang="en-US" altLang="zh-CN" sz="900" spc="130" noProof="0" dirty="0" smtClean="0">
                  <a:ln>
                    <a:noFill/>
                  </a:ln>
                  <a:effectLst/>
                  <a:uLnTx/>
                  <a:uFillTx/>
                  <a:latin typeface="Arial" panose="020B0604020202020204" pitchFamily="34" charset="0"/>
                  <a:ea typeface="微软雅黑" panose="020B0503020204020204" pitchFamily="34" charset="-122"/>
                  <a:cs typeface="+mn-ea"/>
                  <a:sym typeface="+mn-ea"/>
                </a:rPr>
                <a:t>BPM</a:t>
              </a:r>
              <a:r>
                <a:rPr lang="zh-CN" altLang="en-US" sz="900" spc="130" noProof="0" dirty="0" smtClean="0">
                  <a:ln>
                    <a:noFill/>
                  </a:ln>
                  <a:effectLst/>
                  <a:uLnTx/>
                  <a:uFillTx/>
                  <a:latin typeface="Arial" panose="020B0604020202020204" pitchFamily="34" charset="0"/>
                  <a:ea typeface="微软雅黑" panose="020B0503020204020204" pitchFamily="34" charset="-122"/>
                  <a:cs typeface="+mn-ea"/>
                  <a:sym typeface="+mn-ea"/>
                </a:rPr>
                <a:t>采购系统，</a:t>
              </a:r>
              <a:r>
                <a:rPr lang="en-US" altLang="zh-CN" sz="900" spc="130" noProof="0" dirty="0" smtClean="0">
                  <a:ln>
                    <a:noFill/>
                  </a:ln>
                  <a:effectLst/>
                  <a:uLnTx/>
                  <a:uFillTx/>
                  <a:latin typeface="Arial" panose="020B0604020202020204" pitchFamily="34" charset="0"/>
                  <a:ea typeface="微软雅黑" panose="020B0503020204020204" pitchFamily="34" charset="-122"/>
                  <a:cs typeface="+mn-ea"/>
                  <a:sym typeface="+mn-ea"/>
                </a:rPr>
                <a:t>OA</a:t>
              </a:r>
              <a:r>
                <a:rPr lang="zh-CN" altLang="en-US" sz="900" spc="130" noProof="0" dirty="0" smtClean="0">
                  <a:ln>
                    <a:noFill/>
                  </a:ln>
                  <a:effectLst/>
                  <a:uLnTx/>
                  <a:uFillTx/>
                  <a:latin typeface="Arial" panose="020B0604020202020204" pitchFamily="34" charset="0"/>
                  <a:ea typeface="微软雅黑" panose="020B0503020204020204" pitchFamily="34" charset="-122"/>
                  <a:cs typeface="+mn-ea"/>
                  <a:sym typeface="+mn-ea"/>
                </a:rPr>
                <a:t>办公系统，做好原辅料采购配送、出库入库实时记录；</a:t>
              </a:r>
              <a:r>
                <a:rPr lang="en-US" altLang="zh-CN" sz="900" spc="130" noProof="0" dirty="0" smtClean="0">
                  <a:ln>
                    <a:noFill/>
                  </a:ln>
                  <a:effectLst/>
                  <a:uLnTx/>
                  <a:uFillTx/>
                  <a:latin typeface="Arial" panose="020B0604020202020204" pitchFamily="34" charset="0"/>
                  <a:ea typeface="微软雅黑" panose="020B0503020204020204" pitchFamily="34" charset="-122"/>
                  <a:cs typeface="+mn-ea"/>
                  <a:sym typeface="+mn-ea"/>
                </a:rPr>
                <a:t>OA</a:t>
              </a:r>
              <a:r>
                <a:rPr lang="zh-CN" altLang="en-US" sz="900" spc="130" noProof="0" dirty="0" smtClean="0">
                  <a:ln>
                    <a:noFill/>
                  </a:ln>
                  <a:effectLst/>
                  <a:uLnTx/>
                  <a:uFillTx/>
                  <a:latin typeface="Arial" panose="020B0604020202020204" pitchFamily="34" charset="0"/>
                  <a:ea typeface="微软雅黑" panose="020B0503020204020204" pitchFamily="34" charset="-122"/>
                  <a:cs typeface="+mn-ea"/>
                  <a:sym typeface="+mn-ea"/>
                </a:rPr>
                <a:t>办公流程将办公管理流程化、标准化，管理操作即时录入档案。</a:t>
              </a:r>
              <a:endParaRPr kumimoji="0" lang="zh-CN" altLang="en-US" sz="900" i="0" u="none" strike="noStrike" kern="1200" cap="none" spc="130" normalizeH="0" noProof="0" dirty="0" smtClean="0">
                <a:ln>
                  <a:noFill/>
                </a:ln>
                <a:solidFill>
                  <a:schemeClr val="tx1"/>
                </a:solidFill>
                <a:effectLst/>
                <a:uLnTx/>
                <a:uFillTx/>
                <a:latin typeface="Arial" panose="020B0604020202020204" pitchFamily="34" charset="0"/>
                <a:ea typeface="微软雅黑" panose="020B0503020204020204" pitchFamily="34" charset="-122"/>
                <a:cs typeface="+mn-ea"/>
              </a:endParaRPr>
            </a:p>
            <a:p>
              <a:pPr algn="ctr"/>
              <a:endParaRPr kumimoji="0" lang="zh-CN" altLang="en-US" sz="900" b="0" i="0" u="none" strike="noStrike" kern="1200" cap="none" spc="130" normalizeH="0" noProof="0" dirty="0" smtClean="0">
                <a:ln>
                  <a:noFill/>
                </a:ln>
                <a:solidFill>
                  <a:schemeClr val="tx1"/>
                </a:solidFill>
                <a:effectLst/>
                <a:uLnTx/>
                <a:uFillTx/>
                <a:latin typeface="Arial" panose="020B0604020202020204" pitchFamily="34" charset="0"/>
                <a:ea typeface="微软雅黑" panose="020B0503020204020204" pitchFamily="34" charset="-122"/>
                <a:cs typeface="+mn-ea"/>
              </a:endParaRPr>
            </a:p>
            <a:p>
              <a:pPr algn="r"/>
              <a:endParaRPr lang="en-US" sz="900" dirty="0">
                <a:solidFill>
                  <a:schemeClr val="bg1">
                    <a:lumMod val="50000"/>
                  </a:schemeClr>
                </a:solidFill>
                <a:latin typeface="Lato Light" panose="020F0302020204030203" pitchFamily="34" charset="0"/>
                <a:cs typeface="Clear Sans Light" panose="020B0303030202020304" pitchFamily="34" charset="0"/>
              </a:endParaRPr>
            </a:p>
          </p:txBody>
        </p:sp>
        <p:sp>
          <p:nvSpPr>
            <p:cNvPr id="116" name="TextBox 51"/>
            <p:cNvSpPr txBox="1"/>
            <p:nvPr/>
          </p:nvSpPr>
          <p:spPr>
            <a:xfrm>
              <a:off x="609896" y="1404124"/>
              <a:ext cx="1320097" cy="446037"/>
            </a:xfrm>
            <a:prstGeom prst="rect">
              <a:avLst/>
            </a:prstGeom>
            <a:noFill/>
          </p:spPr>
          <p:txBody>
            <a:bodyPr wrap="square" rtlCol="0" anchor="ctr">
              <a:spAutoFit/>
            </a:bodyPr>
            <a:lstStyle/>
            <a:p>
              <a:pPr algn="r">
                <a:lnSpc>
                  <a:spcPct val="150000"/>
                </a:lnSpc>
              </a:pPr>
              <a:r>
                <a:rPr lang="zh-CN" altLang="en-US" sz="1200" b="1" spc="130" noProof="0" dirty="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sym typeface="+mn-ea"/>
                </a:rPr>
                <a:t>信息化管理融入</a:t>
              </a:r>
              <a:endParaRPr lang="en-US" sz="1200" b="1" dirty="0">
                <a:solidFill>
                  <a:schemeClr val="tx1">
                    <a:lumMod val="65000"/>
                    <a:lumOff val="35000"/>
                  </a:schemeClr>
                </a:solidFill>
                <a:latin typeface="Clear Sans" panose="020B0503030202020304" pitchFamily="34" charset="0"/>
                <a:cs typeface="Clear Sans" panose="020B0503030202020304" pitchFamily="34" charset="0"/>
              </a:endParaRPr>
            </a:p>
          </p:txBody>
        </p:sp>
      </p:grpSp>
      <p:grpSp>
        <p:nvGrpSpPr>
          <p:cNvPr id="117" name="Group 49"/>
          <p:cNvGrpSpPr/>
          <p:nvPr/>
        </p:nvGrpSpPr>
        <p:grpSpPr>
          <a:xfrm>
            <a:off x="6699250" y="3279823"/>
            <a:ext cx="2206625" cy="1622927"/>
            <a:chOff x="248375" y="1445527"/>
            <a:chExt cx="1954095" cy="1960032"/>
          </a:xfrm>
        </p:grpSpPr>
        <p:sp>
          <p:nvSpPr>
            <p:cNvPr id="118" name="TextBox 50"/>
            <p:cNvSpPr txBox="1"/>
            <p:nvPr/>
          </p:nvSpPr>
          <p:spPr>
            <a:xfrm>
              <a:off x="338644" y="1900137"/>
              <a:ext cx="1863826" cy="1505422"/>
            </a:xfrm>
            <a:prstGeom prst="rect">
              <a:avLst/>
            </a:prstGeom>
            <a:noFill/>
          </p:spPr>
          <p:txBody>
            <a:bodyPr wrap="square" lIns="0" tIns="0" rIns="0" bIns="0" rtlCol="0">
              <a:spAutoFit/>
            </a:bodyPr>
            <a:lstStyle/>
            <a:p>
              <a:pPr algn="ctr">
                <a:lnSpc>
                  <a:spcPct val="150000"/>
                </a:lnSpc>
              </a:pPr>
              <a:r>
                <a:rPr lang="zh-CN" altLang="en-US" sz="900" spc="130" noProof="0" dirty="0" smtClean="0">
                  <a:ln>
                    <a:noFill/>
                  </a:ln>
                  <a:effectLst/>
                  <a:uLnTx/>
                  <a:uFillTx/>
                  <a:latin typeface="Arial" panose="020B0604020202020204" pitchFamily="34" charset="0"/>
                  <a:ea typeface="微软雅黑" panose="020B0503020204020204" pitchFamily="34" charset="-122"/>
                  <a:cs typeface="+mn-ea"/>
                  <a:sym typeface="+mn-ea"/>
                </a:rPr>
                <a:t>设置专职的部门，负责识别法律法规及监管部门的管理要求，制定规范、标准的管理文件、作业手册，将统一的管理标准落地执行。并对管理情况进行年度评审，实施更新。确保管理的有效性。</a:t>
              </a:r>
              <a:endParaRPr lang="en-US" sz="900" dirty="0">
                <a:solidFill>
                  <a:schemeClr val="bg1">
                    <a:lumMod val="50000"/>
                  </a:schemeClr>
                </a:solidFill>
                <a:latin typeface="Lato Light" panose="020F0302020204030203" pitchFamily="34" charset="0"/>
                <a:cs typeface="Clear Sans Light" panose="020B0303030202020304" pitchFamily="34" charset="0"/>
              </a:endParaRPr>
            </a:p>
          </p:txBody>
        </p:sp>
        <p:sp>
          <p:nvSpPr>
            <p:cNvPr id="119" name="TextBox 51"/>
            <p:cNvSpPr txBox="1"/>
            <p:nvPr/>
          </p:nvSpPr>
          <p:spPr>
            <a:xfrm>
              <a:off x="248375" y="1445527"/>
              <a:ext cx="1887306" cy="406244"/>
            </a:xfrm>
            <a:prstGeom prst="rect">
              <a:avLst/>
            </a:prstGeom>
            <a:noFill/>
          </p:spPr>
          <p:txBody>
            <a:bodyPr wrap="square" rtlCol="0" anchor="ctr">
              <a:spAutoFit/>
            </a:bodyPr>
            <a:lstStyle/>
            <a:p>
              <a:pPr algn="r">
                <a:lnSpc>
                  <a:spcPct val="150000"/>
                </a:lnSpc>
              </a:pPr>
              <a:r>
                <a:rPr lang="zh-CN" altLang="en-US" sz="1200" b="1" spc="130" noProof="0" dirty="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sym typeface="+mn-ea"/>
                </a:rPr>
                <a:t>管理流程规范化、标准化</a:t>
              </a:r>
              <a:endParaRPr kumimoji="0" lang="zh-CN" altLang="en-US" sz="1200" b="1" i="0" u="none" strike="noStrike" kern="1200" cap="none" spc="130" normalizeH="0" noProof="0" dirty="0" smtClean="0">
                <a:ln>
                  <a:noFill/>
                </a:ln>
                <a:solidFill>
                  <a:srgbClr val="000000">
                    <a:lumMod val="65000"/>
                    <a:lumOff val="35000"/>
                  </a:srgbClr>
                </a:solidFill>
                <a:effectLst/>
                <a:uLnTx/>
                <a:uFillTx/>
                <a:latin typeface="Arial" panose="020B0604020202020204" pitchFamily="34" charset="0"/>
                <a:ea typeface="微软雅黑" panose="020B0503020204020204" pitchFamily="34" charset="-122"/>
                <a:cs typeface="+mn-ea"/>
              </a:endParaRPr>
            </a:p>
          </p:txBody>
        </p:sp>
      </p:gr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down)">
                                      <p:cBhvr>
                                        <p:cTn id="11" dur="500"/>
                                        <p:tgtEl>
                                          <p:spTgt spid="48"/>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right)">
                                      <p:cBhvr>
                                        <p:cTn id="31" dur="500"/>
                                        <p:tgtEl>
                                          <p:spTgt spid="3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500"/>
                                        <p:tgtEl>
                                          <p:spTgt spid="1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fade">
                                      <p:cBhvr>
                                        <p:cTn id="47" dur="500"/>
                                        <p:tgtEl>
                                          <p:spTgt spid="82"/>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down)">
                                      <p:cBhvr>
                                        <p:cTn id="51" dur="500"/>
                                        <p:tgtEl>
                                          <p:spTgt spid="51"/>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500"/>
                                        <p:tgtEl>
                                          <p:spTgt spid="1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childTnLst>
                          </p:cTn>
                        </p:par>
                        <p:par>
                          <p:cTn id="60" fill="hold">
                            <p:stCondLst>
                              <p:cond delay="7000"/>
                            </p:stCondLst>
                            <p:childTnLst>
                              <p:par>
                                <p:cTn id="61" presetID="22" presetClass="entr" presetSubtype="4"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down)">
                                      <p:cBhvr>
                                        <p:cTn id="63" dur="500"/>
                                        <p:tgtEl>
                                          <p:spTgt spid="49"/>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fade">
                                      <p:cBhvr>
                                        <p:cTn id="71" dur="500"/>
                                        <p:tgtEl>
                                          <p:spTgt spid="73"/>
                                        </p:tgtEl>
                                      </p:cBhvr>
                                    </p:animEffect>
                                  </p:childTnLst>
                                </p:cTn>
                              </p:par>
                            </p:childTnLst>
                          </p:cTn>
                        </p:par>
                        <p:par>
                          <p:cTn id="72" fill="hold">
                            <p:stCondLst>
                              <p:cond delay="8500"/>
                            </p:stCondLst>
                            <p:childTnLst>
                              <p:par>
                                <p:cTn id="73" presetID="22" presetClass="entr" presetSubtype="4" fill="hold" grpId="0"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wipe(down)">
                                      <p:cBhvr>
                                        <p:cTn id="75" dur="500"/>
                                        <p:tgtEl>
                                          <p:spTgt spid="50"/>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left)">
                                      <p:cBhvr>
                                        <p:cTn id="79" dur="500"/>
                                        <p:tgtEl>
                                          <p:spTgt spid="13"/>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500"/>
                                        <p:tgtEl>
                                          <p:spTgt spid="76"/>
                                        </p:tgtEl>
                                      </p:cBhvr>
                                    </p:animEffect>
                                  </p:childTnLst>
                                </p:cTn>
                              </p:par>
                            </p:childTnLst>
                          </p:cTn>
                        </p:par>
                        <p:par>
                          <p:cTn id="84" fill="hold">
                            <p:stCondLst>
                              <p:cond delay="10000"/>
                            </p:stCondLst>
                            <p:childTnLst>
                              <p:par>
                                <p:cTn id="85" presetID="22" presetClass="entr" presetSubtype="2" fill="hold" nodeType="afterEffect">
                                  <p:stCondLst>
                                    <p:cond delay="0"/>
                                  </p:stCondLst>
                                  <p:childTnLst>
                                    <p:set>
                                      <p:cBhvr>
                                        <p:cTn id="86" dur="1" fill="hold">
                                          <p:stCondLst>
                                            <p:cond delay="0"/>
                                          </p:stCondLst>
                                        </p:cTn>
                                        <p:tgtEl>
                                          <p:spTgt spid="102"/>
                                        </p:tgtEl>
                                        <p:attrNameLst>
                                          <p:attrName>style.visibility</p:attrName>
                                        </p:attrNameLst>
                                      </p:cBhvr>
                                      <p:to>
                                        <p:strVal val="visible"/>
                                      </p:to>
                                    </p:set>
                                    <p:animEffect transition="in" filter="wipe(right)">
                                      <p:cBhvr>
                                        <p:cTn id="87" dur="500"/>
                                        <p:tgtEl>
                                          <p:spTgt spid="102"/>
                                        </p:tgtEl>
                                      </p:cBhvr>
                                    </p:animEffect>
                                  </p:childTnLst>
                                </p:cTn>
                              </p:par>
                            </p:childTnLst>
                          </p:cTn>
                        </p:par>
                        <p:par>
                          <p:cTn id="88" fill="hold">
                            <p:stCondLst>
                              <p:cond delay="10500"/>
                            </p:stCondLst>
                            <p:childTnLst>
                              <p:par>
                                <p:cTn id="89" presetID="22" presetClass="entr" presetSubtype="2" fill="hold" nodeType="afterEffect">
                                  <p:stCondLst>
                                    <p:cond delay="0"/>
                                  </p:stCondLst>
                                  <p:childTnLst>
                                    <p:set>
                                      <p:cBhvr>
                                        <p:cTn id="90" dur="1" fill="hold">
                                          <p:stCondLst>
                                            <p:cond delay="0"/>
                                          </p:stCondLst>
                                        </p:cTn>
                                        <p:tgtEl>
                                          <p:spTgt spid="108"/>
                                        </p:tgtEl>
                                        <p:attrNameLst>
                                          <p:attrName>style.visibility</p:attrName>
                                        </p:attrNameLst>
                                      </p:cBhvr>
                                      <p:to>
                                        <p:strVal val="visible"/>
                                      </p:to>
                                    </p:set>
                                    <p:animEffect transition="in" filter="wipe(right)">
                                      <p:cBhvr>
                                        <p:cTn id="91" dur="500"/>
                                        <p:tgtEl>
                                          <p:spTgt spid="108"/>
                                        </p:tgtEl>
                                      </p:cBhvr>
                                    </p:animEffect>
                                  </p:childTnLst>
                                </p:cTn>
                              </p:par>
                            </p:childTnLst>
                          </p:cTn>
                        </p:par>
                        <p:par>
                          <p:cTn id="92" fill="hold">
                            <p:stCondLst>
                              <p:cond delay="11000"/>
                            </p:stCondLst>
                            <p:childTnLst>
                              <p:par>
                                <p:cTn id="93" presetID="22" presetClass="entr" presetSubtype="2" fill="hold" nodeType="afterEffect">
                                  <p:stCondLst>
                                    <p:cond delay="0"/>
                                  </p:stCondLst>
                                  <p:childTnLst>
                                    <p:set>
                                      <p:cBhvr>
                                        <p:cTn id="94" dur="1" fill="hold">
                                          <p:stCondLst>
                                            <p:cond delay="0"/>
                                          </p:stCondLst>
                                        </p:cTn>
                                        <p:tgtEl>
                                          <p:spTgt spid="111"/>
                                        </p:tgtEl>
                                        <p:attrNameLst>
                                          <p:attrName>style.visibility</p:attrName>
                                        </p:attrNameLst>
                                      </p:cBhvr>
                                      <p:to>
                                        <p:strVal val="visible"/>
                                      </p:to>
                                    </p:set>
                                    <p:animEffect transition="in" filter="wipe(right)">
                                      <p:cBhvr>
                                        <p:cTn id="95" dur="500"/>
                                        <p:tgtEl>
                                          <p:spTgt spid="111"/>
                                        </p:tgtEl>
                                      </p:cBhvr>
                                    </p:animEffect>
                                  </p:childTnLst>
                                </p:cTn>
                              </p:par>
                            </p:childTnLst>
                          </p:cTn>
                        </p:par>
                        <p:par>
                          <p:cTn id="96" fill="hold">
                            <p:stCondLst>
                              <p:cond delay="11500"/>
                            </p:stCondLst>
                            <p:childTnLst>
                              <p:par>
                                <p:cTn id="97" presetID="22" presetClass="entr" presetSubtype="2" fill="hold" nodeType="afterEffect">
                                  <p:stCondLst>
                                    <p:cond delay="0"/>
                                  </p:stCondLst>
                                  <p:childTnLst>
                                    <p:set>
                                      <p:cBhvr>
                                        <p:cTn id="98" dur="1" fill="hold">
                                          <p:stCondLst>
                                            <p:cond delay="0"/>
                                          </p:stCondLst>
                                        </p:cTn>
                                        <p:tgtEl>
                                          <p:spTgt spid="114"/>
                                        </p:tgtEl>
                                        <p:attrNameLst>
                                          <p:attrName>style.visibility</p:attrName>
                                        </p:attrNameLst>
                                      </p:cBhvr>
                                      <p:to>
                                        <p:strVal val="visible"/>
                                      </p:to>
                                    </p:set>
                                    <p:animEffect transition="in" filter="wipe(right)">
                                      <p:cBhvr>
                                        <p:cTn id="99" dur="500"/>
                                        <p:tgtEl>
                                          <p:spTgt spid="114"/>
                                        </p:tgtEl>
                                      </p:cBhvr>
                                    </p:animEffect>
                                  </p:childTnLst>
                                </p:cTn>
                              </p:par>
                            </p:childTnLst>
                          </p:cTn>
                        </p:par>
                        <p:par>
                          <p:cTn id="100" fill="hold">
                            <p:stCondLst>
                              <p:cond delay="12000"/>
                            </p:stCondLst>
                            <p:childTnLst>
                              <p:par>
                                <p:cTn id="101" presetID="22" presetClass="entr" presetSubtype="2" fill="hold" nodeType="afterEffect">
                                  <p:stCondLst>
                                    <p:cond delay="0"/>
                                  </p:stCondLst>
                                  <p:childTnLst>
                                    <p:set>
                                      <p:cBhvr>
                                        <p:cTn id="102" dur="1" fill="hold">
                                          <p:stCondLst>
                                            <p:cond delay="0"/>
                                          </p:stCondLst>
                                        </p:cTn>
                                        <p:tgtEl>
                                          <p:spTgt spid="117"/>
                                        </p:tgtEl>
                                        <p:attrNameLst>
                                          <p:attrName>style.visibility</p:attrName>
                                        </p:attrNameLst>
                                      </p:cBhvr>
                                      <p:to>
                                        <p:strVal val="visible"/>
                                      </p:to>
                                    </p:set>
                                    <p:animEffect transition="in" filter="wipe(right)">
                                      <p:cBhvr>
                                        <p:cTn id="103"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bldLvl="0" animBg="1"/>
      <p:bldP spid="47" grpId="0" bldLvl="0" animBg="1"/>
      <p:bldP spid="48" grpId="0" bldLvl="0" animBg="1"/>
      <p:bldP spid="49" grpId="0" bldLvl="0" animBg="1"/>
      <p:bldP spid="50" grpId="0" bldLvl="0" animBg="1"/>
      <p:bldP spid="51"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文本框 10"/>
          <p:cNvSpPr txBox="1"/>
          <p:nvPr/>
        </p:nvSpPr>
        <p:spPr>
          <a:xfrm>
            <a:off x="2981325" y="2204085"/>
            <a:ext cx="238125" cy="368300"/>
          </a:xfrm>
          <a:prstGeom prst="rect">
            <a:avLst/>
          </a:prstGeom>
          <a:noFill/>
        </p:spPr>
        <p:txBody>
          <a:bodyPr wrap="square" rtlCol="0">
            <a:spAutoFit/>
          </a:bodyPr>
          <a:lstStyle/>
          <a:p>
            <a:r>
              <a:rPr lang="en-US" altLang="zh-CN">
                <a:solidFill>
                  <a:schemeClr val="bg1"/>
                </a:solidFill>
              </a:rPr>
              <a:t>2</a:t>
            </a:r>
          </a:p>
        </p:txBody>
      </p:sp>
      <p:sp>
        <p:nvSpPr>
          <p:cNvPr id="13" name="文本框 12"/>
          <p:cNvSpPr txBox="1"/>
          <p:nvPr/>
        </p:nvSpPr>
        <p:spPr>
          <a:xfrm>
            <a:off x="2987675" y="3049905"/>
            <a:ext cx="238125" cy="368300"/>
          </a:xfrm>
          <a:prstGeom prst="rect">
            <a:avLst/>
          </a:prstGeom>
          <a:noFill/>
        </p:spPr>
        <p:txBody>
          <a:bodyPr wrap="square" rtlCol="0">
            <a:spAutoFit/>
          </a:bodyPr>
          <a:lstStyle/>
          <a:p>
            <a:r>
              <a:rPr lang="en-US" altLang="zh-CN">
                <a:solidFill>
                  <a:schemeClr val="bg1"/>
                </a:solidFill>
              </a:rPr>
              <a:t>3</a:t>
            </a:r>
          </a:p>
        </p:txBody>
      </p:sp>
      <p:sp>
        <p:nvSpPr>
          <p:cNvPr id="14" name="文本框 13"/>
          <p:cNvSpPr txBox="1"/>
          <p:nvPr/>
        </p:nvSpPr>
        <p:spPr>
          <a:xfrm>
            <a:off x="2975610" y="3952875"/>
            <a:ext cx="238125" cy="368300"/>
          </a:xfrm>
          <a:prstGeom prst="rect">
            <a:avLst/>
          </a:prstGeom>
          <a:noFill/>
        </p:spPr>
        <p:txBody>
          <a:bodyPr wrap="square" rtlCol="0">
            <a:spAutoFit/>
          </a:bodyPr>
          <a:lstStyle/>
          <a:p>
            <a:r>
              <a:rPr lang="en-US" altLang="zh-CN">
                <a:solidFill>
                  <a:schemeClr val="bg1"/>
                </a:solidFill>
              </a:rPr>
              <a:t>4</a:t>
            </a:r>
          </a:p>
        </p:txBody>
      </p:sp>
      <p:pic>
        <p:nvPicPr>
          <p:cNvPr id="5" name="图片 4"/>
          <p:cNvPicPr>
            <a:picLocks noChangeAspect="1"/>
          </p:cNvPicPr>
          <p:nvPr/>
        </p:nvPicPr>
        <p:blipFill>
          <a:blip r:embed="rId4" cstate="print"/>
          <a:stretch>
            <a:fillRect/>
          </a:stretch>
        </p:blipFill>
        <p:spPr>
          <a:xfrm>
            <a:off x="1241425" y="1130935"/>
            <a:ext cx="2430145" cy="1822450"/>
          </a:xfrm>
          <a:prstGeom prst="rect">
            <a:avLst/>
          </a:prstGeom>
        </p:spPr>
      </p:pic>
      <p:pic>
        <p:nvPicPr>
          <p:cNvPr id="9" name="图片 8"/>
          <p:cNvPicPr>
            <a:picLocks noChangeAspect="1"/>
          </p:cNvPicPr>
          <p:nvPr/>
        </p:nvPicPr>
        <p:blipFill>
          <a:blip r:embed="rId5" cstate="print"/>
          <a:stretch>
            <a:fillRect/>
          </a:stretch>
        </p:blipFill>
        <p:spPr>
          <a:xfrm>
            <a:off x="6055360" y="3049905"/>
            <a:ext cx="2568575" cy="1865630"/>
          </a:xfrm>
          <a:prstGeom prst="rect">
            <a:avLst/>
          </a:prstGeom>
        </p:spPr>
      </p:pic>
      <p:pic>
        <p:nvPicPr>
          <p:cNvPr id="12" name="图片 11"/>
          <p:cNvPicPr>
            <a:picLocks noChangeAspect="1"/>
          </p:cNvPicPr>
          <p:nvPr/>
        </p:nvPicPr>
        <p:blipFill>
          <a:blip r:embed="rId6" cstate="print"/>
          <a:srcRect r="4002" b="25932"/>
          <a:stretch>
            <a:fillRect/>
          </a:stretch>
        </p:blipFill>
        <p:spPr>
          <a:xfrm>
            <a:off x="6055360" y="1249045"/>
            <a:ext cx="2568575" cy="1704340"/>
          </a:xfrm>
          <a:prstGeom prst="rect">
            <a:avLst/>
          </a:prstGeom>
        </p:spPr>
      </p:pic>
      <p:pic>
        <p:nvPicPr>
          <p:cNvPr id="15" name="图片 14"/>
          <p:cNvPicPr>
            <a:picLocks noChangeAspect="1"/>
          </p:cNvPicPr>
          <p:nvPr/>
        </p:nvPicPr>
        <p:blipFill>
          <a:blip r:embed="rId7" cstate="print"/>
          <a:srcRect r="-529" b="19493"/>
          <a:stretch>
            <a:fillRect/>
          </a:stretch>
        </p:blipFill>
        <p:spPr>
          <a:xfrm>
            <a:off x="3776345" y="1773555"/>
            <a:ext cx="2192020" cy="2341245"/>
          </a:xfrm>
          <a:prstGeom prst="ellipse">
            <a:avLst/>
          </a:prstGeom>
        </p:spPr>
      </p:pic>
      <p:pic>
        <p:nvPicPr>
          <p:cNvPr id="17" name="图片 16"/>
          <p:cNvPicPr>
            <a:picLocks noChangeAspect="1"/>
          </p:cNvPicPr>
          <p:nvPr/>
        </p:nvPicPr>
        <p:blipFill>
          <a:blip r:embed="rId8" cstate="print"/>
          <a:stretch>
            <a:fillRect/>
          </a:stretch>
        </p:blipFill>
        <p:spPr>
          <a:xfrm>
            <a:off x="1249680" y="3049905"/>
            <a:ext cx="2421890" cy="1873250"/>
          </a:xfrm>
          <a:prstGeom prst="rect">
            <a:avLst/>
          </a:prstGeom>
        </p:spPr>
      </p:pic>
      <p:sp>
        <p:nvSpPr>
          <p:cNvPr id="6" name="文本框 5"/>
          <p:cNvSpPr txBox="1"/>
          <p:nvPr/>
        </p:nvSpPr>
        <p:spPr>
          <a:xfrm>
            <a:off x="777240" y="48895"/>
            <a:ext cx="3358515"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餐饮服务单位管理经验分享 </a:t>
            </a:r>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61849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文本框 1"/>
          <p:cNvSpPr txBox="1"/>
          <p:nvPr/>
        </p:nvSpPr>
        <p:spPr>
          <a:xfrm>
            <a:off x="732790" y="175895"/>
            <a:ext cx="2719070"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学校类关注的来源</a:t>
            </a:r>
            <a:endParaRPr lang="zh-CN" altLang="en-US" b="1" dirty="0"/>
          </a:p>
        </p:txBody>
      </p:sp>
      <p:cxnSp>
        <p:nvCxnSpPr>
          <p:cNvPr id="5" name="直接连接符 4"/>
          <p:cNvCxnSpPr>
            <a:stCxn id="10" idx="6"/>
            <a:endCxn id="15" idx="2"/>
          </p:cNvCxnSpPr>
          <p:nvPr>
            <p:custDataLst>
              <p:tags r:id="rId2"/>
            </p:custDataLst>
          </p:nvPr>
        </p:nvCxnSpPr>
        <p:spPr>
          <a:xfrm flipV="1">
            <a:off x="5530677" y="2731587"/>
            <a:ext cx="707231" cy="64770"/>
          </a:xfrm>
          <a:prstGeom prst="line">
            <a:avLst/>
          </a:prstGeom>
          <a:ln>
            <a:solidFill>
              <a:sysClr val="window" lastClr="FFFFFF">
                <a:lumMod val="50000"/>
              </a:sysClr>
            </a:solidFill>
            <a:prstDash val="dash"/>
          </a:ln>
        </p:spPr>
        <p:style>
          <a:lnRef idx="1">
            <a:srgbClr val="8590CA"/>
          </a:lnRef>
          <a:fillRef idx="0">
            <a:srgbClr val="8590CA"/>
          </a:fillRef>
          <a:effectRef idx="0">
            <a:srgbClr val="8590CA"/>
          </a:effectRef>
          <a:fontRef idx="minor">
            <a:sysClr val="windowText" lastClr="000000"/>
          </a:fontRef>
        </p:style>
      </p:cxnSp>
      <p:cxnSp>
        <p:nvCxnSpPr>
          <p:cNvPr id="6" name="直接连接符 5"/>
          <p:cNvCxnSpPr>
            <a:stCxn id="10" idx="5"/>
          </p:cNvCxnSpPr>
          <p:nvPr>
            <p:custDataLst>
              <p:tags r:id="rId3"/>
            </p:custDataLst>
          </p:nvPr>
        </p:nvCxnSpPr>
        <p:spPr>
          <a:xfrm>
            <a:off x="5238728" y="3501185"/>
            <a:ext cx="429555" cy="291950"/>
          </a:xfrm>
          <a:prstGeom prst="line">
            <a:avLst/>
          </a:prstGeom>
          <a:ln>
            <a:solidFill>
              <a:sysClr val="window" lastClr="FFFFFF">
                <a:lumMod val="50000"/>
              </a:sysClr>
            </a:solidFill>
            <a:prstDash val="dash"/>
          </a:ln>
        </p:spPr>
        <p:style>
          <a:lnRef idx="1">
            <a:srgbClr val="8590CA"/>
          </a:lnRef>
          <a:fillRef idx="0">
            <a:srgbClr val="8590CA"/>
          </a:fillRef>
          <a:effectRef idx="0">
            <a:srgbClr val="8590CA"/>
          </a:effectRef>
          <a:fontRef idx="minor">
            <a:sysClr val="windowText" lastClr="000000"/>
          </a:fontRef>
        </p:style>
      </p:cxnSp>
      <p:cxnSp>
        <p:nvCxnSpPr>
          <p:cNvPr id="7" name="直接连接符 6"/>
          <p:cNvCxnSpPr>
            <a:endCxn id="22" idx="6"/>
          </p:cNvCxnSpPr>
          <p:nvPr>
            <p:custDataLst>
              <p:tags r:id="rId4"/>
            </p:custDataLst>
          </p:nvPr>
        </p:nvCxnSpPr>
        <p:spPr>
          <a:xfrm flipH="1" flipV="1">
            <a:off x="3096026" y="1959798"/>
            <a:ext cx="615270" cy="325430"/>
          </a:xfrm>
          <a:prstGeom prst="line">
            <a:avLst/>
          </a:prstGeom>
          <a:ln>
            <a:solidFill>
              <a:sysClr val="window" lastClr="FFFFFF">
                <a:lumMod val="50000"/>
              </a:sysClr>
            </a:solidFill>
            <a:prstDash val="dash"/>
          </a:ln>
        </p:spPr>
        <p:style>
          <a:lnRef idx="1">
            <a:srgbClr val="8590CA"/>
          </a:lnRef>
          <a:fillRef idx="0">
            <a:srgbClr val="8590CA"/>
          </a:fillRef>
          <a:effectRef idx="0">
            <a:srgbClr val="8590CA"/>
          </a:effectRef>
          <a:fontRef idx="minor">
            <a:sysClr val="windowText" lastClr="000000"/>
          </a:fontRef>
        </p:style>
      </p:cxnSp>
      <p:cxnSp>
        <p:nvCxnSpPr>
          <p:cNvPr id="9" name="直接连接符 8"/>
          <p:cNvCxnSpPr/>
          <p:nvPr>
            <p:custDataLst>
              <p:tags r:id="rId5"/>
            </p:custDataLst>
          </p:nvPr>
        </p:nvCxnSpPr>
        <p:spPr>
          <a:xfrm flipH="1">
            <a:off x="3004481" y="3274951"/>
            <a:ext cx="739957" cy="377093"/>
          </a:xfrm>
          <a:prstGeom prst="line">
            <a:avLst/>
          </a:prstGeom>
          <a:ln>
            <a:solidFill>
              <a:sysClr val="window" lastClr="FFFFFF">
                <a:lumMod val="50000"/>
              </a:sysClr>
            </a:solidFill>
            <a:prstDash val="dash"/>
          </a:ln>
        </p:spPr>
        <p:style>
          <a:lnRef idx="1">
            <a:srgbClr val="8590CA"/>
          </a:lnRef>
          <a:fillRef idx="0">
            <a:srgbClr val="8590CA"/>
          </a:fillRef>
          <a:effectRef idx="0">
            <a:srgbClr val="8590CA"/>
          </a:effectRef>
          <a:fontRef idx="minor">
            <a:sysClr val="windowText" lastClr="000000"/>
          </a:fontRef>
        </p:style>
      </p:cxnSp>
      <p:sp>
        <p:nvSpPr>
          <p:cNvPr id="10" name="椭圆 9"/>
          <p:cNvSpPr/>
          <p:nvPr>
            <p:custDataLst>
              <p:tags r:id="rId6"/>
            </p:custDataLst>
          </p:nvPr>
        </p:nvSpPr>
        <p:spPr>
          <a:xfrm>
            <a:off x="3537122" y="1799579"/>
            <a:ext cx="1993555" cy="1993555"/>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35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椭圆 11"/>
          <p:cNvSpPr/>
          <p:nvPr>
            <p:custDataLst>
              <p:tags r:id="rId7"/>
            </p:custDataLst>
          </p:nvPr>
        </p:nvSpPr>
        <p:spPr>
          <a:xfrm>
            <a:off x="5539008" y="1416738"/>
            <a:ext cx="506307" cy="505966"/>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dirty="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椭圆 14"/>
          <p:cNvSpPr/>
          <p:nvPr>
            <p:custDataLst>
              <p:tags r:id="rId8"/>
            </p:custDataLst>
          </p:nvPr>
        </p:nvSpPr>
        <p:spPr>
          <a:xfrm>
            <a:off x="6238150" y="2478411"/>
            <a:ext cx="506307" cy="505966"/>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dirty="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椭圆 17"/>
          <p:cNvSpPr/>
          <p:nvPr>
            <p:custDataLst>
              <p:tags r:id="rId9"/>
            </p:custDataLst>
          </p:nvPr>
        </p:nvSpPr>
        <p:spPr>
          <a:xfrm>
            <a:off x="5526197" y="3567083"/>
            <a:ext cx="506307" cy="505966"/>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dirty="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椭圆 21"/>
          <p:cNvSpPr/>
          <p:nvPr>
            <p:custDataLst>
              <p:tags r:id="rId10"/>
            </p:custDataLst>
          </p:nvPr>
        </p:nvSpPr>
        <p:spPr>
          <a:xfrm>
            <a:off x="2589719" y="1706815"/>
            <a:ext cx="506307" cy="505966"/>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dirty="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椭圆 22"/>
          <p:cNvSpPr/>
          <p:nvPr>
            <p:custDataLst>
              <p:tags r:id="rId11"/>
            </p:custDataLst>
          </p:nvPr>
        </p:nvSpPr>
        <p:spPr>
          <a:xfrm>
            <a:off x="2708955" y="3410749"/>
            <a:ext cx="506307" cy="505966"/>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dirty="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17"/>
          <p:cNvSpPr>
            <a:spLocks noChangeAspect="1" noEditPoints="1"/>
          </p:cNvSpPr>
          <p:nvPr>
            <p:custDataLst>
              <p:tags r:id="rId12"/>
            </p:custDataLst>
          </p:nvPr>
        </p:nvSpPr>
        <p:spPr bwMode="auto">
          <a:xfrm>
            <a:off x="2893448" y="3553086"/>
            <a:ext cx="164254" cy="264696"/>
          </a:xfrm>
          <a:custGeom>
            <a:avLst/>
            <a:gdLst>
              <a:gd name="T0" fmla="*/ 139 w 152"/>
              <a:gd name="T1" fmla="*/ 0 h 244"/>
              <a:gd name="T2" fmla="*/ 150 w 152"/>
              <a:gd name="T3" fmla="*/ 9 h 244"/>
              <a:gd name="T4" fmla="*/ 152 w 152"/>
              <a:gd name="T5" fmla="*/ 17 h 244"/>
              <a:gd name="T6" fmla="*/ 152 w 152"/>
              <a:gd name="T7" fmla="*/ 141 h 244"/>
              <a:gd name="T8" fmla="*/ 152 w 152"/>
              <a:gd name="T9" fmla="*/ 227 h 244"/>
              <a:gd name="T10" fmla="*/ 135 w 152"/>
              <a:gd name="T11" fmla="*/ 244 h 244"/>
              <a:gd name="T12" fmla="*/ 17 w 152"/>
              <a:gd name="T13" fmla="*/ 244 h 244"/>
              <a:gd name="T14" fmla="*/ 0 w 152"/>
              <a:gd name="T15" fmla="*/ 227 h 244"/>
              <a:gd name="T16" fmla="*/ 0 w 152"/>
              <a:gd name="T17" fmla="*/ 19 h 244"/>
              <a:gd name="T18" fmla="*/ 12 w 152"/>
              <a:gd name="T19" fmla="*/ 0 h 244"/>
              <a:gd name="T20" fmla="*/ 139 w 152"/>
              <a:gd name="T21" fmla="*/ 0 h 244"/>
              <a:gd name="T22" fmla="*/ 137 w 152"/>
              <a:gd name="T23" fmla="*/ 206 h 244"/>
              <a:gd name="T24" fmla="*/ 137 w 152"/>
              <a:gd name="T25" fmla="*/ 39 h 244"/>
              <a:gd name="T26" fmla="*/ 15 w 152"/>
              <a:gd name="T27" fmla="*/ 39 h 244"/>
              <a:gd name="T28" fmla="*/ 15 w 152"/>
              <a:gd name="T29" fmla="*/ 206 h 244"/>
              <a:gd name="T30" fmla="*/ 137 w 152"/>
              <a:gd name="T31" fmla="*/ 206 h 244"/>
              <a:gd name="T32" fmla="*/ 76 w 152"/>
              <a:gd name="T33" fmla="*/ 16 h 244"/>
              <a:gd name="T34" fmla="*/ 52 w 152"/>
              <a:gd name="T35" fmla="*/ 16 h 244"/>
              <a:gd name="T36" fmla="*/ 49 w 152"/>
              <a:gd name="T37" fmla="*/ 16 h 244"/>
              <a:gd name="T38" fmla="*/ 45 w 152"/>
              <a:gd name="T39" fmla="*/ 19 h 244"/>
              <a:gd name="T40" fmla="*/ 49 w 152"/>
              <a:gd name="T41" fmla="*/ 23 h 244"/>
              <a:gd name="T42" fmla="*/ 51 w 152"/>
              <a:gd name="T43" fmla="*/ 23 h 244"/>
              <a:gd name="T44" fmla="*/ 101 w 152"/>
              <a:gd name="T45" fmla="*/ 23 h 244"/>
              <a:gd name="T46" fmla="*/ 103 w 152"/>
              <a:gd name="T47" fmla="*/ 23 h 244"/>
              <a:gd name="T48" fmla="*/ 106 w 152"/>
              <a:gd name="T49" fmla="*/ 19 h 244"/>
              <a:gd name="T50" fmla="*/ 103 w 152"/>
              <a:gd name="T51" fmla="*/ 16 h 244"/>
              <a:gd name="T52" fmla="*/ 101 w 152"/>
              <a:gd name="T53" fmla="*/ 16 h 244"/>
              <a:gd name="T54" fmla="*/ 76 w 152"/>
              <a:gd name="T55" fmla="*/ 16 h 244"/>
              <a:gd name="T56" fmla="*/ 87 w 152"/>
              <a:gd name="T57" fmla="*/ 225 h 244"/>
              <a:gd name="T58" fmla="*/ 76 w 152"/>
              <a:gd name="T59" fmla="*/ 214 h 244"/>
              <a:gd name="T60" fmla="*/ 64 w 152"/>
              <a:gd name="T61" fmla="*/ 225 h 244"/>
              <a:gd name="T62" fmla="*/ 76 w 152"/>
              <a:gd name="T63" fmla="*/ 237 h 244"/>
              <a:gd name="T64" fmla="*/ 87 w 152"/>
              <a:gd name="T65" fmla="*/ 225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244">
                <a:moveTo>
                  <a:pt x="139" y="0"/>
                </a:moveTo>
                <a:cubicBezTo>
                  <a:pt x="144" y="2"/>
                  <a:pt x="148" y="4"/>
                  <a:pt x="150" y="9"/>
                </a:cubicBezTo>
                <a:cubicBezTo>
                  <a:pt x="151" y="11"/>
                  <a:pt x="152" y="14"/>
                  <a:pt x="152" y="17"/>
                </a:cubicBezTo>
                <a:cubicBezTo>
                  <a:pt x="152" y="58"/>
                  <a:pt x="152" y="100"/>
                  <a:pt x="152" y="141"/>
                </a:cubicBezTo>
                <a:cubicBezTo>
                  <a:pt x="152" y="170"/>
                  <a:pt x="152" y="198"/>
                  <a:pt x="152" y="227"/>
                </a:cubicBezTo>
                <a:cubicBezTo>
                  <a:pt x="152" y="238"/>
                  <a:pt x="146" y="244"/>
                  <a:pt x="135" y="244"/>
                </a:cubicBezTo>
                <a:cubicBezTo>
                  <a:pt x="96" y="244"/>
                  <a:pt x="56" y="244"/>
                  <a:pt x="17" y="244"/>
                </a:cubicBezTo>
                <a:cubicBezTo>
                  <a:pt x="6" y="244"/>
                  <a:pt x="0" y="238"/>
                  <a:pt x="0" y="227"/>
                </a:cubicBezTo>
                <a:cubicBezTo>
                  <a:pt x="0" y="158"/>
                  <a:pt x="0" y="89"/>
                  <a:pt x="0" y="19"/>
                </a:cubicBezTo>
                <a:cubicBezTo>
                  <a:pt x="0" y="8"/>
                  <a:pt x="2" y="4"/>
                  <a:pt x="12" y="0"/>
                </a:cubicBezTo>
                <a:cubicBezTo>
                  <a:pt x="55" y="0"/>
                  <a:pt x="97" y="0"/>
                  <a:pt x="139" y="0"/>
                </a:cubicBezTo>
                <a:close/>
                <a:moveTo>
                  <a:pt x="137" y="206"/>
                </a:moveTo>
                <a:cubicBezTo>
                  <a:pt x="137" y="150"/>
                  <a:pt x="137" y="94"/>
                  <a:pt x="137" y="39"/>
                </a:cubicBezTo>
                <a:cubicBezTo>
                  <a:pt x="96" y="39"/>
                  <a:pt x="55" y="39"/>
                  <a:pt x="15" y="39"/>
                </a:cubicBezTo>
                <a:cubicBezTo>
                  <a:pt x="15" y="95"/>
                  <a:pt x="15" y="150"/>
                  <a:pt x="15" y="206"/>
                </a:cubicBezTo>
                <a:cubicBezTo>
                  <a:pt x="56" y="206"/>
                  <a:pt x="96" y="206"/>
                  <a:pt x="137" y="206"/>
                </a:cubicBezTo>
                <a:close/>
                <a:moveTo>
                  <a:pt x="76" y="16"/>
                </a:moveTo>
                <a:cubicBezTo>
                  <a:pt x="68" y="16"/>
                  <a:pt x="60" y="16"/>
                  <a:pt x="52" y="16"/>
                </a:cubicBezTo>
                <a:cubicBezTo>
                  <a:pt x="51" y="16"/>
                  <a:pt x="50" y="16"/>
                  <a:pt x="49" y="16"/>
                </a:cubicBezTo>
                <a:cubicBezTo>
                  <a:pt x="47" y="16"/>
                  <a:pt x="45" y="17"/>
                  <a:pt x="45" y="19"/>
                </a:cubicBezTo>
                <a:cubicBezTo>
                  <a:pt x="45" y="21"/>
                  <a:pt x="47" y="23"/>
                  <a:pt x="49" y="23"/>
                </a:cubicBezTo>
                <a:cubicBezTo>
                  <a:pt x="50" y="23"/>
                  <a:pt x="50" y="23"/>
                  <a:pt x="51" y="23"/>
                </a:cubicBezTo>
                <a:cubicBezTo>
                  <a:pt x="68" y="23"/>
                  <a:pt x="84" y="23"/>
                  <a:pt x="101" y="23"/>
                </a:cubicBezTo>
                <a:cubicBezTo>
                  <a:pt x="102" y="23"/>
                  <a:pt x="103" y="23"/>
                  <a:pt x="103" y="23"/>
                </a:cubicBezTo>
                <a:cubicBezTo>
                  <a:pt x="105" y="23"/>
                  <a:pt x="106" y="21"/>
                  <a:pt x="106" y="19"/>
                </a:cubicBezTo>
                <a:cubicBezTo>
                  <a:pt x="106" y="18"/>
                  <a:pt x="105" y="16"/>
                  <a:pt x="103" y="16"/>
                </a:cubicBezTo>
                <a:cubicBezTo>
                  <a:pt x="103" y="16"/>
                  <a:pt x="102" y="16"/>
                  <a:pt x="101" y="16"/>
                </a:cubicBezTo>
                <a:cubicBezTo>
                  <a:pt x="92" y="16"/>
                  <a:pt x="84" y="16"/>
                  <a:pt x="76" y="16"/>
                </a:cubicBezTo>
                <a:close/>
                <a:moveTo>
                  <a:pt x="87" y="225"/>
                </a:moveTo>
                <a:cubicBezTo>
                  <a:pt x="87" y="219"/>
                  <a:pt x="82" y="214"/>
                  <a:pt x="76" y="214"/>
                </a:cubicBezTo>
                <a:cubicBezTo>
                  <a:pt x="70" y="214"/>
                  <a:pt x="65" y="219"/>
                  <a:pt x="64" y="225"/>
                </a:cubicBezTo>
                <a:cubicBezTo>
                  <a:pt x="64" y="231"/>
                  <a:pt x="70" y="237"/>
                  <a:pt x="76" y="237"/>
                </a:cubicBezTo>
                <a:cubicBezTo>
                  <a:pt x="82" y="237"/>
                  <a:pt x="87" y="231"/>
                  <a:pt x="87" y="225"/>
                </a:cubicBezTo>
                <a:close/>
              </a:path>
            </a:pathLst>
          </a:custGeom>
          <a:solidFill>
            <a:sysClr val="window" lastClr="FFFFFF"/>
          </a:solidFill>
          <a:ln>
            <a:noFill/>
          </a:ln>
        </p:spPr>
        <p:txBody>
          <a:bodyPr vert="horz" wrap="square" lIns="68580" tIns="34290" rIns="68580" bIns="34290" numCol="1" anchor="t" anchorCtr="0" compatLnSpc="1"/>
          <a:lstStyle/>
          <a:p>
            <a:pPr>
              <a:lnSpc>
                <a:spcPct val="120000"/>
              </a:lnSpc>
            </a:pPr>
            <a:endParaRPr lang="zh-CN" altLang="en-US" sz="135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4" name="KSO_Shape"/>
          <p:cNvSpPr>
            <a:spLocks noChangeAspect="1"/>
          </p:cNvSpPr>
          <p:nvPr>
            <p:custDataLst>
              <p:tags r:id="rId13"/>
            </p:custDataLst>
          </p:nvPr>
        </p:nvSpPr>
        <p:spPr>
          <a:xfrm>
            <a:off x="6359534" y="2608629"/>
            <a:ext cx="263538" cy="245529"/>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ysClr val="window" lastClr="FFFFFF"/>
          </a:solidFill>
          <a:ln>
            <a:noFill/>
          </a:ln>
        </p:spPr>
        <p:style>
          <a:lnRef idx="2">
            <a:srgbClr val="8590CA">
              <a:shade val="50000"/>
            </a:srgbClr>
          </a:lnRef>
          <a:fillRef idx="1">
            <a:srgbClr val="8590CA"/>
          </a:fillRef>
          <a:effectRef idx="0">
            <a:srgbClr val="8590CA"/>
          </a:effectRef>
          <a:fontRef idx="minor">
            <a:sysClr val="window" lastClr="FFFFFF"/>
          </a:fontRef>
        </p:style>
        <p:txBody>
          <a:bodyPr anchor="ctr"/>
          <a:lstStyle/>
          <a:p>
            <a:pPr algn="ctr">
              <a:lnSpc>
                <a:spcPct val="120000"/>
              </a:lnSpc>
              <a:defRPr/>
            </a:pPr>
            <a:endParaRPr lang="zh-CN" altLang="en-US" sz="135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KSO_Shape"/>
          <p:cNvSpPr>
            <a:spLocks noChangeAspect="1"/>
          </p:cNvSpPr>
          <p:nvPr>
            <p:custDataLst>
              <p:tags r:id="rId14"/>
            </p:custDataLst>
          </p:nvPr>
        </p:nvSpPr>
        <p:spPr bwMode="auto">
          <a:xfrm>
            <a:off x="5682702" y="1556487"/>
            <a:ext cx="218919" cy="226468"/>
          </a:xfrm>
          <a:custGeom>
            <a:avLst/>
            <a:gdLst>
              <a:gd name="T0" fmla="*/ 2147483646 w 90"/>
              <a:gd name="T1" fmla="*/ 2147483646 h 93"/>
              <a:gd name="T2" fmla="*/ 2147483646 w 90"/>
              <a:gd name="T3" fmla="*/ 2147483646 h 93"/>
              <a:gd name="T4" fmla="*/ 2147483646 w 90"/>
              <a:gd name="T5" fmla="*/ 2147483646 h 93"/>
              <a:gd name="T6" fmla="*/ 2147483646 w 90"/>
              <a:gd name="T7" fmla="*/ 2147483646 h 93"/>
              <a:gd name="T8" fmla="*/ 2147483646 w 90"/>
              <a:gd name="T9" fmla="*/ 2147483646 h 93"/>
              <a:gd name="T10" fmla="*/ 0 w 90"/>
              <a:gd name="T11" fmla="*/ 2147483646 h 93"/>
              <a:gd name="T12" fmla="*/ 0 w 90"/>
              <a:gd name="T13" fmla="*/ 2147483646 h 93"/>
              <a:gd name="T14" fmla="*/ 2147483646 w 90"/>
              <a:gd name="T15" fmla="*/ 2147483646 h 93"/>
              <a:gd name="T16" fmla="*/ 2147483646 w 90"/>
              <a:gd name="T17" fmla="*/ 2147483646 h 93"/>
              <a:gd name="T18" fmla="*/ 2147483646 w 90"/>
              <a:gd name="T19" fmla="*/ 2147483646 h 93"/>
              <a:gd name="T20" fmla="*/ 2147483646 w 90"/>
              <a:gd name="T21" fmla="*/ 2147483646 h 93"/>
              <a:gd name="T22" fmla="*/ 2147483646 w 90"/>
              <a:gd name="T23" fmla="*/ 2147483646 h 93"/>
              <a:gd name="T24" fmla="*/ 2147483646 w 90"/>
              <a:gd name="T25" fmla="*/ 2147483646 h 93"/>
              <a:gd name="T26" fmla="*/ 2147483646 w 90"/>
              <a:gd name="T27" fmla="*/ 2147483646 h 93"/>
              <a:gd name="T28" fmla="*/ 2147483646 w 90"/>
              <a:gd name="T29" fmla="*/ 2147483646 h 93"/>
              <a:gd name="T30" fmla="*/ 2147483646 w 90"/>
              <a:gd name="T31" fmla="*/ 2147483646 h 93"/>
              <a:gd name="T32" fmla="*/ 2147483646 w 90"/>
              <a:gd name="T33" fmla="*/ 2147483646 h 93"/>
              <a:gd name="T34" fmla="*/ 2147483646 w 90"/>
              <a:gd name="T35" fmla="*/ 2147483646 h 93"/>
              <a:gd name="T36" fmla="*/ 2147483646 w 90"/>
              <a:gd name="T37" fmla="*/ 2147483646 h 93"/>
              <a:gd name="T38" fmla="*/ 2147483646 w 90"/>
              <a:gd name="T39" fmla="*/ 2147483646 h 93"/>
              <a:gd name="T40" fmla="*/ 2147483646 w 90"/>
              <a:gd name="T41" fmla="*/ 2147483646 h 93"/>
              <a:gd name="T42" fmla="*/ 2147483646 w 90"/>
              <a:gd name="T43" fmla="*/ 2147483646 h 93"/>
              <a:gd name="T44" fmla="*/ 2147483646 w 90"/>
              <a:gd name="T45" fmla="*/ 2147483646 h 93"/>
              <a:gd name="T46" fmla="*/ 2147483646 w 90"/>
              <a:gd name="T47" fmla="*/ 2147483646 h 93"/>
              <a:gd name="T48" fmla="*/ 2147483646 w 90"/>
              <a:gd name="T49" fmla="*/ 2147483646 h 93"/>
              <a:gd name="T50" fmla="*/ 2147483646 w 90"/>
              <a:gd name="T51" fmla="*/ 2147483646 h 93"/>
              <a:gd name="T52" fmla="*/ 2147483646 w 90"/>
              <a:gd name="T53" fmla="*/ 2147483646 h 93"/>
              <a:gd name="T54" fmla="*/ 2147483646 w 90"/>
              <a:gd name="T55" fmla="*/ 2147483646 h 93"/>
              <a:gd name="T56" fmla="*/ 2147483646 w 90"/>
              <a:gd name="T57" fmla="*/ 2147483646 h 93"/>
              <a:gd name="T58" fmla="*/ 2147483646 w 90"/>
              <a:gd name="T59" fmla="*/ 2147483646 h 93"/>
              <a:gd name="T60" fmla="*/ 2147483646 w 90"/>
              <a:gd name="T61" fmla="*/ 2147483646 h 93"/>
              <a:gd name="T62" fmla="*/ 2147483646 w 90"/>
              <a:gd name="T63" fmla="*/ 2147483646 h 93"/>
              <a:gd name="T64" fmla="*/ 2147483646 w 90"/>
              <a:gd name="T65" fmla="*/ 2147483646 h 93"/>
              <a:gd name="T66" fmla="*/ 2147483646 w 90"/>
              <a:gd name="T67" fmla="*/ 2147483646 h 93"/>
              <a:gd name="T68" fmla="*/ 2147483646 w 90"/>
              <a:gd name="T69" fmla="*/ 2147483646 h 93"/>
              <a:gd name="T70" fmla="*/ 2147483646 w 90"/>
              <a:gd name="T71" fmla="*/ 2147483646 h 93"/>
              <a:gd name="T72" fmla="*/ 2147483646 w 90"/>
              <a:gd name="T73" fmla="*/ 2147483646 h 93"/>
              <a:gd name="T74" fmla="*/ 2147483646 w 90"/>
              <a:gd name="T75" fmla="*/ 2147483646 h 93"/>
              <a:gd name="T76" fmla="*/ 2147483646 w 90"/>
              <a:gd name="T77" fmla="*/ 2147483646 h 93"/>
              <a:gd name="T78" fmla="*/ 2147483646 w 90"/>
              <a:gd name="T79" fmla="*/ 2147483646 h 93"/>
              <a:gd name="T80" fmla="*/ 2147483646 w 90"/>
              <a:gd name="T81" fmla="*/ 2147483646 h 93"/>
              <a:gd name="T82" fmla="*/ 2147483646 w 90"/>
              <a:gd name="T83" fmla="*/ 2147483646 h 93"/>
              <a:gd name="T84" fmla="*/ 2147483646 w 90"/>
              <a:gd name="T85" fmla="*/ 2147483646 h 93"/>
              <a:gd name="T86" fmla="*/ 2147483646 w 90"/>
              <a:gd name="T87" fmla="*/ 2147483646 h 93"/>
              <a:gd name="T88" fmla="*/ 2147483646 w 90"/>
              <a:gd name="T89" fmla="*/ 2147483646 h 93"/>
              <a:gd name="T90" fmla="*/ 2147483646 w 90"/>
              <a:gd name="T91" fmla="*/ 2147483646 h 93"/>
              <a:gd name="T92" fmla="*/ 2147483646 w 90"/>
              <a:gd name="T93" fmla="*/ 2147483646 h 93"/>
              <a:gd name="T94" fmla="*/ 2147483646 w 90"/>
              <a:gd name="T95" fmla="*/ 2147483646 h 93"/>
              <a:gd name="T96" fmla="*/ 2147483646 w 90"/>
              <a:gd name="T97" fmla="*/ 214748364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ysClr val="window" lastClr="FFFFFF"/>
          </a:solidFill>
          <a:ln>
            <a:noFill/>
          </a:ln>
        </p:spPr>
        <p:txBody>
          <a:bodyPr/>
          <a:lstStyle/>
          <a:p>
            <a:pPr>
              <a:lnSpc>
                <a:spcPct val="120000"/>
              </a:lnSpc>
            </a:pPr>
            <a:endParaRPr lang="zh-CN" altLang="en-US" sz="135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Freeform 49"/>
          <p:cNvSpPr/>
          <p:nvPr>
            <p:custDataLst>
              <p:tags r:id="rId15"/>
            </p:custDataLst>
          </p:nvPr>
        </p:nvSpPr>
        <p:spPr bwMode="auto">
          <a:xfrm>
            <a:off x="5659448" y="3716512"/>
            <a:ext cx="239807" cy="207107"/>
          </a:xfrm>
          <a:custGeom>
            <a:avLst/>
            <a:gdLst>
              <a:gd name="T0" fmla="*/ 28 w 56"/>
              <a:gd name="T1" fmla="*/ 0 h 48"/>
              <a:gd name="T2" fmla="*/ 0 w 56"/>
              <a:gd name="T3" fmla="*/ 21 h 48"/>
              <a:gd name="T4" fmla="*/ 8 w 56"/>
              <a:gd name="T5" fmla="*/ 35 h 48"/>
              <a:gd name="T6" fmla="*/ 4 w 56"/>
              <a:gd name="T7" fmla="*/ 48 h 48"/>
              <a:gd name="T8" fmla="*/ 16 w 56"/>
              <a:gd name="T9" fmla="*/ 40 h 48"/>
              <a:gd name="T10" fmla="*/ 28 w 56"/>
              <a:gd name="T11" fmla="*/ 42 h 48"/>
              <a:gd name="T12" fmla="*/ 56 w 56"/>
              <a:gd name="T13" fmla="*/ 21 h 48"/>
              <a:gd name="T14" fmla="*/ 28 w 56"/>
              <a:gd name="T15" fmla="*/ 0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48">
                <a:moveTo>
                  <a:pt x="28" y="0"/>
                </a:moveTo>
                <a:cubicBezTo>
                  <a:pt x="13" y="0"/>
                  <a:pt x="0" y="9"/>
                  <a:pt x="0" y="21"/>
                </a:cubicBezTo>
                <a:cubicBezTo>
                  <a:pt x="0" y="26"/>
                  <a:pt x="4" y="32"/>
                  <a:pt x="8" y="35"/>
                </a:cubicBezTo>
                <a:cubicBezTo>
                  <a:pt x="4" y="48"/>
                  <a:pt x="4" y="48"/>
                  <a:pt x="4" y="48"/>
                </a:cubicBezTo>
                <a:cubicBezTo>
                  <a:pt x="16" y="40"/>
                  <a:pt x="16" y="40"/>
                  <a:pt x="16" y="40"/>
                </a:cubicBezTo>
                <a:cubicBezTo>
                  <a:pt x="20" y="41"/>
                  <a:pt x="24" y="42"/>
                  <a:pt x="28" y="42"/>
                </a:cubicBezTo>
                <a:cubicBezTo>
                  <a:pt x="43" y="42"/>
                  <a:pt x="56" y="32"/>
                  <a:pt x="56" y="21"/>
                </a:cubicBezTo>
                <a:cubicBezTo>
                  <a:pt x="56" y="9"/>
                  <a:pt x="43" y="0"/>
                  <a:pt x="28" y="0"/>
                </a:cubicBezTo>
                <a:close/>
              </a:path>
            </a:pathLst>
          </a:custGeom>
          <a:solidFill>
            <a:sysClr val="window" lastClr="FFFFFF"/>
          </a:solidFill>
          <a:ln>
            <a:noFill/>
          </a:ln>
        </p:spPr>
        <p:txBody>
          <a:bodyPr vert="horz" wrap="square" lIns="68580" tIns="34290" rIns="68580" bIns="34290" numCol="1" anchor="t" anchorCtr="0" compatLnSpc="1"/>
          <a:lstStyle/>
          <a:p>
            <a:pPr>
              <a:lnSpc>
                <a:spcPct val="120000"/>
              </a:lnSpc>
            </a:pPr>
            <a:endParaRPr lang="zh-CN" altLang="en-US" sz="1350">
              <a:solidFill>
                <a:srgbClr val="FFFFFF">
                  <a:lumMod val="10000"/>
                </a:srgb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38" name="直接连接符 37"/>
          <p:cNvCxnSpPr>
            <a:endCxn id="12" idx="3"/>
          </p:cNvCxnSpPr>
          <p:nvPr>
            <p:custDataLst>
              <p:tags r:id="rId16"/>
            </p:custDataLst>
          </p:nvPr>
        </p:nvCxnSpPr>
        <p:spPr>
          <a:xfrm flipV="1">
            <a:off x="5343465" y="1841939"/>
            <a:ext cx="269690" cy="338171"/>
          </a:xfrm>
          <a:prstGeom prst="line">
            <a:avLst/>
          </a:prstGeom>
          <a:ln>
            <a:solidFill>
              <a:sysClr val="window" lastClr="FFFFFF">
                <a:lumMod val="50000"/>
              </a:sysClr>
            </a:solidFill>
            <a:prstDash val="dash"/>
          </a:ln>
        </p:spPr>
        <p:style>
          <a:lnRef idx="1">
            <a:srgbClr val="8590CA"/>
          </a:lnRef>
          <a:fillRef idx="0">
            <a:srgbClr val="8590CA"/>
          </a:fillRef>
          <a:effectRef idx="0">
            <a:srgbClr val="8590CA"/>
          </a:effectRef>
          <a:fontRef idx="minor">
            <a:sysClr val="windowText" lastClr="000000"/>
          </a:fontRef>
        </p:style>
      </p:cxnSp>
      <p:sp>
        <p:nvSpPr>
          <p:cNvPr id="11" name="文本框 10"/>
          <p:cNvSpPr txBox="1"/>
          <p:nvPr>
            <p:custDataLst>
              <p:tags r:id="rId17"/>
            </p:custDataLst>
          </p:nvPr>
        </p:nvSpPr>
        <p:spPr>
          <a:xfrm>
            <a:off x="3605274" y="2465688"/>
            <a:ext cx="1856895" cy="33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nchorCtr="0">
            <a:normAutofit fontScale="90000" lnSpcReduction="10000"/>
          </a:bodyPr>
          <a:lstStyle>
            <a:defPPr>
              <a:defRPr lang="zh-CN"/>
            </a:defPPr>
            <a:lvl1pPr algn="r" fontAlgn="base">
              <a:spcBef>
                <a:spcPct val="0"/>
              </a:spcBef>
              <a:spcAft>
                <a:spcPct val="0"/>
              </a:spcAft>
              <a:defRPr>
                <a:solidFill>
                  <a:srgbClr val="FFFFFF">
                    <a:lumMod val="10000"/>
                  </a:srgbClr>
                </a:solidFill>
                <a:latin typeface="Calibri Light" panose="020F0302020204030204"/>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pPr algn="ctr">
              <a:lnSpc>
                <a:spcPct val="120000"/>
              </a:lnSpc>
            </a:pPr>
            <a:r>
              <a:rPr lang="zh-CN" altLang="en-US" sz="1500" b="1" spc="300" dirty="0">
                <a:solidFill>
                  <a:sysClr val="window" lastClr="FFFFFF"/>
                </a:solidFill>
                <a:latin typeface="Arial" panose="020B0604020202020204" pitchFamily="34" charset="0"/>
                <a:cs typeface="+mn-ea"/>
                <a:sym typeface="Arial" panose="020B0604020202020204" pitchFamily="34" charset="0"/>
              </a:rPr>
              <a:t>学生就餐问题</a:t>
            </a:r>
          </a:p>
        </p:txBody>
      </p:sp>
      <p:sp>
        <p:nvSpPr>
          <p:cNvPr id="14" name="文本框 13"/>
          <p:cNvSpPr txBox="1"/>
          <p:nvPr>
            <p:custDataLst>
              <p:tags r:id="rId18"/>
            </p:custDataLst>
          </p:nvPr>
        </p:nvSpPr>
        <p:spPr>
          <a:xfrm>
            <a:off x="543594" y="1596108"/>
            <a:ext cx="1856895" cy="33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0">
            <a:normAutofit fontScale="90000" lnSpcReduction="10000"/>
          </a:bodyPr>
          <a:lstStyle>
            <a:defPPr>
              <a:defRPr lang="zh-CN"/>
            </a:defPPr>
            <a:lvl1pPr algn="r" fontAlgn="base">
              <a:spcBef>
                <a:spcPct val="0"/>
              </a:spcBef>
              <a:spcAft>
                <a:spcPct val="0"/>
              </a:spcAft>
              <a:defRPr>
                <a:solidFill>
                  <a:srgbClr val="FFFFFF">
                    <a:lumMod val="10000"/>
                  </a:srgbClr>
                </a:solidFill>
                <a:latin typeface="Calibri Light" panose="020F0302020204030204"/>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pPr>
              <a:lnSpc>
                <a:spcPct val="120000"/>
              </a:lnSpc>
            </a:pPr>
            <a:r>
              <a:rPr lang="zh-CN" altLang="en-US" sz="1500" b="1" spc="300" dirty="0">
                <a:solidFill>
                  <a:sysClr val="windowText" lastClr="000000">
                    <a:lumMod val="75000"/>
                    <a:lumOff val="25000"/>
                  </a:sysClr>
                </a:solidFill>
                <a:latin typeface="Arial" panose="020B0604020202020204" pitchFamily="34" charset="0"/>
                <a:cs typeface="+mn-ea"/>
                <a:sym typeface="Arial" panose="020B0604020202020204" pitchFamily="34" charset="0"/>
              </a:rPr>
              <a:t>家长关注</a:t>
            </a:r>
          </a:p>
        </p:txBody>
      </p:sp>
      <p:sp>
        <p:nvSpPr>
          <p:cNvPr id="19" name="文本框 18"/>
          <p:cNvSpPr txBox="1"/>
          <p:nvPr>
            <p:custDataLst>
              <p:tags r:id="rId19"/>
            </p:custDataLst>
          </p:nvPr>
        </p:nvSpPr>
        <p:spPr>
          <a:xfrm>
            <a:off x="600744" y="3507299"/>
            <a:ext cx="1856895" cy="33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0">
            <a:normAutofit fontScale="90000" lnSpcReduction="10000"/>
          </a:bodyPr>
          <a:lstStyle>
            <a:defPPr>
              <a:defRPr lang="zh-CN"/>
            </a:defPPr>
            <a:lvl1pPr algn="r" fontAlgn="base">
              <a:spcBef>
                <a:spcPct val="0"/>
              </a:spcBef>
              <a:spcAft>
                <a:spcPct val="0"/>
              </a:spcAft>
              <a:defRPr>
                <a:solidFill>
                  <a:srgbClr val="FFFFFF">
                    <a:lumMod val="10000"/>
                  </a:srgbClr>
                </a:solidFill>
                <a:latin typeface="Calibri Light" panose="020F0302020204030204"/>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pPr>
              <a:lnSpc>
                <a:spcPct val="120000"/>
              </a:lnSpc>
            </a:pPr>
            <a:r>
              <a:rPr lang="zh-CN" altLang="en-US" sz="1500" b="1" spc="300" dirty="0">
                <a:solidFill>
                  <a:sysClr val="windowText" lastClr="000000">
                    <a:lumMod val="75000"/>
                    <a:lumOff val="25000"/>
                  </a:sysClr>
                </a:solidFill>
                <a:latin typeface="Arial" panose="020B0604020202020204" pitchFamily="34" charset="0"/>
                <a:cs typeface="+mn-ea"/>
                <a:sym typeface="Arial" panose="020B0604020202020204" pitchFamily="34" charset="0"/>
              </a:rPr>
              <a:t>社会关注</a:t>
            </a:r>
          </a:p>
        </p:txBody>
      </p:sp>
      <p:sp>
        <p:nvSpPr>
          <p:cNvPr id="21" name="文本框 20"/>
          <p:cNvSpPr txBox="1"/>
          <p:nvPr>
            <p:custDataLst>
              <p:tags r:id="rId20"/>
            </p:custDataLst>
          </p:nvPr>
        </p:nvSpPr>
        <p:spPr>
          <a:xfrm>
            <a:off x="6288122" y="1321312"/>
            <a:ext cx="1856895" cy="33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0">
            <a:normAutofit fontScale="90000" lnSpcReduction="10000"/>
          </a:bodyPr>
          <a:lstStyle>
            <a:defPPr>
              <a:defRPr lang="zh-CN"/>
            </a:defPPr>
            <a:lvl1pPr algn="r" fontAlgn="base">
              <a:spcBef>
                <a:spcPct val="0"/>
              </a:spcBef>
              <a:spcAft>
                <a:spcPct val="0"/>
              </a:spcAft>
              <a:defRPr>
                <a:solidFill>
                  <a:srgbClr val="FFFFFF">
                    <a:lumMod val="10000"/>
                  </a:srgbClr>
                </a:solidFill>
                <a:latin typeface="Calibri Light" panose="020F0302020204030204"/>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pPr algn="l">
              <a:lnSpc>
                <a:spcPct val="120000"/>
              </a:lnSpc>
            </a:pPr>
            <a:r>
              <a:rPr lang="zh-CN" altLang="en-US" sz="1500" b="1" spc="300" dirty="0">
                <a:solidFill>
                  <a:sysClr val="windowText" lastClr="000000">
                    <a:lumMod val="75000"/>
                    <a:lumOff val="25000"/>
                  </a:sysClr>
                </a:solidFill>
                <a:latin typeface="Arial" panose="020B0604020202020204" pitchFamily="34" charset="0"/>
                <a:cs typeface="+mn-ea"/>
                <a:sym typeface="Arial" panose="020B0604020202020204" pitchFamily="34" charset="0"/>
              </a:rPr>
              <a:t>市场监管部门</a:t>
            </a:r>
          </a:p>
        </p:txBody>
      </p:sp>
      <p:sp>
        <p:nvSpPr>
          <p:cNvPr id="25" name="文本框 24"/>
          <p:cNvSpPr txBox="1"/>
          <p:nvPr>
            <p:custDataLst>
              <p:tags r:id="rId21"/>
            </p:custDataLst>
          </p:nvPr>
        </p:nvSpPr>
        <p:spPr>
          <a:xfrm>
            <a:off x="6964397" y="2521462"/>
            <a:ext cx="1856895" cy="33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0">
            <a:normAutofit fontScale="90000" lnSpcReduction="10000"/>
          </a:bodyPr>
          <a:lstStyle>
            <a:defPPr>
              <a:defRPr lang="zh-CN"/>
            </a:defPPr>
            <a:lvl1pPr algn="r" fontAlgn="base">
              <a:spcBef>
                <a:spcPct val="0"/>
              </a:spcBef>
              <a:spcAft>
                <a:spcPct val="0"/>
              </a:spcAft>
              <a:defRPr>
                <a:solidFill>
                  <a:srgbClr val="FFFFFF">
                    <a:lumMod val="10000"/>
                  </a:srgbClr>
                </a:solidFill>
                <a:latin typeface="Calibri Light" panose="020F0302020204030204"/>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pPr algn="l">
              <a:lnSpc>
                <a:spcPct val="120000"/>
              </a:lnSpc>
            </a:pPr>
            <a:r>
              <a:rPr lang="zh-CN" altLang="en-US" sz="1500" b="1" spc="300" dirty="0">
                <a:solidFill>
                  <a:sysClr val="windowText" lastClr="000000">
                    <a:lumMod val="75000"/>
                    <a:lumOff val="25000"/>
                  </a:sysClr>
                </a:solidFill>
                <a:latin typeface="Arial" panose="020B0604020202020204" pitchFamily="34" charset="0"/>
                <a:cs typeface="+mn-ea"/>
                <a:sym typeface="Arial" panose="020B0604020202020204" pitchFamily="34" charset="0"/>
              </a:rPr>
              <a:t>教育监管部门</a:t>
            </a:r>
          </a:p>
        </p:txBody>
      </p:sp>
      <p:sp>
        <p:nvSpPr>
          <p:cNvPr id="27" name="文本框 26"/>
          <p:cNvSpPr txBox="1"/>
          <p:nvPr>
            <p:custDataLst>
              <p:tags r:id="rId22"/>
            </p:custDataLst>
          </p:nvPr>
        </p:nvSpPr>
        <p:spPr>
          <a:xfrm>
            <a:off x="6288122" y="3717325"/>
            <a:ext cx="1856895" cy="3306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nchorCtr="0">
            <a:normAutofit fontScale="90000" lnSpcReduction="10000"/>
          </a:bodyPr>
          <a:lstStyle>
            <a:defPPr>
              <a:defRPr lang="zh-CN"/>
            </a:defPPr>
            <a:lvl1pPr algn="r" fontAlgn="base">
              <a:spcBef>
                <a:spcPct val="0"/>
              </a:spcBef>
              <a:spcAft>
                <a:spcPct val="0"/>
              </a:spcAft>
              <a:defRPr>
                <a:solidFill>
                  <a:srgbClr val="FFFFFF">
                    <a:lumMod val="10000"/>
                  </a:srgbClr>
                </a:solidFill>
                <a:latin typeface="Calibri Light" panose="020F0302020204030204"/>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pPr algn="l">
              <a:lnSpc>
                <a:spcPct val="120000"/>
              </a:lnSpc>
            </a:pPr>
            <a:r>
              <a:rPr lang="zh-CN" altLang="en-US" sz="1500" b="1" spc="300" dirty="0">
                <a:solidFill>
                  <a:sysClr val="windowText" lastClr="000000">
                    <a:lumMod val="75000"/>
                    <a:lumOff val="25000"/>
                  </a:sysClr>
                </a:solidFill>
                <a:latin typeface="Arial" panose="020B0604020202020204" pitchFamily="34" charset="0"/>
                <a:cs typeface="+mn-ea"/>
                <a:sym typeface="Arial" panose="020B0604020202020204" pitchFamily="34" charset="0"/>
              </a:rPr>
              <a:t>学校自我管理</a:t>
            </a:r>
          </a:p>
        </p:txBody>
      </p:sp>
      <p:pic>
        <p:nvPicPr>
          <p:cNvPr id="29" name="图形 20"/>
          <p:cNvPicPr>
            <a:picLocks noChangeAspect="1"/>
          </p:cNvPicPr>
          <p:nvPr>
            <p:custDataLst>
              <p:tags r:id="rId23"/>
            </p:custDataLst>
          </p:nvPr>
        </p:nvPicPr>
        <p:blipFill>
          <a:blip r:embed="rId26" cstate="print">
            <a:extLst>
              <a:ext uri="{28A0092B-C50C-407E-A947-70E740481C1C}">
                <a14:useLocalDpi xmlns="" xmlns:a14="http://schemas.microsoft.com/office/drawing/2010/main" val="0"/>
              </a:ext>
              <a:ext uri="{96DAC541-7B7A-43D3-8B79-37D633B846F1}">
                <asvg:svgBlip xmlns="" xmlns:asvg="http://schemas.microsoft.com/office/drawing/2016/SVG/main" r:embed="rId27"/>
              </a:ext>
            </a:extLst>
          </a:blip>
          <a:stretch>
            <a:fillRect/>
          </a:stretch>
        </p:blipFill>
        <p:spPr>
          <a:xfrm>
            <a:off x="2701619" y="1863834"/>
            <a:ext cx="275400" cy="216000"/>
          </a:xfrm>
          <a:prstGeom prst="rect">
            <a:avLst/>
          </a:prstGeom>
        </p:spPr>
      </p:pic>
      <p:sp>
        <p:nvSpPr>
          <p:cNvPr id="30" name="文本框 29"/>
          <p:cNvSpPr txBox="1"/>
          <p:nvPr/>
        </p:nvSpPr>
        <p:spPr>
          <a:xfrm>
            <a:off x="0" y="0"/>
            <a:ext cx="309880" cy="368300"/>
          </a:xfrm>
          <a:prstGeom prst="rect">
            <a:avLst/>
          </a:prstGeom>
          <a:noFill/>
        </p:spPr>
        <p:txBody>
          <a:bodyPr wrap="none" rtlCol="0">
            <a:spAutoFit/>
          </a:bodyPr>
          <a:lstStyle/>
          <a:p>
            <a:endParaRPr lang="zh-CN" altLang="en-US"/>
          </a:p>
        </p:txBody>
      </p:sp>
      <p:sp>
        <p:nvSpPr>
          <p:cNvPr id="31" name="文本框 30"/>
          <p:cNvSpPr txBox="1"/>
          <p:nvPr/>
        </p:nvSpPr>
        <p:spPr>
          <a:xfrm>
            <a:off x="3805555" y="2967990"/>
            <a:ext cx="1457325" cy="306705"/>
          </a:xfrm>
          <a:prstGeom prst="rect">
            <a:avLst/>
          </a:prstGeom>
          <a:noFill/>
        </p:spPr>
        <p:txBody>
          <a:bodyPr wrap="square" rtlCol="0">
            <a:spAutoFit/>
          </a:bodyPr>
          <a:lstStyle/>
          <a:p>
            <a:r>
              <a:rPr lang="zh-CN" altLang="en-US" sz="1400" b="1">
                <a:solidFill>
                  <a:schemeClr val="bg1"/>
                </a:solidFill>
                <a:latin typeface="微软雅黑" panose="020B0503020204020204" pitchFamily="34" charset="-122"/>
                <a:ea typeface="微软雅黑" panose="020B0503020204020204" pitchFamily="34" charset="-122"/>
              </a:rPr>
              <a:t>餐饮服务提供者</a:t>
            </a:r>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42" name="直接连接符 41"/>
          <p:cNvCxnSpPr/>
          <p:nvPr>
            <p:custDataLst>
              <p:tags r:id="rId2"/>
            </p:custDataLst>
          </p:nvPr>
        </p:nvCxnSpPr>
        <p:spPr>
          <a:xfrm>
            <a:off x="2254460" y="2906195"/>
            <a:ext cx="270964"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sp>
        <p:nvSpPr>
          <p:cNvPr id="5" name="椭圆 4"/>
          <p:cNvSpPr/>
          <p:nvPr>
            <p:custDataLst>
              <p:tags r:id="rId3"/>
            </p:custDataLst>
          </p:nvPr>
        </p:nvSpPr>
        <p:spPr>
          <a:xfrm>
            <a:off x="1028832" y="2330008"/>
            <a:ext cx="1197067" cy="1197067"/>
          </a:xfrm>
          <a:prstGeom prst="ellipse">
            <a:avLst/>
          </a:prstGeom>
          <a:solidFill>
            <a:sysClr val="window" lastClr="FFFFFF"/>
          </a:solidFill>
          <a:ln w="57150">
            <a:solidFill>
              <a:srgbClr val="1F74AD"/>
            </a:solidFill>
          </a:ln>
        </p:spPr>
        <p:style>
          <a:lnRef idx="2">
            <a:srgbClr val="1F74AD">
              <a:shade val="50000"/>
            </a:srgbClr>
          </a:lnRef>
          <a:fillRef idx="1">
            <a:srgbClr val="1F74AD"/>
          </a:fillRef>
          <a:effectRef idx="0">
            <a:srgbClr val="1F74AD"/>
          </a:effectRef>
          <a:fontRef idx="minor">
            <a:sysClr val="window" lastClr="FFFFFF"/>
          </a:fontRef>
        </p:style>
        <p:txBody>
          <a:bodyPr wrap="none" tIns="0" bIns="0" anchor="ctr">
            <a:normAutofit/>
          </a:bodyPr>
          <a:lstStyle/>
          <a:p>
            <a:pPr algn="ctr">
              <a:lnSpc>
                <a:spcPct val="130000"/>
              </a:lnSpc>
            </a:pPr>
            <a:endParaRPr lang="zh-CN" altLang="en-US" sz="1500" dirty="0">
              <a:solidFill>
                <a:srgbClr val="000000"/>
              </a:solidFill>
              <a:latin typeface="微软雅黑" panose="020B0503020204020204" pitchFamily="34" charset="-122"/>
              <a:ea typeface="微软雅黑" panose="020B0503020204020204" pitchFamily="34" charset="-122"/>
              <a:cs typeface="+mn-ea"/>
            </a:endParaRPr>
          </a:p>
        </p:txBody>
      </p:sp>
      <p:sp>
        <p:nvSpPr>
          <p:cNvPr id="6" name="文本框 5"/>
          <p:cNvSpPr txBox="1"/>
          <p:nvPr>
            <p:custDataLst>
              <p:tags r:id="rId4"/>
            </p:custDataLst>
          </p:nvPr>
        </p:nvSpPr>
        <p:spPr>
          <a:xfrm>
            <a:off x="886478" y="2719415"/>
            <a:ext cx="1494888" cy="427529"/>
          </a:xfrm>
          <a:prstGeom prst="rect">
            <a:avLst/>
          </a:prstGeom>
          <a:noFill/>
        </p:spPr>
        <p:txBody>
          <a:bodyPr wrap="square" rtlCol="0"/>
          <a:lstStyle/>
          <a:p>
            <a:pPr algn="ctr" fontAlgn="auto">
              <a:lnSpc>
                <a:spcPct val="120000"/>
              </a:lnSpc>
            </a:pPr>
            <a:r>
              <a:rPr lang="zh-CN" altLang="en-US" sz="1350" b="1" spc="300" dirty="0">
                <a:solidFill>
                  <a:srgbClr val="000000">
                    <a:lumMod val="75000"/>
                    <a:lumOff val="25000"/>
                  </a:srgbClr>
                </a:solidFill>
                <a:uFillTx/>
                <a:latin typeface="微软雅黑" panose="020B0503020204020204" pitchFamily="34" charset="-122"/>
                <a:ea typeface="微软雅黑" panose="020B0503020204020204" pitchFamily="34" charset="-122"/>
              </a:rPr>
              <a:t>家长关注点</a:t>
            </a:r>
          </a:p>
        </p:txBody>
      </p:sp>
      <p:cxnSp>
        <p:nvCxnSpPr>
          <p:cNvPr id="65" name="直接连接符 64"/>
          <p:cNvCxnSpPr/>
          <p:nvPr>
            <p:custDataLst>
              <p:tags r:id="rId5"/>
            </p:custDataLst>
          </p:nvPr>
        </p:nvCxnSpPr>
        <p:spPr>
          <a:xfrm>
            <a:off x="2525478" y="4658013"/>
            <a:ext cx="605227"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cxnSp>
        <p:nvCxnSpPr>
          <p:cNvPr id="64" name="直接连接符 63"/>
          <p:cNvCxnSpPr/>
          <p:nvPr>
            <p:custDataLst>
              <p:tags r:id="rId6"/>
            </p:custDataLst>
          </p:nvPr>
        </p:nvCxnSpPr>
        <p:spPr>
          <a:xfrm>
            <a:off x="2525478" y="3814097"/>
            <a:ext cx="605227"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cxnSp>
        <p:nvCxnSpPr>
          <p:cNvPr id="63" name="直接连接符 62"/>
          <p:cNvCxnSpPr/>
          <p:nvPr>
            <p:custDataLst>
              <p:tags r:id="rId7"/>
            </p:custDataLst>
          </p:nvPr>
        </p:nvCxnSpPr>
        <p:spPr>
          <a:xfrm>
            <a:off x="2525478" y="2906842"/>
            <a:ext cx="605227"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cxnSp>
        <p:nvCxnSpPr>
          <p:cNvPr id="62" name="直接连接符 61"/>
          <p:cNvCxnSpPr/>
          <p:nvPr>
            <p:custDataLst>
              <p:tags r:id="rId8"/>
            </p:custDataLst>
          </p:nvPr>
        </p:nvCxnSpPr>
        <p:spPr>
          <a:xfrm>
            <a:off x="2525478" y="1985513"/>
            <a:ext cx="605227"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cxnSp>
        <p:nvCxnSpPr>
          <p:cNvPr id="61" name="直接连接符 60"/>
          <p:cNvCxnSpPr/>
          <p:nvPr>
            <p:custDataLst>
              <p:tags r:id="rId9"/>
            </p:custDataLst>
          </p:nvPr>
        </p:nvCxnSpPr>
        <p:spPr>
          <a:xfrm>
            <a:off x="2525478" y="1080604"/>
            <a:ext cx="605227"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sp>
        <p:nvSpPr>
          <p:cNvPr id="18" name="椭圆 17"/>
          <p:cNvSpPr/>
          <p:nvPr>
            <p:custDataLst>
              <p:tags r:id="rId10"/>
            </p:custDataLst>
          </p:nvPr>
        </p:nvSpPr>
        <p:spPr>
          <a:xfrm>
            <a:off x="2880286" y="1056614"/>
            <a:ext cx="428703" cy="428703"/>
          </a:xfrm>
          <a:prstGeom prst="ellipse">
            <a:avLst/>
          </a:prstGeom>
          <a:solidFill>
            <a:srgbClr val="1F74AD"/>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7" name="椭圆 6"/>
          <p:cNvSpPr/>
          <p:nvPr>
            <p:custDataLst>
              <p:tags r:id="rId11"/>
            </p:custDataLst>
          </p:nvPr>
        </p:nvSpPr>
        <p:spPr>
          <a:xfrm>
            <a:off x="2880286" y="3580685"/>
            <a:ext cx="428703" cy="428703"/>
          </a:xfrm>
          <a:prstGeom prst="ellipse">
            <a:avLst/>
          </a:prstGeom>
          <a:solidFill>
            <a:srgbClr val="69A35B"/>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26" name="文本框 25"/>
          <p:cNvSpPr txBox="1"/>
          <p:nvPr>
            <p:custDataLst>
              <p:tags r:id="rId12"/>
            </p:custDataLst>
          </p:nvPr>
        </p:nvSpPr>
        <p:spPr>
          <a:xfrm>
            <a:off x="4357581" y="1126591"/>
            <a:ext cx="2446127" cy="374749"/>
          </a:xfrm>
          <a:prstGeom prst="rect">
            <a:avLst/>
          </a:prstGeom>
          <a:noFill/>
        </p:spPr>
        <p:txBody>
          <a:bodyPr wrap="square" lIns="67500" tIns="35100" rIns="67500" bIns="35100" anchor="t">
            <a:normAutofit/>
          </a:bodyPr>
          <a:lstStyle/>
          <a:p>
            <a:pPr defTabSz="913765" fontAlgn="auto">
              <a:lnSpc>
                <a:spcPct val="120000"/>
              </a:lnSpc>
              <a:spcBef>
                <a:spcPct val="0"/>
              </a:spcBef>
              <a:defRPr/>
            </a:pPr>
            <a:r>
              <a:rPr lang="zh-CN" altLang="en-US" sz="1200" spc="150" dirty="0">
                <a:solidFill>
                  <a:srgbClr val="000000"/>
                </a:solidFill>
                <a:uFillTx/>
                <a:latin typeface="微软雅黑" panose="020B0503020204020204" pitchFamily="34" charset="-122"/>
                <a:ea typeface="微软雅黑" panose="020B0503020204020204" pitchFamily="34" charset="-122"/>
              </a:rPr>
              <a:t>饭菜的量要充足</a:t>
            </a:r>
          </a:p>
        </p:txBody>
      </p:sp>
      <p:sp>
        <p:nvSpPr>
          <p:cNvPr id="9" name="文本框 8"/>
          <p:cNvSpPr txBox="1"/>
          <p:nvPr>
            <p:custDataLst>
              <p:tags r:id="rId13"/>
            </p:custDataLst>
          </p:nvPr>
        </p:nvSpPr>
        <p:spPr>
          <a:xfrm>
            <a:off x="4357581" y="780256"/>
            <a:ext cx="2444368" cy="374749"/>
          </a:xfrm>
          <a:prstGeom prst="rect">
            <a:avLst/>
          </a:prstGeom>
          <a:noFill/>
        </p:spPr>
        <p:txBody>
          <a:bodyPr wrap="square" lIns="67500" tIns="35100" rIns="675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pitchFamily="34" charset="-122"/>
                <a:cs typeface="+mn-ea"/>
              </a:defRPr>
            </a:lvl1pPr>
          </a:lstStyle>
          <a:p>
            <a:pPr fontAlgn="auto">
              <a:lnSpc>
                <a:spcPct val="120000"/>
              </a:lnSpc>
            </a:pPr>
            <a:r>
              <a:rPr lang="zh-CN" altLang="en-US" sz="1500" spc="300" dirty="0">
                <a:latin typeface="微软雅黑" panose="020B0503020204020204" pitchFamily="34" charset="-122"/>
                <a:ea typeface="微软雅黑" panose="020B0503020204020204" pitchFamily="34" charset="-122"/>
              </a:rPr>
              <a:t>孩子吃的饱</a:t>
            </a:r>
          </a:p>
        </p:txBody>
      </p:sp>
      <p:sp>
        <p:nvSpPr>
          <p:cNvPr id="28" name="文本框 27"/>
          <p:cNvSpPr txBox="1"/>
          <p:nvPr>
            <p:custDataLst>
              <p:tags r:id="rId14"/>
            </p:custDataLst>
          </p:nvPr>
        </p:nvSpPr>
        <p:spPr>
          <a:xfrm>
            <a:off x="4357581" y="3744308"/>
            <a:ext cx="3005244" cy="374749"/>
          </a:xfrm>
          <a:prstGeom prst="rect">
            <a:avLst/>
          </a:prstGeom>
          <a:noFill/>
        </p:spPr>
        <p:txBody>
          <a:bodyPr wrap="square" lIns="67500" tIns="35100" rIns="67500" bIns="35100" anchor="t">
            <a:noAutofit/>
          </a:bodyPr>
          <a:lstStyle/>
          <a:p>
            <a:pPr defTabSz="913765">
              <a:lnSpc>
                <a:spcPct val="120000"/>
              </a:lnSpc>
              <a:spcBef>
                <a:spcPct val="0"/>
              </a:spcBef>
              <a:defRPr/>
            </a:pPr>
            <a:r>
              <a:rPr lang="zh-CN" altLang="en-US" sz="1200" spc="150" dirty="0">
                <a:solidFill>
                  <a:srgbClr val="000000"/>
                </a:solidFill>
                <a:latin typeface="微软雅黑" panose="020B0503020204020204" pitchFamily="34" charset="-122"/>
                <a:ea typeface="微软雅黑" panose="020B0503020204020204" pitchFamily="34" charset="-122"/>
                <a:sym typeface="+mn-ea"/>
              </a:rPr>
              <a:t>饭菜要营养搭配，利于身体生长</a:t>
            </a:r>
            <a:endParaRPr lang="zh-CN" altLang="en-US" sz="1200" spc="150" dirty="0">
              <a:solidFill>
                <a:srgbClr val="000000"/>
              </a:solidFill>
              <a:latin typeface="微软雅黑" panose="020B0503020204020204" pitchFamily="34" charset="-122"/>
              <a:ea typeface="微软雅黑" panose="020B0503020204020204" pitchFamily="34" charset="-122"/>
            </a:endParaRPr>
          </a:p>
          <a:p>
            <a:pPr defTabSz="913765">
              <a:lnSpc>
                <a:spcPct val="120000"/>
              </a:lnSpc>
              <a:spcBef>
                <a:spcPct val="0"/>
              </a:spcBef>
              <a:defRPr/>
            </a:pPr>
            <a:endParaRPr lang="zh-CN" altLang="en-US" sz="1200" spc="150" dirty="0">
              <a:solidFill>
                <a:srgbClr val="000000"/>
              </a:solidFill>
              <a:latin typeface="微软雅黑" panose="020B0503020204020204" pitchFamily="34" charset="-122"/>
              <a:ea typeface="微软雅黑" panose="020B0503020204020204" pitchFamily="34" charset="-122"/>
            </a:endParaRPr>
          </a:p>
        </p:txBody>
      </p:sp>
      <p:sp>
        <p:nvSpPr>
          <p:cNvPr id="29" name="文本框 28"/>
          <p:cNvSpPr txBox="1"/>
          <p:nvPr>
            <p:custDataLst>
              <p:tags r:id="rId15"/>
            </p:custDataLst>
          </p:nvPr>
        </p:nvSpPr>
        <p:spPr>
          <a:xfrm>
            <a:off x="4357581" y="3340823"/>
            <a:ext cx="2444368" cy="374749"/>
          </a:xfrm>
          <a:prstGeom prst="rect">
            <a:avLst/>
          </a:prstGeom>
          <a:noFill/>
        </p:spPr>
        <p:txBody>
          <a:bodyPr wrap="square" lIns="67500" tIns="35100" rIns="675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pitchFamily="34" charset="-122"/>
                <a:cs typeface="+mn-ea"/>
              </a:defRPr>
            </a:lvl1pPr>
          </a:lstStyle>
          <a:p>
            <a:pPr fontAlgn="auto">
              <a:lnSpc>
                <a:spcPct val="120000"/>
              </a:lnSpc>
            </a:pPr>
            <a:r>
              <a:rPr lang="zh-CN" altLang="en-US" sz="1500" spc="300" dirty="0">
                <a:solidFill>
                  <a:srgbClr val="69A35B"/>
                </a:solidFill>
                <a:latin typeface="微软雅黑" panose="020B0503020204020204" pitchFamily="34" charset="-122"/>
                <a:ea typeface="微软雅黑" panose="020B0503020204020204" pitchFamily="34" charset="-122"/>
              </a:rPr>
              <a:t>孩子吃的健康</a:t>
            </a:r>
          </a:p>
        </p:txBody>
      </p:sp>
      <p:cxnSp>
        <p:nvCxnSpPr>
          <p:cNvPr id="33" name="直接连接符 32"/>
          <p:cNvCxnSpPr/>
          <p:nvPr>
            <p:custDataLst>
              <p:tags r:id="rId16"/>
            </p:custDataLst>
          </p:nvPr>
        </p:nvCxnSpPr>
        <p:spPr>
          <a:xfrm>
            <a:off x="3408687" y="1080604"/>
            <a:ext cx="734249"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sp>
        <p:nvSpPr>
          <p:cNvPr id="30" name="椭圆 29"/>
          <p:cNvSpPr/>
          <p:nvPr>
            <p:custDataLst>
              <p:tags r:id="rId17"/>
            </p:custDataLst>
          </p:nvPr>
        </p:nvSpPr>
        <p:spPr>
          <a:xfrm>
            <a:off x="2892601" y="4452753"/>
            <a:ext cx="428703" cy="428703"/>
          </a:xfrm>
          <a:prstGeom prst="ellipse">
            <a:avLst/>
          </a:prstGeom>
          <a:solidFill>
            <a:srgbClr val="9BBB59"/>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sp>
        <p:nvSpPr>
          <p:cNvPr id="35" name="文本框 34"/>
          <p:cNvSpPr txBox="1"/>
          <p:nvPr>
            <p:custDataLst>
              <p:tags r:id="rId18"/>
            </p:custDataLst>
          </p:nvPr>
        </p:nvSpPr>
        <p:spPr>
          <a:xfrm>
            <a:off x="4357581" y="4747399"/>
            <a:ext cx="2444368" cy="374749"/>
          </a:xfrm>
          <a:prstGeom prst="rect">
            <a:avLst/>
          </a:prstGeom>
          <a:noFill/>
        </p:spPr>
        <p:txBody>
          <a:bodyPr wrap="square" lIns="67500" tIns="35100" rIns="67500" bIns="35100" anchor="t">
            <a:normAutofit/>
          </a:bodyPr>
          <a:lstStyle/>
          <a:p>
            <a:pPr defTabSz="913765" fontAlgn="auto">
              <a:lnSpc>
                <a:spcPct val="120000"/>
              </a:lnSpc>
              <a:spcBef>
                <a:spcPct val="0"/>
              </a:spcBef>
              <a:defRPr/>
            </a:pPr>
            <a:r>
              <a:rPr lang="zh-CN" altLang="en-US" sz="1200" spc="150" dirty="0">
                <a:solidFill>
                  <a:srgbClr val="000000"/>
                </a:solidFill>
                <a:latin typeface="微软雅黑" panose="020B0503020204020204" pitchFamily="34" charset="-122"/>
                <a:ea typeface="微软雅黑" panose="020B0503020204020204" pitchFamily="34" charset="-122"/>
                <a:sym typeface="+mn-ea"/>
              </a:rPr>
              <a:t>饭菜要是热乎的</a:t>
            </a:r>
          </a:p>
        </p:txBody>
      </p:sp>
      <p:sp>
        <p:nvSpPr>
          <p:cNvPr id="36" name="文本框 35"/>
          <p:cNvSpPr txBox="1"/>
          <p:nvPr>
            <p:custDataLst>
              <p:tags r:id="rId19"/>
            </p:custDataLst>
          </p:nvPr>
        </p:nvSpPr>
        <p:spPr>
          <a:xfrm>
            <a:off x="4357581" y="4239281"/>
            <a:ext cx="2444368" cy="374749"/>
          </a:xfrm>
          <a:prstGeom prst="rect">
            <a:avLst/>
          </a:prstGeom>
          <a:noFill/>
        </p:spPr>
        <p:txBody>
          <a:bodyPr wrap="square" lIns="67500" tIns="35100" rIns="675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pitchFamily="34" charset="-122"/>
                <a:cs typeface="+mn-ea"/>
              </a:defRPr>
            </a:lvl1pPr>
          </a:lstStyle>
          <a:p>
            <a:pPr fontAlgn="auto">
              <a:lnSpc>
                <a:spcPct val="120000"/>
              </a:lnSpc>
            </a:pPr>
            <a:r>
              <a:rPr lang="zh-CN" altLang="en-US" sz="1500" spc="300" dirty="0">
                <a:solidFill>
                  <a:srgbClr val="9BBB59"/>
                </a:solidFill>
                <a:latin typeface="微软雅黑" panose="020B0503020204020204" pitchFamily="34" charset="-122"/>
                <a:ea typeface="微软雅黑" panose="020B0503020204020204" pitchFamily="34" charset="-122"/>
              </a:rPr>
              <a:t>饭菜保温</a:t>
            </a:r>
          </a:p>
        </p:txBody>
      </p:sp>
      <p:sp>
        <p:nvSpPr>
          <p:cNvPr id="41" name="椭圆 40"/>
          <p:cNvSpPr/>
          <p:nvPr>
            <p:custDataLst>
              <p:tags r:id="rId20"/>
            </p:custDataLst>
          </p:nvPr>
        </p:nvSpPr>
        <p:spPr>
          <a:xfrm>
            <a:off x="2892601" y="1773801"/>
            <a:ext cx="428703" cy="428703"/>
          </a:xfrm>
          <a:prstGeom prst="ellipse">
            <a:avLst/>
          </a:prstGeom>
          <a:solidFill>
            <a:srgbClr val="3498DB"/>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cxnSp>
        <p:nvCxnSpPr>
          <p:cNvPr id="43" name="直接连接符 42"/>
          <p:cNvCxnSpPr/>
          <p:nvPr>
            <p:custDataLst>
              <p:tags r:id="rId21"/>
            </p:custDataLst>
          </p:nvPr>
        </p:nvCxnSpPr>
        <p:spPr>
          <a:xfrm flipH="1">
            <a:off x="3406341" y="1985513"/>
            <a:ext cx="738354"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sp>
        <p:nvSpPr>
          <p:cNvPr id="44" name="文本框 43"/>
          <p:cNvSpPr txBox="1"/>
          <p:nvPr>
            <p:custDataLst>
              <p:tags r:id="rId22"/>
            </p:custDataLst>
          </p:nvPr>
        </p:nvSpPr>
        <p:spPr>
          <a:xfrm>
            <a:off x="4357581" y="2840573"/>
            <a:ext cx="3500544" cy="374749"/>
          </a:xfrm>
          <a:prstGeom prst="rect">
            <a:avLst/>
          </a:prstGeom>
          <a:noFill/>
        </p:spPr>
        <p:txBody>
          <a:bodyPr wrap="square" lIns="67500" tIns="35100" rIns="67500" bIns="35100" anchor="t">
            <a:noAutofit/>
          </a:bodyPr>
          <a:lstStyle/>
          <a:p>
            <a:pPr defTabSz="913765" fontAlgn="auto">
              <a:lnSpc>
                <a:spcPct val="120000"/>
              </a:lnSpc>
              <a:spcBef>
                <a:spcPct val="0"/>
              </a:spcBef>
              <a:defRPr/>
            </a:pPr>
            <a:r>
              <a:rPr lang="zh-CN" altLang="en-US" sz="1200" spc="150" dirty="0">
                <a:solidFill>
                  <a:srgbClr val="000000"/>
                </a:solidFill>
                <a:latin typeface="微软雅黑" panose="020B0503020204020204" pitchFamily="34" charset="-122"/>
                <a:ea typeface="微软雅黑" panose="020B0503020204020204" pitchFamily="34" charset="-122"/>
              </a:rPr>
              <a:t>饭菜要保证安全，不发生食源性疾病</a:t>
            </a:r>
          </a:p>
        </p:txBody>
      </p:sp>
      <p:sp>
        <p:nvSpPr>
          <p:cNvPr id="45" name="文本框 44"/>
          <p:cNvSpPr txBox="1"/>
          <p:nvPr>
            <p:custDataLst>
              <p:tags r:id="rId23"/>
            </p:custDataLst>
          </p:nvPr>
        </p:nvSpPr>
        <p:spPr>
          <a:xfrm>
            <a:off x="4357581" y="2436500"/>
            <a:ext cx="2444368" cy="374749"/>
          </a:xfrm>
          <a:prstGeom prst="rect">
            <a:avLst/>
          </a:prstGeom>
          <a:noFill/>
        </p:spPr>
        <p:txBody>
          <a:bodyPr wrap="square" lIns="67500" tIns="35100" rIns="675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pitchFamily="34" charset="-122"/>
                <a:cs typeface="+mn-ea"/>
              </a:defRPr>
            </a:lvl1pPr>
          </a:lstStyle>
          <a:p>
            <a:pPr fontAlgn="auto">
              <a:lnSpc>
                <a:spcPct val="120000"/>
              </a:lnSpc>
            </a:pPr>
            <a:r>
              <a:rPr lang="zh-CN" altLang="en-US" sz="1500" spc="300" dirty="0">
                <a:solidFill>
                  <a:srgbClr val="1AA3AA"/>
                </a:solidFill>
                <a:latin typeface="微软雅黑" panose="020B0503020204020204" pitchFamily="34" charset="-122"/>
                <a:ea typeface="微软雅黑" panose="020B0503020204020204" pitchFamily="34" charset="-122"/>
              </a:rPr>
              <a:t>孩子吃的安全</a:t>
            </a:r>
          </a:p>
        </p:txBody>
      </p:sp>
      <p:cxnSp>
        <p:nvCxnSpPr>
          <p:cNvPr id="47" name="直接连接符 46"/>
          <p:cNvCxnSpPr/>
          <p:nvPr>
            <p:custDataLst>
              <p:tags r:id="rId24"/>
            </p:custDataLst>
          </p:nvPr>
        </p:nvCxnSpPr>
        <p:spPr>
          <a:xfrm>
            <a:off x="3408687" y="3814097"/>
            <a:ext cx="734249"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sp>
        <p:nvSpPr>
          <p:cNvPr id="48" name="椭圆 47"/>
          <p:cNvSpPr/>
          <p:nvPr>
            <p:custDataLst>
              <p:tags r:id="rId25"/>
            </p:custDataLst>
          </p:nvPr>
        </p:nvSpPr>
        <p:spPr>
          <a:xfrm>
            <a:off x="2892601" y="2677536"/>
            <a:ext cx="428703" cy="428703"/>
          </a:xfrm>
          <a:prstGeom prst="ellipse">
            <a:avLst/>
          </a:prstGeom>
          <a:solidFill>
            <a:srgbClr val="1AA3AA"/>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sz="1350">
              <a:latin typeface="微软雅黑" panose="020B0503020204020204" pitchFamily="34" charset="-122"/>
              <a:ea typeface="微软雅黑" panose="020B0503020204020204" pitchFamily="34" charset="-122"/>
            </a:endParaRPr>
          </a:p>
        </p:txBody>
      </p:sp>
      <p:cxnSp>
        <p:nvCxnSpPr>
          <p:cNvPr id="50" name="直接连接符 49"/>
          <p:cNvCxnSpPr/>
          <p:nvPr>
            <p:custDataLst>
              <p:tags r:id="rId26"/>
            </p:custDataLst>
          </p:nvPr>
        </p:nvCxnSpPr>
        <p:spPr>
          <a:xfrm flipH="1">
            <a:off x="3406341" y="2906842"/>
            <a:ext cx="738354"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sp>
        <p:nvSpPr>
          <p:cNvPr id="54" name="文本框 53"/>
          <p:cNvSpPr txBox="1"/>
          <p:nvPr>
            <p:custDataLst>
              <p:tags r:id="rId27"/>
            </p:custDataLst>
          </p:nvPr>
        </p:nvSpPr>
        <p:spPr>
          <a:xfrm>
            <a:off x="4357581" y="1935664"/>
            <a:ext cx="2446127" cy="374749"/>
          </a:xfrm>
          <a:prstGeom prst="rect">
            <a:avLst/>
          </a:prstGeom>
          <a:noFill/>
        </p:spPr>
        <p:txBody>
          <a:bodyPr wrap="square" lIns="67500" tIns="35100" rIns="67500" bIns="35100" anchor="t">
            <a:normAutofit/>
          </a:bodyPr>
          <a:lstStyle/>
          <a:p>
            <a:pPr defTabSz="913765">
              <a:lnSpc>
                <a:spcPct val="120000"/>
              </a:lnSpc>
              <a:spcBef>
                <a:spcPct val="0"/>
              </a:spcBef>
              <a:defRPr/>
            </a:pPr>
            <a:r>
              <a:rPr lang="zh-CN" altLang="en-US" sz="1200" spc="150" dirty="0">
                <a:solidFill>
                  <a:srgbClr val="000000"/>
                </a:solidFill>
                <a:latin typeface="微软雅黑" panose="020B0503020204020204" pitchFamily="34" charset="-122"/>
                <a:ea typeface="微软雅黑" panose="020B0503020204020204" pitchFamily="34" charset="-122"/>
              </a:rPr>
              <a:t>菜品的质量要好</a:t>
            </a:r>
          </a:p>
        </p:txBody>
      </p:sp>
      <p:sp>
        <p:nvSpPr>
          <p:cNvPr id="55" name="文本框 54"/>
          <p:cNvSpPr txBox="1"/>
          <p:nvPr>
            <p:custDataLst>
              <p:tags r:id="rId28"/>
            </p:custDataLst>
          </p:nvPr>
        </p:nvSpPr>
        <p:spPr>
          <a:xfrm>
            <a:off x="4357581" y="1532179"/>
            <a:ext cx="2444368" cy="374749"/>
          </a:xfrm>
          <a:prstGeom prst="rect">
            <a:avLst/>
          </a:prstGeom>
          <a:noFill/>
        </p:spPr>
        <p:txBody>
          <a:bodyPr wrap="square" lIns="67500" tIns="35100" rIns="67500" bIns="0" anchor="b">
            <a:noAutofit/>
          </a:bodyPr>
          <a:lstStyle>
            <a:defPPr>
              <a:defRPr lang="zh-CN"/>
            </a:defPPr>
            <a:lvl1pPr lvl="0" defTabSz="913765">
              <a:lnSpc>
                <a:spcPct val="140000"/>
              </a:lnSpc>
              <a:spcBef>
                <a:spcPct val="0"/>
              </a:spcBef>
              <a:defRPr sz="1600" b="1">
                <a:solidFill>
                  <a:srgbClr val="1F74AD"/>
                </a:solidFill>
                <a:latin typeface="Arial" panose="020B0604020202020204" pitchFamily="34" charset="0"/>
                <a:ea typeface="微软雅黑" panose="020B0503020204020204" pitchFamily="34" charset="-122"/>
                <a:cs typeface="+mn-ea"/>
              </a:defRPr>
            </a:lvl1pPr>
          </a:lstStyle>
          <a:p>
            <a:pPr fontAlgn="auto">
              <a:lnSpc>
                <a:spcPct val="120000"/>
              </a:lnSpc>
            </a:pPr>
            <a:r>
              <a:rPr lang="zh-CN" altLang="en-US" sz="1500" spc="300" dirty="0">
                <a:solidFill>
                  <a:srgbClr val="3498DB"/>
                </a:solidFill>
                <a:latin typeface="微软雅黑" panose="020B0503020204020204" pitchFamily="34" charset="-122"/>
                <a:ea typeface="微软雅黑" panose="020B0503020204020204" pitchFamily="34" charset="-122"/>
              </a:rPr>
              <a:t>孩子吃的好</a:t>
            </a:r>
          </a:p>
        </p:txBody>
      </p:sp>
      <p:cxnSp>
        <p:nvCxnSpPr>
          <p:cNvPr id="46" name="直接连接符 45"/>
          <p:cNvCxnSpPr/>
          <p:nvPr>
            <p:custDataLst>
              <p:tags r:id="rId29"/>
            </p:custDataLst>
          </p:nvPr>
        </p:nvCxnSpPr>
        <p:spPr>
          <a:xfrm>
            <a:off x="3408687" y="4658013"/>
            <a:ext cx="734249" cy="0"/>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cxnSp>
        <p:nvCxnSpPr>
          <p:cNvPr id="12" name="直接连接符 11"/>
          <p:cNvCxnSpPr/>
          <p:nvPr>
            <p:custDataLst>
              <p:tags r:id="rId30"/>
            </p:custDataLst>
          </p:nvPr>
        </p:nvCxnSpPr>
        <p:spPr>
          <a:xfrm>
            <a:off x="2525478" y="1081191"/>
            <a:ext cx="0" cy="3576823"/>
          </a:xfrm>
          <a:prstGeom prst="line">
            <a:avLst/>
          </a:prstGeom>
          <a:ln>
            <a:solidFill>
              <a:schemeClr val="tx1"/>
            </a:solidFill>
          </a:ln>
        </p:spPr>
        <p:style>
          <a:lnRef idx="1">
            <a:srgbClr val="1F74AD"/>
          </a:lnRef>
          <a:fillRef idx="0">
            <a:srgbClr val="1F74AD"/>
          </a:fillRef>
          <a:effectRef idx="0">
            <a:srgbClr val="1F74AD"/>
          </a:effectRef>
          <a:fontRef idx="minor">
            <a:srgbClr val="000000"/>
          </a:fontRef>
        </p:style>
      </p:cxnSp>
      <p:sp>
        <p:nvSpPr>
          <p:cNvPr id="10" name="文本框 9"/>
          <p:cNvSpPr txBox="1"/>
          <p:nvPr/>
        </p:nvSpPr>
        <p:spPr>
          <a:xfrm>
            <a:off x="2978150" y="1104900"/>
            <a:ext cx="238125" cy="368300"/>
          </a:xfrm>
          <a:prstGeom prst="rect">
            <a:avLst/>
          </a:prstGeom>
          <a:noFill/>
        </p:spPr>
        <p:txBody>
          <a:bodyPr wrap="square" rtlCol="0">
            <a:spAutoFit/>
          </a:bodyPr>
          <a:lstStyle/>
          <a:p>
            <a:r>
              <a:rPr lang="en-US" altLang="zh-CN">
                <a:solidFill>
                  <a:schemeClr val="bg1"/>
                </a:solidFill>
              </a:rPr>
              <a:t>1</a:t>
            </a:r>
          </a:p>
        </p:txBody>
      </p:sp>
      <p:sp>
        <p:nvSpPr>
          <p:cNvPr id="11" name="文本框 10"/>
          <p:cNvSpPr txBox="1"/>
          <p:nvPr/>
        </p:nvSpPr>
        <p:spPr>
          <a:xfrm>
            <a:off x="2981325" y="1831975"/>
            <a:ext cx="238125" cy="368300"/>
          </a:xfrm>
          <a:prstGeom prst="rect">
            <a:avLst/>
          </a:prstGeom>
          <a:noFill/>
        </p:spPr>
        <p:txBody>
          <a:bodyPr wrap="square" rtlCol="0">
            <a:spAutoFit/>
          </a:bodyPr>
          <a:lstStyle/>
          <a:p>
            <a:r>
              <a:rPr lang="en-US" altLang="zh-CN">
                <a:solidFill>
                  <a:schemeClr val="bg1"/>
                </a:solidFill>
              </a:rPr>
              <a:t>2</a:t>
            </a:r>
          </a:p>
        </p:txBody>
      </p:sp>
      <p:sp>
        <p:nvSpPr>
          <p:cNvPr id="13" name="文本框 12"/>
          <p:cNvSpPr txBox="1"/>
          <p:nvPr/>
        </p:nvSpPr>
        <p:spPr>
          <a:xfrm>
            <a:off x="2987675" y="2677795"/>
            <a:ext cx="238125" cy="368300"/>
          </a:xfrm>
          <a:prstGeom prst="rect">
            <a:avLst/>
          </a:prstGeom>
          <a:noFill/>
        </p:spPr>
        <p:txBody>
          <a:bodyPr wrap="square" rtlCol="0">
            <a:spAutoFit/>
          </a:bodyPr>
          <a:lstStyle/>
          <a:p>
            <a:r>
              <a:rPr lang="en-US" altLang="zh-CN">
                <a:solidFill>
                  <a:schemeClr val="bg1"/>
                </a:solidFill>
              </a:rPr>
              <a:t>3</a:t>
            </a:r>
          </a:p>
        </p:txBody>
      </p:sp>
      <p:sp>
        <p:nvSpPr>
          <p:cNvPr id="14" name="文本框 13"/>
          <p:cNvSpPr txBox="1"/>
          <p:nvPr/>
        </p:nvSpPr>
        <p:spPr>
          <a:xfrm>
            <a:off x="2975610" y="3580765"/>
            <a:ext cx="238125" cy="368300"/>
          </a:xfrm>
          <a:prstGeom prst="rect">
            <a:avLst/>
          </a:prstGeom>
          <a:noFill/>
        </p:spPr>
        <p:txBody>
          <a:bodyPr wrap="square" rtlCol="0">
            <a:spAutoFit/>
          </a:bodyPr>
          <a:lstStyle/>
          <a:p>
            <a:r>
              <a:rPr lang="en-US" altLang="zh-CN">
                <a:solidFill>
                  <a:schemeClr val="bg1"/>
                </a:solidFill>
              </a:rPr>
              <a:t>4</a:t>
            </a:r>
          </a:p>
        </p:txBody>
      </p:sp>
      <p:sp>
        <p:nvSpPr>
          <p:cNvPr id="15" name="文本框 14"/>
          <p:cNvSpPr txBox="1"/>
          <p:nvPr/>
        </p:nvSpPr>
        <p:spPr>
          <a:xfrm>
            <a:off x="2987675" y="4512945"/>
            <a:ext cx="238125" cy="368300"/>
          </a:xfrm>
          <a:prstGeom prst="rect">
            <a:avLst/>
          </a:prstGeom>
          <a:noFill/>
        </p:spPr>
        <p:txBody>
          <a:bodyPr wrap="square" rtlCol="0">
            <a:spAutoFit/>
          </a:bodyPr>
          <a:lstStyle/>
          <a:p>
            <a:r>
              <a:rPr lang="en-US" altLang="zh-CN">
                <a:solidFill>
                  <a:schemeClr val="bg1"/>
                </a:solidFill>
              </a:rPr>
              <a:t>5</a:t>
            </a:r>
          </a:p>
        </p:txBody>
      </p:sp>
      <p:sp>
        <p:nvSpPr>
          <p:cNvPr id="4" name="文本框 3"/>
          <p:cNvSpPr txBox="1"/>
          <p:nvPr/>
        </p:nvSpPr>
        <p:spPr>
          <a:xfrm>
            <a:off x="777240" y="48895"/>
            <a:ext cx="2719070" cy="783590"/>
          </a:xfrm>
          <a:prstGeom prst="rect">
            <a:avLst/>
          </a:prstGeom>
          <a:noFill/>
        </p:spPr>
        <p:txBody>
          <a:bodyPr wrap="square" rtlCol="0">
            <a:spAutoFit/>
          </a:bodyPr>
          <a:lstStyle/>
          <a:p>
            <a:pPr>
              <a:lnSpc>
                <a:spcPct val="150000"/>
              </a:lnSpc>
            </a:pPr>
            <a:r>
              <a:rPr lang="zh-CN" altLang="en-US" sz="1600" b="1" dirty="0" smtClean="0">
                <a:solidFill>
                  <a:schemeClr val="tx1">
                    <a:lumMod val="65000"/>
                    <a:lumOff val="35000"/>
                  </a:schemeClr>
                </a:solidFill>
                <a:latin typeface="Arial" panose="020B0604020202020204" pitchFamily="34" charset="0"/>
                <a:ea typeface="微软雅黑" panose="020B0503020204020204" pitchFamily="34" charset="-122"/>
              </a:rPr>
              <a:t>餐饮服务食品安全管理案例</a:t>
            </a:r>
            <a:endPar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endParaRPr>
          </a:p>
          <a:p>
            <a:pPr>
              <a:lnSpc>
                <a:spcPct val="150000"/>
              </a:lnSpc>
            </a:pPr>
            <a:r>
              <a:rPr lang="en-US" altLang="zh-CN" sz="1400" b="1" dirty="0" smtClean="0">
                <a:solidFill>
                  <a:schemeClr val="tx1">
                    <a:lumMod val="65000"/>
                    <a:lumOff val="35000"/>
                  </a:schemeClr>
                </a:solidFill>
                <a:latin typeface="Arial" panose="020B0604020202020204" pitchFamily="34" charset="0"/>
                <a:ea typeface="微软雅黑" panose="020B0503020204020204" pitchFamily="34" charset="-122"/>
              </a:rPr>
              <a:t>                 ---</a:t>
            </a:r>
            <a:r>
              <a:rPr lang="zh-CN" altLang="en-US" sz="1400" b="1" dirty="0" smtClean="0">
                <a:solidFill>
                  <a:schemeClr val="tx1">
                    <a:lumMod val="65000"/>
                    <a:lumOff val="35000"/>
                  </a:schemeClr>
                </a:solidFill>
                <a:latin typeface="Arial" panose="020B0604020202020204" pitchFamily="34" charset="0"/>
                <a:ea typeface="微软雅黑" panose="020B0503020204020204" pitchFamily="34" charset="-122"/>
              </a:rPr>
              <a:t>学校类关注的来源</a:t>
            </a:r>
            <a:endParaRPr lang="zh-CN" altLang="en-US" b="1" dirty="0"/>
          </a:p>
        </p:txBody>
      </p:sp>
    </p:spTree>
    <p:custDataLst>
      <p:tags r:id="rId1"/>
    </p:custDataLst>
  </p:cSld>
  <p:clrMapOvr>
    <a:masterClrMapping/>
  </p:clrMapOvr>
  <p:transition spd="med" advClick="0" advTm="0">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973178"/>
            <a:ext cx="9144000" cy="15112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pic>
        <p:nvPicPr>
          <p:cNvPr id="4" name="Picture 2" descr="D:\1\83d4f57063662d5418d99f54b2010dd1.png"/>
          <p:cNvPicPr>
            <a:picLocks noChangeAspect="1" noChangeArrowheads="1"/>
          </p:cNvPicPr>
          <p:nvPr/>
        </p:nvPicPr>
        <p:blipFill>
          <a:blip r:embed="rId3" cstate="print"/>
          <a:srcRect/>
          <a:stretch>
            <a:fillRect/>
          </a:stretch>
        </p:blipFill>
        <p:spPr bwMode="auto">
          <a:xfrm>
            <a:off x="0" y="1126156"/>
            <a:ext cx="4549791" cy="2849078"/>
          </a:xfrm>
          <a:prstGeom prst="rect">
            <a:avLst/>
          </a:prstGeom>
          <a:noFill/>
        </p:spPr>
      </p:pic>
      <p:sp>
        <p:nvSpPr>
          <p:cNvPr id="7" name="TextBox 4"/>
          <p:cNvSpPr>
            <a:spLocks noChangeArrowheads="1"/>
          </p:cNvSpPr>
          <p:nvPr/>
        </p:nvSpPr>
        <p:spPr bwMode="auto">
          <a:xfrm>
            <a:off x="4930140" y="2509520"/>
            <a:ext cx="3529965" cy="438582"/>
          </a:xfrm>
          <a:prstGeom prst="rect">
            <a:avLst/>
          </a:prstGeom>
          <a:noFill/>
          <a:ln w="9525">
            <a:noFill/>
            <a:bevel/>
          </a:ln>
        </p:spPr>
        <p:txBody>
          <a:bodyPr wrap="square" lIns="68580" tIns="34290" rIns="68580" bIns="34290">
            <a:spAutoFit/>
          </a:bodyPr>
          <a:lstStyle/>
          <a:p>
            <a:pPr lvl="0"/>
            <a:r>
              <a:rPr lang="zh-CN" altLang="en-US" sz="2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营养健康助推团</a:t>
            </a:r>
            <a:r>
              <a:rPr lang="zh-CN" altLang="en-US" sz="2400" b="1"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餐</a:t>
            </a:r>
            <a:r>
              <a:rPr lang="zh-CN" altLang="en-US" sz="2400" b="1" dirty="0" smtClean="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发展</a:t>
            </a:r>
            <a:endParaRPr lang="zh-CN" altLang="en-US" sz="2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Rectangle 2"/>
          <p:cNvSpPr>
            <a:spLocks noGrp="1" noChangeArrowheads="1"/>
          </p:cNvSpPr>
          <p:nvPr>
            <p:ph type="title"/>
          </p:nvPr>
        </p:nvSpPr>
        <p:spPr>
          <a:xfrm>
            <a:off x="1485900" y="800241"/>
            <a:ext cx="6286500" cy="857515"/>
          </a:xfrm>
        </p:spPr>
        <p:txBody>
          <a:bodyPr/>
          <a:lstStyle/>
          <a:p>
            <a:pPr algn="ctr" eaLnBrk="1" hangingPunct="1"/>
            <a:r>
              <a:rPr lang="zh-CN" altLang="en-US" sz="3600" b="1" dirty="0" smtClean="0">
                <a:solidFill>
                  <a:srgbClr val="FF0000"/>
                </a:solidFill>
                <a:latin typeface="楷体" panose="02010609060101010101" pitchFamily="49" charset="-122"/>
                <a:ea typeface="楷体" panose="02010609060101010101" pitchFamily="49" charset="-122"/>
              </a:rPr>
              <a:t>我国居民膳食营养的变化</a:t>
            </a:r>
            <a:endParaRPr lang="zh-CN" altLang="en-US" sz="2700" dirty="0" smtClean="0">
              <a:solidFill>
                <a:srgbClr val="FF0000"/>
              </a:solidFill>
              <a:latin typeface="楷体" panose="02010609060101010101" pitchFamily="49" charset="-122"/>
              <a:ea typeface="楷体" panose="02010609060101010101" pitchFamily="49" charset="-122"/>
            </a:endParaRPr>
          </a:p>
        </p:txBody>
      </p:sp>
      <p:sp>
        <p:nvSpPr>
          <p:cNvPr id="30" name="Rectangle 3"/>
          <p:cNvSpPr txBox="1">
            <a:spLocks noChangeArrowheads="1"/>
          </p:cNvSpPr>
          <p:nvPr/>
        </p:nvSpPr>
        <p:spPr>
          <a:xfrm>
            <a:off x="2612231" y="1578040"/>
            <a:ext cx="4806554" cy="3078715"/>
          </a:xfrm>
          <a:prstGeom prst="rect">
            <a:avLst/>
          </a:prstGeom>
        </p:spPr>
        <p:txBody>
          <a:bodyPr>
            <a:normAutofit lnSpcReduction="10000"/>
          </a:bodyPr>
          <a:lstStyle/>
          <a:p>
            <a:pPr marL="402431" marR="0" lvl="0" indent="-402431"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zh-CN" altLang="en-US"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rPr>
              <a:t>粮食吃的越来越少</a:t>
            </a:r>
          </a:p>
          <a:p>
            <a:pPr marL="402431" marR="0" lvl="0" indent="-402431"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zh-CN" altLang="en-US"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rPr>
              <a:t>动物性食物吃的越来越多</a:t>
            </a:r>
            <a:endParaRPr kumimoji="0" lang="en-US" altLang="zh-CN"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402431" marR="0" lvl="0" indent="-402431"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zh-CN" altLang="en-US"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rPr>
              <a:t>油吃的多了</a:t>
            </a:r>
            <a:endParaRPr kumimoji="0" lang="en-US" altLang="zh-CN"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402431" marR="0" lvl="0" indent="-402431" algn="l" defTabSz="685800" rtl="0" eaLnBrk="1" fontAlgn="auto" latinLnBrk="0" hangingPunct="1">
              <a:lnSpc>
                <a:spcPct val="150000"/>
              </a:lnSpc>
              <a:spcBef>
                <a:spcPts val="750"/>
              </a:spcBef>
              <a:spcAft>
                <a:spcPts val="0"/>
              </a:spcAft>
              <a:buClrTx/>
              <a:buSzTx/>
              <a:buFont typeface="Arial" panose="020B0604020202020204" pitchFamily="34" charset="0"/>
              <a:buChar char="•"/>
              <a:tabLst/>
              <a:defRPr/>
            </a:pPr>
            <a:r>
              <a:rPr kumimoji="0" lang="zh-CN" altLang="en-US"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rPr>
              <a:t>盐吃的多了</a:t>
            </a:r>
            <a:endPar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Rectangle 2"/>
          <p:cNvSpPr>
            <a:spLocks noGrp="1" noChangeArrowheads="1"/>
          </p:cNvSpPr>
          <p:nvPr>
            <p:ph type="title"/>
          </p:nvPr>
        </p:nvSpPr>
        <p:spPr>
          <a:xfrm>
            <a:off x="1343025" y="671570"/>
            <a:ext cx="6286500" cy="857515"/>
          </a:xfrm>
        </p:spPr>
        <p:txBody>
          <a:bodyPr/>
          <a:lstStyle/>
          <a:p>
            <a:pPr algn="ctr" eaLnBrk="1" hangingPunct="1"/>
            <a:r>
              <a:rPr lang="zh-CN" altLang="en-US" sz="3600" b="1" dirty="0" smtClean="0">
                <a:solidFill>
                  <a:srgbClr val="FF0000"/>
                </a:solidFill>
                <a:latin typeface="楷体" panose="02010609060101010101" pitchFamily="49" charset="-122"/>
                <a:ea typeface="楷体" panose="02010609060101010101" pitchFamily="49" charset="-122"/>
              </a:rPr>
              <a:t>我国居民生活方式的变化</a:t>
            </a:r>
            <a:endParaRPr lang="zh-CN" altLang="en-US" sz="2700" dirty="0" smtClean="0">
              <a:solidFill>
                <a:srgbClr val="FF0000"/>
              </a:solidFill>
              <a:latin typeface="楷体" panose="02010609060101010101" pitchFamily="49" charset="-122"/>
              <a:ea typeface="楷体" panose="02010609060101010101" pitchFamily="49" charset="-122"/>
            </a:endParaRPr>
          </a:p>
        </p:txBody>
      </p:sp>
      <p:sp>
        <p:nvSpPr>
          <p:cNvPr id="11" name="Rectangle 3"/>
          <p:cNvSpPr txBox="1">
            <a:spLocks noChangeArrowheads="1"/>
          </p:cNvSpPr>
          <p:nvPr/>
        </p:nvSpPr>
        <p:spPr>
          <a:xfrm>
            <a:off x="2616787" y="1395735"/>
            <a:ext cx="4374356" cy="3078715"/>
          </a:xfrm>
          <a:prstGeom prst="rect">
            <a:avLst/>
          </a:prstGeom>
        </p:spPr>
        <p:txBody>
          <a:bodyPr/>
          <a:lstStyle/>
          <a:p>
            <a:pPr marL="402431" marR="0" lvl="0" indent="-402431" algn="l" defTabSz="685800" rtl="0" eaLnBrk="1" fontAlgn="auto" latinLnBrk="0" hangingPunct="1">
              <a:lnSpc>
                <a:spcPct val="200000"/>
              </a:lnSpc>
              <a:spcBef>
                <a:spcPts val="750"/>
              </a:spcBef>
              <a:spcAft>
                <a:spcPts val="0"/>
              </a:spcAft>
              <a:buClrTx/>
              <a:buSzTx/>
              <a:buFont typeface="Arial" panose="020B0604020202020204" pitchFamily="34" charset="0"/>
              <a:buChar char="•"/>
              <a:tabLst/>
              <a:defRPr/>
            </a:pPr>
            <a:r>
              <a:rPr kumimoji="0" lang="zh-CN" altLang="en-US"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rPr>
              <a:t>坐车多了</a:t>
            </a:r>
          </a:p>
          <a:p>
            <a:pPr marL="402431" marR="0" lvl="0" indent="-402431" algn="l" defTabSz="685800" rtl="0" eaLnBrk="1" fontAlgn="auto" latinLnBrk="0" hangingPunct="1">
              <a:lnSpc>
                <a:spcPct val="200000"/>
              </a:lnSpc>
              <a:spcBef>
                <a:spcPts val="750"/>
              </a:spcBef>
              <a:spcAft>
                <a:spcPts val="0"/>
              </a:spcAft>
              <a:buClrTx/>
              <a:buSzTx/>
              <a:buFont typeface="Arial" panose="020B0604020202020204" pitchFamily="34" charset="0"/>
              <a:buChar char="•"/>
              <a:tabLst/>
              <a:defRPr/>
            </a:pPr>
            <a:r>
              <a:rPr kumimoji="0" lang="zh-CN" altLang="en-US"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rPr>
              <a:t>走路骑车少了</a:t>
            </a:r>
            <a:endParaRPr kumimoji="0" lang="en-US" altLang="zh-CN"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endParaRPr>
          </a:p>
          <a:p>
            <a:pPr marL="402431" marR="0" lvl="0" indent="-402431" algn="l" defTabSz="685800" rtl="0" eaLnBrk="1" fontAlgn="auto" latinLnBrk="0" hangingPunct="1">
              <a:lnSpc>
                <a:spcPct val="200000"/>
              </a:lnSpc>
              <a:spcBef>
                <a:spcPts val="750"/>
              </a:spcBef>
              <a:spcAft>
                <a:spcPts val="0"/>
              </a:spcAft>
              <a:buClrTx/>
              <a:buSzTx/>
              <a:buFont typeface="Arial" panose="020B0604020202020204" pitchFamily="34" charset="0"/>
              <a:buChar char="•"/>
              <a:tabLst/>
              <a:defRPr/>
            </a:pPr>
            <a:r>
              <a:rPr kumimoji="0" lang="zh-CN" altLang="en-US" sz="3000" b="1" i="0" u="none" strike="noStrike" kern="1200" cap="none" spc="0" normalizeH="0" baseline="0" noProof="0" smtClean="0">
                <a:ln>
                  <a:noFill/>
                </a:ln>
                <a:solidFill>
                  <a:schemeClr val="tx1"/>
                </a:solidFill>
                <a:effectLst/>
                <a:uLnTx/>
                <a:uFillTx/>
                <a:latin typeface="楷体" panose="02010609060101010101" pitchFamily="49" charset="-122"/>
                <a:ea typeface="楷体" panose="02010609060101010101" pitchFamily="49" charset="-122"/>
                <a:cs typeface="+mn-cs"/>
              </a:rPr>
              <a:t>更“好吃懒做”了</a:t>
            </a:r>
            <a:endParaRPr kumimoji="0" lang="zh-CN" altLang="en-US" sz="3000" b="1" i="0" u="none" strike="noStrike" kern="1200" cap="none" spc="0" normalizeH="0" baseline="0" noProof="0" dirty="0" smtClean="0">
              <a:ln>
                <a:noFill/>
              </a:ln>
              <a:solidFill>
                <a:schemeClr val="tx1"/>
              </a:solidFill>
              <a:effectLst/>
              <a:uLnTx/>
              <a:uFillTx/>
              <a:latin typeface="楷体" panose="02010609060101010101" pitchFamily="49" charset="-122"/>
              <a:ea typeface="楷体" panose="02010609060101010101" pitchFamily="49" charset="-122"/>
              <a:cs typeface="+mn-cs"/>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标题 1">
            <a:extLst>
              <a:ext uri="{FF2B5EF4-FFF2-40B4-BE49-F238E27FC236}">
                <a16:creationId xmlns="" xmlns:a16="http://schemas.microsoft.com/office/drawing/2014/main" id="{D53D5A02-F67F-4A8E-A1E0-76508884AA69}"/>
              </a:ext>
            </a:extLst>
          </p:cNvPr>
          <p:cNvSpPr>
            <a:spLocks noGrp="1"/>
          </p:cNvSpPr>
          <p:nvPr>
            <p:ph type="title"/>
          </p:nvPr>
        </p:nvSpPr>
        <p:spPr>
          <a:xfrm>
            <a:off x="970360" y="658983"/>
            <a:ext cx="6792638" cy="463281"/>
          </a:xfrm>
        </p:spPr>
        <p:txBody>
          <a:bodyPr>
            <a:noAutofit/>
          </a:bodyPr>
          <a:lstStyle/>
          <a:p>
            <a:r>
              <a:rPr lang="zh-CN" altLang="en-US" sz="2800" dirty="0" smtClean="0">
                <a:solidFill>
                  <a:srgbClr val="FF0000"/>
                </a:solidFill>
                <a:latin typeface="微软雅黑" pitchFamily="34" charset="-122"/>
              </a:rPr>
              <a:t>党中央、国务院高度重视国民营养健康</a:t>
            </a:r>
            <a:endParaRPr lang="zh-CN" altLang="en-US" sz="2800" dirty="0">
              <a:solidFill>
                <a:srgbClr val="FF0000"/>
              </a:solidFill>
              <a:latin typeface="微软雅黑" pitchFamily="34" charset="-122"/>
            </a:endParaRPr>
          </a:p>
        </p:txBody>
      </p:sp>
      <p:sp>
        <p:nvSpPr>
          <p:cNvPr id="13" name="内容占位符 2"/>
          <p:cNvSpPr txBox="1">
            <a:spLocks/>
          </p:cNvSpPr>
          <p:nvPr/>
        </p:nvSpPr>
        <p:spPr>
          <a:xfrm>
            <a:off x="1035844" y="1079040"/>
            <a:ext cx="6929437" cy="3718205"/>
          </a:xfrm>
          <a:prstGeom prst="rect">
            <a:avLst/>
          </a:prstGeom>
        </p:spPr>
        <p:txBody>
          <a:bodyPr lIns="68580" tIns="34290" rIns="68580" bIns="3429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39329" indent="-305991">
              <a:lnSpc>
                <a:spcPct val="150000"/>
              </a:lnSpc>
              <a:buFont typeface="Wingdings" panose="05000000000000000000" pitchFamily="2" charset="2"/>
              <a:buChar char="ü"/>
              <a:defRPr/>
            </a:pPr>
            <a:r>
              <a:rPr lang="zh-CN" altLang="en-US" sz="1800" dirty="0" smtClean="0">
                <a:latin typeface="黑体" pitchFamily="49" charset="-122"/>
                <a:ea typeface="黑体" pitchFamily="49" charset="-122"/>
              </a:rPr>
              <a:t>没有全民健康，就没有全面小康</a:t>
            </a:r>
          </a:p>
          <a:p>
            <a:pPr marL="339329" indent="-305991">
              <a:lnSpc>
                <a:spcPct val="150000"/>
              </a:lnSpc>
              <a:buFont typeface="Wingdings" panose="05000000000000000000" pitchFamily="2" charset="2"/>
              <a:buChar char="ü"/>
              <a:defRPr/>
            </a:pPr>
            <a:r>
              <a:rPr lang="zh-CN" altLang="en-US" sz="1800" dirty="0" smtClean="0">
                <a:latin typeface="黑体" pitchFamily="49" charset="-122"/>
                <a:ea typeface="黑体" pitchFamily="49" charset="-122"/>
              </a:rPr>
              <a:t>要把人民健康放在优先发展的战略地位</a:t>
            </a:r>
            <a:endParaRPr lang="en-US" altLang="zh-CN" sz="1800" dirty="0" smtClean="0">
              <a:latin typeface="黑体" pitchFamily="49" charset="-122"/>
              <a:ea typeface="黑体" pitchFamily="49" charset="-122"/>
            </a:endParaRPr>
          </a:p>
          <a:p>
            <a:pPr marL="339329" indent="-305991">
              <a:lnSpc>
                <a:spcPct val="150000"/>
              </a:lnSpc>
              <a:buFont typeface="Wingdings" panose="05000000000000000000" pitchFamily="2" charset="2"/>
              <a:buChar char="ü"/>
              <a:defRPr/>
            </a:pPr>
            <a:r>
              <a:rPr lang="zh-CN" altLang="en-US" sz="1800" dirty="0" smtClean="0">
                <a:latin typeface="黑体" pitchFamily="49" charset="-122"/>
                <a:ea typeface="黑体" pitchFamily="49" charset="-122"/>
              </a:rPr>
              <a:t>普及健康生活、优化健康服务、完善健康保健、建设健康环境、发展健康产业为重点，加快推进健康中国建设，努力全方位、全周期保障人民健康</a:t>
            </a:r>
          </a:p>
          <a:p>
            <a:pPr marL="339329" indent="-305991">
              <a:lnSpc>
                <a:spcPct val="150000"/>
              </a:lnSpc>
              <a:buFont typeface="Wingdings" panose="05000000000000000000" pitchFamily="2" charset="2"/>
              <a:buChar char="ü"/>
              <a:defRPr/>
            </a:pPr>
            <a:r>
              <a:rPr lang="zh-CN" altLang="en-US" sz="1800" dirty="0" smtClean="0">
                <a:latin typeface="黑体" pitchFamily="49" charset="-122"/>
                <a:ea typeface="黑体" pitchFamily="49" charset="-122"/>
              </a:rPr>
              <a:t>要倡导健康文明的生活方式，树立大卫生、大健康的观念，把以治病为中心转变为以人民健康为中心，建立健全健康教育体系，提升全民健康素养，推动全民健身和全民健康深度融合。</a:t>
            </a:r>
            <a:endParaRPr lang="zh-CN" altLang="en-US" sz="1800" dirty="0">
              <a:latin typeface="黑体" pitchFamily="49" charset="-122"/>
              <a:ea typeface="黑体" pitchFamily="49" charset="-122"/>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9"/>
          <p:cNvSpPr/>
          <p:nvPr/>
        </p:nvSpPr>
        <p:spPr>
          <a:xfrm>
            <a:off x="1370776" y="589455"/>
            <a:ext cx="5938910" cy="692114"/>
          </a:xfrm>
          <a:prstGeom prst="rect">
            <a:avLst/>
          </a:prstGeom>
        </p:spPr>
        <p:txBody>
          <a:bodyPr wrap="square" lIns="51435" tIns="25718" rIns="51435" bIns="25718">
            <a:spAutoFit/>
          </a:bodyPr>
          <a:lstStyle/>
          <a:p>
            <a:pPr marL="192876" indent="-192876" algn="ctr">
              <a:lnSpc>
                <a:spcPct val="130000"/>
              </a:lnSpc>
              <a:spcBef>
                <a:spcPct val="20000"/>
              </a:spcBef>
              <a:buClr>
                <a:srgbClr val="3333CC"/>
              </a:buClr>
              <a:buSzPct val="60000"/>
              <a:defRPr/>
            </a:pPr>
            <a:r>
              <a:rPr lang="en-US" altLang="zh-CN" sz="32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2030</a:t>
            </a:r>
            <a:r>
              <a:rPr lang="zh-CN" altLang="en-US" sz="32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年健康中国目标</a:t>
            </a:r>
            <a:endParaRPr lang="en-US" altLang="zh-CN" sz="32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1" name="矩形 10"/>
          <p:cNvSpPr/>
          <p:nvPr/>
        </p:nvSpPr>
        <p:spPr>
          <a:xfrm>
            <a:off x="4729657" y="1285875"/>
            <a:ext cx="3606362" cy="1819275"/>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 name="内容占位符 2"/>
          <p:cNvSpPr txBox="1">
            <a:spLocks/>
          </p:cNvSpPr>
          <p:nvPr/>
        </p:nvSpPr>
        <p:spPr>
          <a:xfrm>
            <a:off x="4921257" y="3040455"/>
            <a:ext cx="3375791" cy="1856024"/>
          </a:xfrm>
          <a:prstGeom prst="rect">
            <a:avLst/>
          </a:prstGeom>
        </p:spPr>
        <p:txBody>
          <a:bodyPr>
            <a:normAutofit lnSpcReduction="10000"/>
          </a:bodyPr>
          <a:lstStyle/>
          <a:p>
            <a:pPr marL="0" marR="0" lvl="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zh-CN" altLang="en-US" sz="2100" b="1" i="0" u="none" strike="noStrike" kern="120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cs"/>
              </a:rPr>
              <a:t>人民健康水平持续提升</a:t>
            </a:r>
            <a:endParaRPr kumimoji="0" lang="en-US" altLang="zh-CN" sz="2100" b="1" i="0" u="none" strike="noStrike" kern="1200" cap="none" spc="0" normalizeH="0" baseline="0" noProof="0" dirty="0" smtClean="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685800" rtl="0" eaLnBrk="1" fontAlgn="auto" latinLnBrk="0" hangingPunct="1">
              <a:lnSpc>
                <a:spcPct val="130000"/>
              </a:lnSpc>
              <a:spcBef>
                <a:spcPts val="750"/>
              </a:spcBef>
              <a:spcAft>
                <a:spcPts val="0"/>
              </a:spcAft>
              <a:buClr>
                <a:srgbClr val="0053A5"/>
              </a:buClr>
              <a:buSzPct val="80000"/>
              <a:buFont typeface="Wingdings" panose="05000000000000000000" pitchFamily="2" charset="2"/>
              <a:buChar char="Ø"/>
              <a:tabLst/>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人民身体素质明显增强。</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685800" rtl="0" eaLnBrk="1" fontAlgn="auto" latinLnBrk="0" hangingPunct="1">
              <a:lnSpc>
                <a:spcPct val="130000"/>
              </a:lnSpc>
              <a:spcBef>
                <a:spcPts val="750"/>
              </a:spcBef>
              <a:spcAft>
                <a:spcPts val="0"/>
              </a:spcAft>
              <a:buClr>
                <a:srgbClr val="0053A5"/>
              </a:buClr>
              <a:buSzPct val="80000"/>
              <a:buFont typeface="Wingdings" panose="05000000000000000000" pitchFamily="2" charset="2"/>
              <a:buChar char="Ø"/>
              <a:tabLst/>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人均期望寿命达到</a:t>
            </a:r>
            <a:r>
              <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79.0</a:t>
            </a: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岁。</a:t>
            </a:r>
            <a:endParaRPr kumimoji="0" lang="en-US" altLang="zh-CN"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endParaRPr>
          </a:p>
          <a:p>
            <a:pPr marL="171450" marR="0" lvl="0" indent="-171450" algn="l" defTabSz="685800" rtl="0" eaLnBrk="1" fontAlgn="auto" latinLnBrk="0" hangingPunct="1">
              <a:lnSpc>
                <a:spcPct val="130000"/>
              </a:lnSpc>
              <a:spcBef>
                <a:spcPts val="750"/>
              </a:spcBef>
              <a:spcAft>
                <a:spcPts val="0"/>
              </a:spcAft>
              <a:buClr>
                <a:srgbClr val="0053A5"/>
              </a:buClr>
              <a:buSzPct val="80000"/>
              <a:buFont typeface="Wingdings" panose="05000000000000000000" pitchFamily="2" charset="2"/>
              <a:buChar char="Ø"/>
              <a:tabLst/>
              <a:defRPr/>
            </a:pPr>
            <a:r>
              <a:rPr kumimoji="0" lang="zh-CN" altLang="en-US" sz="1800" b="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cs"/>
              </a:rPr>
              <a:t>人均健康预期寿命显著提高。</a:t>
            </a:r>
            <a:endParaRPr kumimoji="0" lang="en-US" altLang="zh-CN" sz="18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pic>
        <p:nvPicPr>
          <p:cNvPr id="15" name="图片 14"/>
          <p:cNvPicPr>
            <a:picLocks noChangeAspect="1"/>
          </p:cNvPicPr>
          <p:nvPr/>
        </p:nvPicPr>
        <p:blipFill rotWithShape="1">
          <a:blip r:embed="rId4" cstate="print">
            <a:extLst>
              <a:ext uri="{28A0092B-C50C-407E-A947-70E740481C1C}">
                <a14:useLocalDpi xmlns="" xmlns:a14="http://schemas.microsoft.com/office/drawing/2010/main" val="0"/>
              </a:ext>
            </a:extLst>
          </a:blip>
          <a:srcRect t="3811" b="5732"/>
          <a:stretch/>
        </p:blipFill>
        <p:spPr>
          <a:xfrm>
            <a:off x="416967" y="1470345"/>
            <a:ext cx="4111678" cy="2791359"/>
          </a:xfrm>
          <a:prstGeom prst="rect">
            <a:avLst/>
          </a:prstGeom>
        </p:spPr>
      </p:pic>
      <p:sp>
        <p:nvSpPr>
          <p:cNvPr id="17" name="矩形 16"/>
          <p:cNvSpPr/>
          <p:nvPr/>
        </p:nvSpPr>
        <p:spPr>
          <a:xfrm>
            <a:off x="4812425" y="1333501"/>
            <a:ext cx="3429000" cy="1731241"/>
          </a:xfrm>
          <a:prstGeom prst="rect">
            <a:avLst/>
          </a:prstGeom>
        </p:spPr>
        <p:txBody>
          <a:bodyPr wrap="square" lIns="68565" tIns="34289" rIns="68565" bIns="34289">
            <a:spAutoFit/>
          </a:bodyPr>
          <a:lstStyle/>
          <a:p>
            <a:pPr algn="just">
              <a:lnSpc>
                <a:spcPct val="150000"/>
              </a:lnSpc>
              <a:buSzPct val="80000"/>
            </a:pPr>
            <a:r>
              <a:rPr lang="en-US" altLang="zh-CN" b="1" dirty="0">
                <a:solidFill>
                  <a:schemeClr val="bg1"/>
                </a:solidFill>
                <a:latin typeface="微软雅黑" panose="020B0503020204020204" pitchFamily="34" charset="-122"/>
                <a:ea typeface="微软雅黑" panose="020B0503020204020204" pitchFamily="34" charset="-122"/>
              </a:rPr>
              <a:t>2016</a:t>
            </a:r>
            <a:r>
              <a:rPr lang="zh-CN" altLang="en-US" b="1" dirty="0">
                <a:solidFill>
                  <a:schemeClr val="bg1"/>
                </a:solidFill>
                <a:latin typeface="微软雅黑" panose="020B0503020204020204" pitchFamily="34" charset="-122"/>
                <a:ea typeface="微软雅黑" panose="020B0503020204020204" pitchFamily="34" charset="-122"/>
              </a:rPr>
              <a:t>年</a:t>
            </a:r>
            <a:r>
              <a:rPr lang="en-US" altLang="zh-CN" b="1" dirty="0">
                <a:solidFill>
                  <a:schemeClr val="bg1"/>
                </a:solidFill>
                <a:latin typeface="微软雅黑" panose="020B0503020204020204" pitchFamily="34" charset="-122"/>
                <a:ea typeface="微软雅黑" panose="020B0503020204020204" pitchFamily="34" charset="-122"/>
              </a:rPr>
              <a:t>10</a:t>
            </a:r>
            <a:r>
              <a:rPr lang="zh-CN" altLang="en-US" b="1" dirty="0">
                <a:solidFill>
                  <a:schemeClr val="bg1"/>
                </a:solidFill>
                <a:latin typeface="微软雅黑" panose="020B0503020204020204" pitchFamily="34" charset="-122"/>
                <a:ea typeface="微软雅黑" panose="020B0503020204020204" pitchFamily="34" charset="-122"/>
              </a:rPr>
              <a:t>月</a:t>
            </a:r>
            <a:r>
              <a:rPr lang="en-US" altLang="zh-CN" b="1" dirty="0">
                <a:solidFill>
                  <a:schemeClr val="bg1"/>
                </a:solidFill>
                <a:latin typeface="微软雅黑" panose="020B0503020204020204" pitchFamily="34" charset="-122"/>
                <a:ea typeface="微软雅黑" panose="020B0503020204020204" pitchFamily="34" charset="-122"/>
              </a:rPr>
              <a:t>25</a:t>
            </a:r>
            <a:r>
              <a:rPr lang="zh-CN" altLang="en-US" b="1" dirty="0">
                <a:solidFill>
                  <a:schemeClr val="bg1"/>
                </a:solidFill>
                <a:latin typeface="微软雅黑" panose="020B0503020204020204" pitchFamily="34" charset="-122"/>
                <a:ea typeface="微软雅黑" panose="020B0503020204020204" pitchFamily="34" charset="-122"/>
              </a:rPr>
              <a:t>日，中共中央、国务院印发</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“健康中国2</a:t>
            </a:r>
            <a:r>
              <a:rPr lang="en-US" altLang="zh-CN" b="1" dirty="0">
                <a:solidFill>
                  <a:schemeClr val="bg1"/>
                </a:solidFill>
                <a:latin typeface="微软雅黑" panose="020B0503020204020204" pitchFamily="34" charset="-122"/>
                <a:ea typeface="微软雅黑" panose="020B0503020204020204" pitchFamily="34" charset="-122"/>
              </a:rPr>
              <a:t>030</a:t>
            </a:r>
            <a:r>
              <a:rPr lang="zh-CN" altLang="en-US" b="1" dirty="0">
                <a:solidFill>
                  <a:schemeClr val="bg1"/>
                </a:solidFill>
                <a:latin typeface="微软雅黑" panose="020B0503020204020204" pitchFamily="34" charset="-122"/>
                <a:ea typeface="微软雅黑" panose="020B0503020204020204" pitchFamily="34" charset="-122"/>
              </a:rPr>
              <a:t>”规划纲要</a:t>
            </a:r>
            <a:r>
              <a:rPr lang="en-US" altLang="zh-CN" b="1" dirty="0">
                <a:solidFill>
                  <a:schemeClr val="bg1"/>
                </a:solidFill>
                <a:latin typeface="微软雅黑" panose="020B0503020204020204" pitchFamily="34" charset="-122"/>
                <a:ea typeface="微软雅黑" panose="020B0503020204020204" pitchFamily="34" charset="-122"/>
              </a:rPr>
              <a:t>》</a:t>
            </a:r>
            <a:r>
              <a:rPr lang="zh-CN" altLang="en-US" b="1" dirty="0">
                <a:solidFill>
                  <a:schemeClr val="bg1"/>
                </a:solidFill>
                <a:latin typeface="微软雅黑" panose="020B0503020204020204" pitchFamily="34" charset="-122"/>
                <a:ea typeface="微软雅黑" panose="020B0503020204020204" pitchFamily="34" charset="-122"/>
              </a:rPr>
              <a:t>，强调坚持预防为主，减少疾病发生。</a:t>
            </a:r>
            <a:endParaRPr lang="en-US" altLang="zh-CN"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2"/>
          <p:cNvSpPr txBox="1"/>
          <p:nvPr/>
        </p:nvSpPr>
        <p:spPr>
          <a:xfrm>
            <a:off x="11752929" y="6298799"/>
            <a:ext cx="821690" cy="344170"/>
          </a:xfrm>
          <a:prstGeom prst="rect">
            <a:avLst/>
          </a:prstGeom>
          <a:noFill/>
        </p:spPr>
        <p:txBody>
          <a:bodyPr wrap="none" lIns="68559" tIns="34279" rIns="68559" bIns="34279" rtlCol="0">
            <a:spAutoFit/>
          </a:bodyPr>
          <a:lstStyle/>
          <a:p>
            <a:r>
              <a:rPr lang="zh-CN" altLang="en-US" dirty="0" smtClean="0"/>
              <a:t>延时符</a:t>
            </a:r>
            <a:endParaRPr lang="zh-CN" altLang="en-US" dirty="0"/>
          </a:p>
        </p:txBody>
      </p:sp>
      <p:sp>
        <p:nvSpPr>
          <p:cNvPr id="18" name="矩形 17"/>
          <p:cNvSpPr/>
          <p:nvPr/>
        </p:nvSpPr>
        <p:spPr>
          <a:xfrm>
            <a:off x="3392519" y="133410"/>
            <a:ext cx="2562197" cy="609375"/>
          </a:xfrm>
          <a:prstGeom prst="rect">
            <a:avLst/>
          </a:prstGeom>
        </p:spPr>
        <p:txBody>
          <a:bodyPr wrap="none" lIns="68559" tIns="34279" rIns="68559" bIns="34279">
            <a:spAutoFit/>
          </a:bodyPr>
          <a:lstStyle/>
          <a:p>
            <a:pPr algn="ctr">
              <a:lnSpc>
                <a:spcPct val="130000"/>
              </a:lnSpc>
              <a:defRPr/>
            </a:pPr>
            <a:r>
              <a:rPr lang="zh-CN" altLang="en-US" sz="2700" b="1"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j-cs"/>
                <a:sym typeface="+mn-ea"/>
              </a:rPr>
              <a:t>食品</a:t>
            </a:r>
            <a:r>
              <a:rPr lang="zh-CN" altLang="en-US" sz="2700" b="1" dirty="0" smtClean="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j-cs"/>
                <a:sym typeface="+mn-ea"/>
              </a:rPr>
              <a:t>安全的挑战</a:t>
            </a:r>
            <a:endParaRPr lang="en-US" altLang="zh-CN" sz="2700" b="1" kern="100" dirty="0">
              <a:solidFill>
                <a:schemeClr val="accent1"/>
              </a:solidFill>
              <a:effectLst>
                <a:outerShdw blurRad="38100" dist="25400" dir="5400000" algn="ctr" rotWithShape="0">
                  <a:srgbClr val="6E747A">
                    <a:alpha val="43000"/>
                  </a:srgbClr>
                </a:outerShdw>
              </a:effectLst>
              <a:latin typeface="微软雅黑" panose="020B0503020204020204" pitchFamily="34" charset="-122"/>
              <a:ea typeface="微软雅黑" panose="020B0503020204020204" pitchFamily="34" charset="-122"/>
              <a:cs typeface="+mj-cs"/>
              <a:sym typeface="+mn-ea"/>
            </a:endParaRPr>
          </a:p>
        </p:txBody>
      </p:sp>
      <p:sp>
        <p:nvSpPr>
          <p:cNvPr id="19" name="Freeform 106"/>
          <p:cNvSpPr/>
          <p:nvPr/>
        </p:nvSpPr>
        <p:spPr bwMode="auto">
          <a:xfrm>
            <a:off x="1638300" y="1188720"/>
            <a:ext cx="6614160" cy="3040379"/>
          </a:xfrm>
          <a:custGeom>
            <a:avLst/>
            <a:gdLst/>
            <a:ahLst/>
            <a:cxnLst>
              <a:cxn ang="0">
                <a:pos x="10" y="184"/>
              </a:cxn>
              <a:cxn ang="0">
                <a:pos x="38" y="384"/>
              </a:cxn>
              <a:cxn ang="0">
                <a:pos x="74" y="522"/>
              </a:cxn>
              <a:cxn ang="0">
                <a:pos x="125" y="668"/>
              </a:cxn>
              <a:cxn ang="0">
                <a:pos x="190" y="800"/>
              </a:cxn>
              <a:cxn ang="0">
                <a:pos x="274" y="948"/>
              </a:cxn>
              <a:cxn ang="0">
                <a:pos x="388" y="1112"/>
              </a:cxn>
              <a:cxn ang="0">
                <a:pos x="506" y="1250"/>
              </a:cxn>
              <a:cxn ang="0">
                <a:pos x="644" y="1364"/>
              </a:cxn>
              <a:cxn ang="0">
                <a:pos x="782" y="1448"/>
              </a:cxn>
              <a:cxn ang="0">
                <a:pos x="895" y="1495"/>
              </a:cxn>
              <a:cxn ang="0">
                <a:pos x="998" y="1524"/>
              </a:cxn>
              <a:cxn ang="0">
                <a:pos x="1088" y="1546"/>
              </a:cxn>
              <a:cxn ang="0">
                <a:pos x="1100" y="1668"/>
              </a:cxn>
              <a:cxn ang="0">
                <a:pos x="1244" y="1588"/>
              </a:cxn>
              <a:cxn ang="0">
                <a:pos x="1432" y="1540"/>
              </a:cxn>
              <a:cxn ang="0">
                <a:pos x="1356" y="1432"/>
              </a:cxn>
              <a:cxn ang="0">
                <a:pos x="1300" y="1302"/>
              </a:cxn>
              <a:cxn ang="0">
                <a:pos x="1258" y="1096"/>
              </a:cxn>
              <a:cxn ang="0">
                <a:pos x="1104" y="1294"/>
              </a:cxn>
              <a:cxn ang="0">
                <a:pos x="956" y="1252"/>
              </a:cxn>
              <a:cxn ang="0">
                <a:pos x="806" y="1178"/>
              </a:cxn>
              <a:cxn ang="0">
                <a:pos x="654" y="1081"/>
              </a:cxn>
              <a:cxn ang="0">
                <a:pos x="480" y="932"/>
              </a:cxn>
              <a:cxn ang="0">
                <a:pos x="364" y="806"/>
              </a:cxn>
              <a:cxn ang="0">
                <a:pos x="286" y="703"/>
              </a:cxn>
              <a:cxn ang="0">
                <a:pos x="234" y="622"/>
              </a:cxn>
              <a:cxn ang="0">
                <a:pos x="171" y="524"/>
              </a:cxn>
              <a:cxn ang="0">
                <a:pos x="132" y="450"/>
              </a:cxn>
              <a:cxn ang="0">
                <a:pos x="100" y="374"/>
              </a:cxn>
              <a:cxn ang="0">
                <a:pos x="66" y="270"/>
              </a:cxn>
              <a:cxn ang="0">
                <a:pos x="0" y="0"/>
              </a:cxn>
            </a:cxnLst>
            <a:rect l="0" t="0" r="r" b="b"/>
            <a:pathLst>
              <a:path w="1433" h="1743">
                <a:moveTo>
                  <a:pt x="0" y="0"/>
                </a:moveTo>
                <a:lnTo>
                  <a:pt x="10" y="184"/>
                </a:lnTo>
                <a:lnTo>
                  <a:pt x="20" y="276"/>
                </a:lnTo>
                <a:lnTo>
                  <a:pt x="38" y="384"/>
                </a:lnTo>
                <a:lnTo>
                  <a:pt x="54" y="456"/>
                </a:lnTo>
                <a:lnTo>
                  <a:pt x="74" y="522"/>
                </a:lnTo>
                <a:lnTo>
                  <a:pt x="98" y="598"/>
                </a:lnTo>
                <a:lnTo>
                  <a:pt x="125" y="668"/>
                </a:lnTo>
                <a:lnTo>
                  <a:pt x="158" y="736"/>
                </a:lnTo>
                <a:lnTo>
                  <a:pt x="190" y="800"/>
                </a:lnTo>
                <a:lnTo>
                  <a:pt x="235" y="883"/>
                </a:lnTo>
                <a:lnTo>
                  <a:pt x="274" y="948"/>
                </a:lnTo>
                <a:lnTo>
                  <a:pt x="326" y="1023"/>
                </a:lnTo>
                <a:lnTo>
                  <a:pt x="388" y="1112"/>
                </a:lnTo>
                <a:lnTo>
                  <a:pt x="450" y="1186"/>
                </a:lnTo>
                <a:lnTo>
                  <a:pt x="506" y="1250"/>
                </a:lnTo>
                <a:lnTo>
                  <a:pt x="575" y="1311"/>
                </a:lnTo>
                <a:lnTo>
                  <a:pt x="644" y="1364"/>
                </a:lnTo>
                <a:lnTo>
                  <a:pt x="716" y="1412"/>
                </a:lnTo>
                <a:lnTo>
                  <a:pt x="782" y="1448"/>
                </a:lnTo>
                <a:lnTo>
                  <a:pt x="844" y="1476"/>
                </a:lnTo>
                <a:lnTo>
                  <a:pt x="895" y="1495"/>
                </a:lnTo>
                <a:lnTo>
                  <a:pt x="948" y="1512"/>
                </a:lnTo>
                <a:lnTo>
                  <a:pt x="998" y="1524"/>
                </a:lnTo>
                <a:lnTo>
                  <a:pt x="1042" y="1536"/>
                </a:lnTo>
                <a:lnTo>
                  <a:pt x="1088" y="1546"/>
                </a:lnTo>
                <a:lnTo>
                  <a:pt x="1010" y="1742"/>
                </a:lnTo>
                <a:lnTo>
                  <a:pt x="1100" y="1668"/>
                </a:lnTo>
                <a:lnTo>
                  <a:pt x="1172" y="1624"/>
                </a:lnTo>
                <a:lnTo>
                  <a:pt x="1244" y="1588"/>
                </a:lnTo>
                <a:lnTo>
                  <a:pt x="1338" y="1558"/>
                </a:lnTo>
                <a:lnTo>
                  <a:pt x="1432" y="1540"/>
                </a:lnTo>
                <a:lnTo>
                  <a:pt x="1402" y="1502"/>
                </a:lnTo>
                <a:lnTo>
                  <a:pt x="1356" y="1432"/>
                </a:lnTo>
                <a:lnTo>
                  <a:pt x="1326" y="1366"/>
                </a:lnTo>
                <a:lnTo>
                  <a:pt x="1300" y="1302"/>
                </a:lnTo>
                <a:lnTo>
                  <a:pt x="1282" y="1230"/>
                </a:lnTo>
                <a:lnTo>
                  <a:pt x="1258" y="1096"/>
                </a:lnTo>
                <a:lnTo>
                  <a:pt x="1178" y="1310"/>
                </a:lnTo>
                <a:lnTo>
                  <a:pt x="1104" y="1294"/>
                </a:lnTo>
                <a:lnTo>
                  <a:pt x="1027" y="1273"/>
                </a:lnTo>
                <a:lnTo>
                  <a:pt x="956" y="1252"/>
                </a:lnTo>
                <a:lnTo>
                  <a:pt x="880" y="1220"/>
                </a:lnTo>
                <a:lnTo>
                  <a:pt x="806" y="1178"/>
                </a:lnTo>
                <a:lnTo>
                  <a:pt x="728" y="1134"/>
                </a:lnTo>
                <a:lnTo>
                  <a:pt x="654" y="1081"/>
                </a:lnTo>
                <a:lnTo>
                  <a:pt x="560" y="1004"/>
                </a:lnTo>
                <a:lnTo>
                  <a:pt x="480" y="932"/>
                </a:lnTo>
                <a:lnTo>
                  <a:pt x="422" y="872"/>
                </a:lnTo>
                <a:lnTo>
                  <a:pt x="364" y="806"/>
                </a:lnTo>
                <a:lnTo>
                  <a:pt x="324" y="758"/>
                </a:lnTo>
                <a:lnTo>
                  <a:pt x="286" y="703"/>
                </a:lnTo>
                <a:lnTo>
                  <a:pt x="262" y="666"/>
                </a:lnTo>
                <a:lnTo>
                  <a:pt x="234" y="622"/>
                </a:lnTo>
                <a:lnTo>
                  <a:pt x="198" y="564"/>
                </a:lnTo>
                <a:lnTo>
                  <a:pt x="171" y="524"/>
                </a:lnTo>
                <a:lnTo>
                  <a:pt x="152" y="487"/>
                </a:lnTo>
                <a:lnTo>
                  <a:pt x="132" y="450"/>
                </a:lnTo>
                <a:lnTo>
                  <a:pt x="116" y="413"/>
                </a:lnTo>
                <a:lnTo>
                  <a:pt x="100" y="374"/>
                </a:lnTo>
                <a:lnTo>
                  <a:pt x="83" y="330"/>
                </a:lnTo>
                <a:lnTo>
                  <a:pt x="66" y="270"/>
                </a:lnTo>
                <a:lnTo>
                  <a:pt x="38" y="166"/>
                </a:lnTo>
                <a:lnTo>
                  <a:pt x="0" y="0"/>
                </a:lnTo>
              </a:path>
            </a:pathLst>
          </a:custGeom>
          <a:gradFill rotWithShape="0">
            <a:gsLst>
              <a:gs pos="0">
                <a:srgbClr val="DADADA"/>
              </a:gs>
              <a:gs pos="100000">
                <a:srgbClr val="DADADA">
                  <a:gamma/>
                  <a:shade val="29804"/>
                  <a:invGamma/>
                </a:srgbClr>
              </a:gs>
            </a:gsLst>
            <a:lin ang="2700000" scaled="1"/>
          </a:gradFill>
          <a:ln w="12700" cap="rnd">
            <a:noFill/>
            <a:round/>
          </a:ln>
          <a:effectLst>
            <a:outerShdw dist="107763" dir="2700000" algn="ctr" rotWithShape="0">
              <a:schemeClr val="bg2"/>
            </a:outerShdw>
          </a:effectLst>
        </p:spPr>
        <p:txBody>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fontAlgn="auto">
              <a:spcBef>
                <a:spcPts val="0"/>
              </a:spcBef>
              <a:spcAft>
                <a:spcPts val="0"/>
              </a:spcAft>
              <a:defRPr/>
            </a:pPr>
            <a:endParaRPr lang="zh-CN" altLang="en-US">
              <a:latin typeface="+mn-lt"/>
              <a:ea typeface="+mn-ea"/>
            </a:endParaRPr>
          </a:p>
        </p:txBody>
      </p:sp>
      <p:pic>
        <p:nvPicPr>
          <p:cNvPr id="22" name="图片 21" descr="0b39ca77575f4232abf5f3c6d2182126.jpeg"/>
          <p:cNvPicPr>
            <a:picLocks noChangeAspect="1"/>
          </p:cNvPicPr>
          <p:nvPr/>
        </p:nvPicPr>
        <p:blipFill>
          <a:blip r:embed="rId3" cstate="print"/>
          <a:stretch>
            <a:fillRect/>
          </a:stretch>
        </p:blipFill>
        <p:spPr>
          <a:xfrm>
            <a:off x="1440180" y="470156"/>
            <a:ext cx="1375916" cy="1040192"/>
          </a:xfrm>
          <a:prstGeom prst="rect">
            <a:avLst/>
          </a:prstGeom>
        </p:spPr>
      </p:pic>
      <p:pic>
        <p:nvPicPr>
          <p:cNvPr id="23" name="图片 22" descr="t01c7f96e8f77a0a919.jpg"/>
          <p:cNvPicPr>
            <a:picLocks noChangeAspect="1"/>
          </p:cNvPicPr>
          <p:nvPr/>
        </p:nvPicPr>
        <p:blipFill>
          <a:blip r:embed="rId4"/>
          <a:stretch>
            <a:fillRect/>
          </a:stretch>
        </p:blipFill>
        <p:spPr>
          <a:xfrm>
            <a:off x="3360420" y="1242060"/>
            <a:ext cx="1219200" cy="1397540"/>
          </a:xfrm>
          <a:prstGeom prst="rect">
            <a:avLst/>
          </a:prstGeom>
        </p:spPr>
      </p:pic>
      <p:pic>
        <p:nvPicPr>
          <p:cNvPr id="24" name="图片 23" descr="U5039P1032DT20110811144828.jpg"/>
          <p:cNvPicPr>
            <a:picLocks noChangeAspect="1"/>
          </p:cNvPicPr>
          <p:nvPr/>
        </p:nvPicPr>
        <p:blipFill>
          <a:blip r:embed="rId5" cstate="print"/>
          <a:stretch>
            <a:fillRect/>
          </a:stretch>
        </p:blipFill>
        <p:spPr>
          <a:xfrm>
            <a:off x="5159096" y="1767840"/>
            <a:ext cx="1029891" cy="1373188"/>
          </a:xfrm>
          <a:prstGeom prst="rect">
            <a:avLst/>
          </a:prstGeom>
        </p:spPr>
      </p:pic>
      <p:pic>
        <p:nvPicPr>
          <p:cNvPr id="25" name="Picture 1" descr="C:\Users\Administrator.PC-20150510PZAQ\AppData\Roaming\Tencent\Users\664330896\QQ\WinTemp\RichOle\$B6(P2Q1BW47L1%X4UMRQ$L.png"/>
          <p:cNvPicPr>
            <a:picLocks noChangeAspect="1" noChangeArrowheads="1"/>
          </p:cNvPicPr>
          <p:nvPr/>
        </p:nvPicPr>
        <p:blipFill>
          <a:blip r:embed="rId6"/>
          <a:srcRect/>
          <a:stretch>
            <a:fillRect/>
          </a:stretch>
        </p:blipFill>
        <p:spPr bwMode="auto">
          <a:xfrm>
            <a:off x="6875529" y="1767840"/>
            <a:ext cx="1315335" cy="1697355"/>
          </a:xfrm>
          <a:prstGeom prst="rect">
            <a:avLst/>
          </a:prstGeom>
          <a:noFill/>
        </p:spPr>
      </p:pic>
      <p:cxnSp>
        <p:nvCxnSpPr>
          <p:cNvPr id="29" name="肘形连接符 28"/>
          <p:cNvCxnSpPr/>
          <p:nvPr/>
        </p:nvCxnSpPr>
        <p:spPr>
          <a:xfrm rot="5400000">
            <a:off x="1039495" y="1769745"/>
            <a:ext cx="974090" cy="466725"/>
          </a:xfrm>
          <a:prstGeom prst="bentConnector3">
            <a:avLst>
              <a:gd name="adj1" fmla="val 50033"/>
            </a:avLst>
          </a:prstGeom>
        </p:spPr>
        <p:style>
          <a:lnRef idx="3">
            <a:schemeClr val="accent2"/>
          </a:lnRef>
          <a:fillRef idx="0">
            <a:schemeClr val="accent2"/>
          </a:fillRef>
          <a:effectRef idx="2">
            <a:schemeClr val="accent2"/>
          </a:effectRef>
          <a:fontRef idx="minor">
            <a:schemeClr val="tx1"/>
          </a:fontRef>
        </p:style>
      </p:cxnSp>
      <p:sp>
        <p:nvSpPr>
          <p:cNvPr id="30" name="矩形 29"/>
          <p:cNvSpPr/>
          <p:nvPr/>
        </p:nvSpPr>
        <p:spPr>
          <a:xfrm>
            <a:off x="784860" y="2529840"/>
            <a:ext cx="1173480" cy="655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1" name="TextBox 30"/>
          <p:cNvSpPr txBox="1"/>
          <p:nvPr/>
        </p:nvSpPr>
        <p:spPr>
          <a:xfrm>
            <a:off x="853440" y="2537460"/>
            <a:ext cx="998220" cy="646331"/>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三聚氰胺奶粉</a:t>
            </a:r>
          </a:p>
        </p:txBody>
      </p:sp>
      <p:cxnSp>
        <p:nvCxnSpPr>
          <p:cNvPr id="33" name="肘形连接符 32"/>
          <p:cNvCxnSpPr/>
          <p:nvPr/>
        </p:nvCxnSpPr>
        <p:spPr>
          <a:xfrm rot="5400000">
            <a:off x="2663190" y="3044190"/>
            <a:ext cx="1188720" cy="464820"/>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sp>
        <p:nvSpPr>
          <p:cNvPr id="34" name="矩形 33"/>
          <p:cNvSpPr/>
          <p:nvPr/>
        </p:nvSpPr>
        <p:spPr>
          <a:xfrm>
            <a:off x="2217420" y="3832860"/>
            <a:ext cx="1173480" cy="655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5" name="TextBox 34"/>
          <p:cNvSpPr txBox="1"/>
          <p:nvPr/>
        </p:nvSpPr>
        <p:spPr>
          <a:xfrm>
            <a:off x="2324100" y="3825240"/>
            <a:ext cx="1021080" cy="646331"/>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瘦肉精事件</a:t>
            </a:r>
          </a:p>
        </p:txBody>
      </p:sp>
      <p:cxnSp>
        <p:nvCxnSpPr>
          <p:cNvPr id="37" name="肘形连接符 36"/>
          <p:cNvCxnSpPr/>
          <p:nvPr/>
        </p:nvCxnSpPr>
        <p:spPr>
          <a:xfrm rot="5400000">
            <a:off x="4663440" y="3421380"/>
            <a:ext cx="777240" cy="411480"/>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sp>
        <p:nvSpPr>
          <p:cNvPr id="38" name="矩形 37"/>
          <p:cNvSpPr/>
          <p:nvPr/>
        </p:nvSpPr>
        <p:spPr>
          <a:xfrm>
            <a:off x="4168140" y="4015740"/>
            <a:ext cx="1173480" cy="655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9" name="TextBox 38"/>
          <p:cNvSpPr txBox="1"/>
          <p:nvPr/>
        </p:nvSpPr>
        <p:spPr>
          <a:xfrm>
            <a:off x="4191000" y="4038600"/>
            <a:ext cx="1188720" cy="646331"/>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染色馒头  事件</a:t>
            </a:r>
          </a:p>
        </p:txBody>
      </p:sp>
      <p:cxnSp>
        <p:nvCxnSpPr>
          <p:cNvPr id="41" name="肘形连接符 40"/>
          <p:cNvCxnSpPr/>
          <p:nvPr/>
        </p:nvCxnSpPr>
        <p:spPr>
          <a:xfrm rot="5400000">
            <a:off x="6141720" y="3840480"/>
            <a:ext cx="1127760" cy="365760"/>
          </a:xfrm>
          <a:prstGeom prst="bentConnector3">
            <a:avLst>
              <a:gd name="adj1" fmla="val 50000"/>
            </a:avLst>
          </a:prstGeom>
        </p:spPr>
        <p:style>
          <a:lnRef idx="3">
            <a:schemeClr val="accent2"/>
          </a:lnRef>
          <a:fillRef idx="0">
            <a:schemeClr val="accent2"/>
          </a:fillRef>
          <a:effectRef idx="2">
            <a:schemeClr val="accent2"/>
          </a:effectRef>
          <a:fontRef idx="minor">
            <a:schemeClr val="tx1"/>
          </a:fontRef>
        </p:style>
      </p:cxnSp>
      <p:sp>
        <p:nvSpPr>
          <p:cNvPr id="42" name="矩形 41"/>
          <p:cNvSpPr/>
          <p:nvPr/>
        </p:nvSpPr>
        <p:spPr>
          <a:xfrm>
            <a:off x="5951220" y="4367848"/>
            <a:ext cx="1173480" cy="655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3" name="TextBox 42"/>
          <p:cNvSpPr txBox="1"/>
          <p:nvPr/>
        </p:nvSpPr>
        <p:spPr>
          <a:xfrm>
            <a:off x="6065520" y="4419600"/>
            <a:ext cx="1005840" cy="646331"/>
          </a:xfrm>
          <a:prstGeom prst="rect">
            <a:avLst/>
          </a:prstGeom>
          <a:noFill/>
        </p:spPr>
        <p:txBody>
          <a:bodyPr wrap="square" rtlCol="0">
            <a:spAutoFit/>
          </a:bodyPr>
          <a:lstStyle/>
          <a:p>
            <a:pPr algn="ctr"/>
            <a:r>
              <a:rPr lang="zh-CN" altLang="en-US" dirty="0" smtClean="0">
                <a:latin typeface="微软雅黑" panose="020B0503020204020204" pitchFamily="34" charset="-122"/>
                <a:ea typeface="微软雅黑" panose="020B0503020204020204" pitchFamily="34" charset="-122"/>
              </a:rPr>
              <a:t>地沟油事件</a:t>
            </a:r>
          </a:p>
        </p:txBody>
      </p:sp>
    </p:spTree>
  </p:cSld>
  <p:clrMapOvr>
    <a:masterClrMapping/>
  </p:clrMapOvr>
  <p:transition spd="med" advClick="0" advTm="0">
    <p:rand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11"/>
          <p:cNvSpPr/>
          <p:nvPr/>
        </p:nvSpPr>
        <p:spPr>
          <a:xfrm>
            <a:off x="1632620" y="567310"/>
            <a:ext cx="6006498" cy="485262"/>
          </a:xfrm>
          <a:prstGeom prst="rect">
            <a:avLst/>
          </a:prstGeom>
        </p:spPr>
        <p:txBody>
          <a:bodyPr wrap="square" lIns="51435" tIns="25718" rIns="51435" bIns="25718">
            <a:spAutoFit/>
          </a:bodyPr>
          <a:lstStyle/>
          <a:p>
            <a:pPr marL="192873" indent="-192873" algn="ctr">
              <a:lnSpc>
                <a:spcPct val="130000"/>
              </a:lnSpc>
              <a:spcBef>
                <a:spcPct val="20000"/>
              </a:spcBef>
              <a:buClr>
                <a:srgbClr val="3333CC"/>
              </a:buClr>
              <a:buSzPct val="60000"/>
              <a:defRPr/>
            </a:pPr>
            <a:r>
              <a:rPr lang="en-US" altLang="zh-CN"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国民营养计划（</a:t>
            </a:r>
            <a:r>
              <a:rPr lang="en-US" altLang="zh-CN"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2017-2030</a:t>
            </a:r>
            <a:r>
              <a:rPr lang="zh-CN" altLang="en-US"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en-US" altLang="zh-CN" sz="2400" b="1" kern="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p>
        </p:txBody>
      </p:sp>
      <p:grpSp>
        <p:nvGrpSpPr>
          <p:cNvPr id="13" name="组合 7"/>
          <p:cNvGrpSpPr/>
          <p:nvPr/>
        </p:nvGrpSpPr>
        <p:grpSpPr>
          <a:xfrm>
            <a:off x="828674" y="1209675"/>
            <a:ext cx="7667625" cy="3516314"/>
            <a:chOff x="11817" y="1047415"/>
            <a:chExt cx="8836484" cy="4604170"/>
          </a:xfrm>
        </p:grpSpPr>
        <p:pic>
          <p:nvPicPr>
            <p:cNvPr id="18" name="图片 3"/>
            <p:cNvPicPr>
              <a:picLocks noChangeAspect="1"/>
            </p:cNvPicPr>
            <p:nvPr/>
          </p:nvPicPr>
          <p:blipFill>
            <a:blip r:embed="rId4" cstate="print"/>
            <a:stretch>
              <a:fillRect/>
            </a:stretch>
          </p:blipFill>
          <p:spPr>
            <a:xfrm>
              <a:off x="11817" y="1051599"/>
              <a:ext cx="8836484" cy="4599986"/>
            </a:xfrm>
            <a:prstGeom prst="rect">
              <a:avLst/>
            </a:prstGeom>
            <a:noFill/>
            <a:ln w="9525">
              <a:noFill/>
            </a:ln>
          </p:spPr>
        </p:pic>
        <p:sp>
          <p:nvSpPr>
            <p:cNvPr id="19" name="矩形 18"/>
            <p:cNvSpPr/>
            <p:nvPr/>
          </p:nvSpPr>
          <p:spPr>
            <a:xfrm>
              <a:off x="113890" y="1047415"/>
              <a:ext cx="4539336" cy="7006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Rectangle 23"/>
          <p:cNvSpPr>
            <a:spLocks noChangeArrowheads="1"/>
          </p:cNvSpPr>
          <p:nvPr/>
        </p:nvSpPr>
        <p:spPr bwMode="auto">
          <a:xfrm>
            <a:off x="3791959" y="2050455"/>
            <a:ext cx="1477748" cy="13161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algn="ctr" defTabSz="822940">
              <a:defRPr/>
            </a:pPr>
            <a:r>
              <a:rPr lang="zh-CN" altLang="en-US" sz="2700" b="1" dirty="0">
                <a:solidFill>
                  <a:srgbClr val="C00000"/>
                </a:solidFill>
                <a:latin typeface="微软雅黑" pitchFamily="34" charset="-122"/>
                <a:ea typeface="微软雅黑" pitchFamily="34" charset="-122"/>
              </a:rPr>
              <a:t>各方如何一起做</a:t>
            </a:r>
            <a:endParaRPr lang="en-US" altLang="zh-CN" sz="2700" b="1" dirty="0">
              <a:solidFill>
                <a:srgbClr val="C00000"/>
              </a:solidFill>
              <a:latin typeface="微软雅黑" pitchFamily="34" charset="-122"/>
              <a:ea typeface="微软雅黑" pitchFamily="34" charset="-122"/>
            </a:endParaRPr>
          </a:p>
        </p:txBody>
      </p:sp>
      <p:grpSp>
        <p:nvGrpSpPr>
          <p:cNvPr id="11" name="组合 4"/>
          <p:cNvGrpSpPr/>
          <p:nvPr/>
        </p:nvGrpSpPr>
        <p:grpSpPr>
          <a:xfrm>
            <a:off x="2666605" y="1131485"/>
            <a:ext cx="3552762" cy="3061888"/>
            <a:chOff x="2584069" y="1592195"/>
            <a:chExt cx="3763541" cy="3478292"/>
          </a:xfrm>
        </p:grpSpPr>
        <p:sp>
          <p:nvSpPr>
            <p:cNvPr id="13" name="AutoShape 4"/>
            <p:cNvSpPr>
              <a:spLocks noChangeArrowheads="1"/>
            </p:cNvSpPr>
            <p:nvPr/>
          </p:nvSpPr>
          <p:spPr bwMode="gray">
            <a:xfrm rot="19367479">
              <a:off x="2584069" y="1592195"/>
              <a:ext cx="3763541" cy="3478292"/>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13B6D"/>
            </a:solidFill>
            <a:ln w="3175" cap="flat" cmpd="sng" algn="ctr">
              <a:solidFill>
                <a:schemeClr val="bg1"/>
              </a:solidFill>
              <a:prstDash val="solid"/>
            </a:ln>
            <a:effectLst>
              <a:outerShdw blurRad="50800" dist="38100" dir="2700000" algn="tl" rotWithShape="0">
                <a:prstClr val="black">
                  <a:alpha val="40000"/>
                </a:prstClr>
              </a:outerShdw>
            </a:effectLst>
          </p:spPr>
          <p:txBody>
            <a:bodyPr lIns="0" rIns="0" anchor="ctr"/>
            <a:lstStyle/>
            <a:p>
              <a:pPr algn="ctr" defTabSz="822940" fontAlgn="base">
                <a:lnSpc>
                  <a:spcPct val="120000"/>
                </a:lnSpc>
                <a:spcBef>
                  <a:spcPts val="540"/>
                </a:spcBef>
                <a:spcAft>
                  <a:spcPts val="540"/>
                </a:spcAft>
                <a:defRPr/>
              </a:pPr>
              <a:endParaRPr lang="zh-CN" altLang="en-US" sz="2500" kern="0" dirty="0">
                <a:solidFill>
                  <a:sysClr val="window" lastClr="FFFFFF"/>
                </a:solidFill>
                <a:latin typeface="Impact" pitchFamily="34" charset="0"/>
                <a:ea typeface="微软雅黑" pitchFamily="34" charset="-122"/>
              </a:endParaRPr>
            </a:p>
          </p:txBody>
        </p:sp>
        <p:sp>
          <p:nvSpPr>
            <p:cNvPr id="14" name="WordArt 7"/>
            <p:cNvSpPr>
              <a:spLocks noChangeArrowheads="1" noChangeShapeType="1" noTextEdit="1"/>
            </p:cNvSpPr>
            <p:nvPr/>
          </p:nvSpPr>
          <p:spPr bwMode="gray">
            <a:xfrm rot="3394332">
              <a:off x="3919286" y="2072379"/>
              <a:ext cx="2105025" cy="1771650"/>
            </a:xfrm>
            <a:prstGeom prst="rect">
              <a:avLst/>
            </a:prstGeom>
            <a:extLst>
              <a:ext uri="{AF507438-7753-43E0-B8FC-AC1667EBCBE1}">
                <a14:hiddenEffects xmlns="" xmlns:a14="http://schemas.microsoft.com/office/drawing/2010/main">
                  <a:effectLst/>
                </a14:hiddenEffects>
              </a:ext>
            </a:extLst>
          </p:spPr>
          <p:txBody>
            <a:bodyPr spcFirstLastPara="1" wrap="none" fromWordArt="1">
              <a:prstTxWarp prst="textArchUp">
                <a:avLst>
                  <a:gd name="adj" fmla="val 12808676"/>
                </a:avLst>
              </a:prstTxWarp>
            </a:bodyPr>
            <a:lstStyle/>
            <a:p>
              <a:pPr algn="ctr" defTabSz="822940">
                <a:defRPr/>
              </a:pPr>
              <a:r>
                <a:rPr lang="zh-CN" altLang="en-US" b="1" kern="10" dirty="0">
                  <a:ln w="6350">
                    <a:noFill/>
                    <a:round/>
                    <a:headEnd/>
                    <a:tailEnd/>
                  </a:ln>
                  <a:solidFill>
                    <a:srgbClr val="013B6D"/>
                  </a:solidFill>
                  <a:effectLst>
                    <a:outerShdw blurRad="38100" dist="38100" dir="2700000" algn="tl">
                      <a:srgbClr val="000000">
                        <a:alpha val="43137"/>
                      </a:srgbClr>
                    </a:outerShdw>
                  </a:effectLst>
                  <a:latin typeface="微软雅黑" pitchFamily="34" charset="-122"/>
                  <a:ea typeface="微软雅黑" pitchFamily="34" charset="-122"/>
                  <a:cs typeface="Arial"/>
                </a:rPr>
                <a:t>    </a:t>
              </a:r>
              <a:r>
                <a:rPr lang="zh-CN" altLang="en-US" b="1" kern="10" dirty="0">
                  <a:ln w="6350">
                    <a:noFill/>
                    <a:round/>
                    <a:headEnd/>
                    <a:tailEnd/>
                  </a:ln>
                  <a:solidFill>
                    <a:srgbClr val="FFFFFF"/>
                  </a:solidFill>
                  <a:effectLst>
                    <a:outerShdw blurRad="38100" dist="38100" dir="2700000" algn="tl">
                      <a:srgbClr val="000000">
                        <a:alpha val="43137"/>
                      </a:srgbClr>
                    </a:outerShdw>
                  </a:effectLst>
                  <a:latin typeface="微软雅黑" pitchFamily="34" charset="-122"/>
                  <a:ea typeface="微软雅黑" pitchFamily="34" charset="-122"/>
                  <a:cs typeface="Arial"/>
                </a:rPr>
                <a:t>社会</a:t>
              </a:r>
              <a:r>
                <a:rPr lang="zh-CN" altLang="en-US" kern="10" dirty="0">
                  <a:ln w="6350">
                    <a:noFill/>
                    <a:round/>
                    <a:headEnd/>
                    <a:tailEnd/>
                  </a:ln>
                  <a:solidFill>
                    <a:srgbClr val="013B6D"/>
                  </a:solidFill>
                  <a:latin typeface="微软雅黑" pitchFamily="34" charset="-122"/>
                  <a:ea typeface="微软雅黑" pitchFamily="34" charset="-122"/>
                  <a:cs typeface="Arial"/>
                </a:rPr>
                <a:t>社</a:t>
              </a:r>
            </a:p>
          </p:txBody>
        </p:sp>
      </p:grpSp>
      <p:grpSp>
        <p:nvGrpSpPr>
          <p:cNvPr id="15" name="组合 1"/>
          <p:cNvGrpSpPr/>
          <p:nvPr/>
        </p:nvGrpSpPr>
        <p:grpSpPr>
          <a:xfrm>
            <a:off x="2905673" y="1099499"/>
            <a:ext cx="3553747" cy="3061041"/>
            <a:chOff x="2849700" y="1556687"/>
            <a:chExt cx="3764584" cy="3477329"/>
          </a:xfrm>
        </p:grpSpPr>
        <p:sp>
          <p:nvSpPr>
            <p:cNvPr id="17" name="AutoShape 6"/>
            <p:cNvSpPr>
              <a:spLocks noChangeArrowheads="1"/>
            </p:cNvSpPr>
            <p:nvPr/>
          </p:nvSpPr>
          <p:spPr bwMode="gray">
            <a:xfrm rot="12146960">
              <a:off x="2849700" y="1556687"/>
              <a:ext cx="3764584" cy="3477329"/>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13B6D"/>
            </a:solid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algn="ctr" defTabSz="822940" fontAlgn="base">
                <a:lnSpc>
                  <a:spcPct val="120000"/>
                </a:lnSpc>
                <a:spcBef>
                  <a:spcPct val="0"/>
                </a:spcBef>
                <a:spcAft>
                  <a:spcPct val="0"/>
                </a:spcAft>
                <a:defRPr/>
              </a:pPr>
              <a:endParaRPr lang="zh-CN" altLang="en-US" sz="1100" kern="0" dirty="0">
                <a:solidFill>
                  <a:srgbClr val="4D4D4D"/>
                </a:solidFill>
                <a:latin typeface="微软雅黑" pitchFamily="34" charset="-122"/>
                <a:ea typeface="微软雅黑" pitchFamily="34" charset="-122"/>
              </a:endParaRPr>
            </a:p>
          </p:txBody>
        </p:sp>
        <p:sp>
          <p:nvSpPr>
            <p:cNvPr id="20" name="WordArt 9"/>
            <p:cNvSpPr>
              <a:spLocks noChangeArrowheads="1" noChangeShapeType="1" noTextEdit="1"/>
            </p:cNvSpPr>
            <p:nvPr/>
          </p:nvSpPr>
          <p:spPr bwMode="gray">
            <a:xfrm rot="17984564">
              <a:off x="3125312" y="2159388"/>
              <a:ext cx="2105025" cy="1770063"/>
            </a:xfrm>
            <a:prstGeom prst="rect">
              <a:avLst/>
            </a:prstGeom>
            <a:extLst>
              <a:ext uri="{AF507438-7753-43E0-B8FC-AC1667EBCBE1}">
                <a14:hiddenEffects xmlns="" xmlns:a14="http://schemas.microsoft.com/office/drawing/2010/main">
                  <a:effectLst/>
                </a14:hiddenEffects>
              </a:ext>
            </a:extLst>
          </p:spPr>
          <p:txBody>
            <a:bodyPr spcFirstLastPara="1" wrap="none" fromWordArt="1">
              <a:prstTxWarp prst="textArchUp">
                <a:avLst>
                  <a:gd name="adj" fmla="val 12807260"/>
                </a:avLst>
              </a:prstTxWarp>
            </a:bodyPr>
            <a:lstStyle/>
            <a:p>
              <a:pPr algn="ctr" defTabSz="822940">
                <a:defRPr/>
              </a:pPr>
              <a:r>
                <a:rPr lang="zh-CN" altLang="en-US" kern="10" dirty="0">
                  <a:ln w="6350">
                    <a:noFill/>
                    <a:round/>
                    <a:headEnd/>
                    <a:tailEnd/>
                  </a:ln>
                  <a:solidFill>
                    <a:srgbClr val="013B6D"/>
                  </a:solidFill>
                  <a:latin typeface="微软雅黑" pitchFamily="34" charset="-122"/>
                  <a:ea typeface="微软雅黑" pitchFamily="34" charset="-122"/>
                  <a:cs typeface="Arial"/>
                </a:rPr>
                <a:t>府</a:t>
              </a:r>
              <a:r>
                <a:rPr lang="zh-CN" altLang="en-US" b="1" kern="10" dirty="0">
                  <a:ln w="6350">
                    <a:noFill/>
                    <a:round/>
                    <a:headEnd/>
                    <a:tailEnd/>
                  </a:ln>
                  <a:solidFill>
                    <a:prstClr val="white"/>
                  </a:solidFill>
                  <a:effectLst>
                    <a:outerShdw blurRad="38100" dist="38100" dir="2700000" algn="tl">
                      <a:srgbClr val="000000">
                        <a:alpha val="43137"/>
                      </a:srgbClr>
                    </a:outerShdw>
                  </a:effectLst>
                  <a:latin typeface="微软雅黑" pitchFamily="34" charset="-122"/>
                  <a:ea typeface="微软雅黑" pitchFamily="34" charset="-122"/>
                  <a:cs typeface="Arial"/>
                </a:rPr>
                <a:t>政府</a:t>
              </a:r>
              <a:r>
                <a:rPr lang="zh-CN" altLang="en-US" kern="10" dirty="0">
                  <a:ln w="6350">
                    <a:noFill/>
                    <a:round/>
                    <a:headEnd/>
                    <a:tailEnd/>
                  </a:ln>
                  <a:solidFill>
                    <a:srgbClr val="013B6D"/>
                  </a:solidFill>
                  <a:latin typeface="微软雅黑" pitchFamily="34" charset="-122"/>
                  <a:ea typeface="微软雅黑" pitchFamily="34" charset="-122"/>
                  <a:cs typeface="Arial"/>
                </a:rPr>
                <a:t>政</a:t>
              </a:r>
            </a:p>
          </p:txBody>
        </p:sp>
      </p:grpSp>
      <p:grpSp>
        <p:nvGrpSpPr>
          <p:cNvPr id="21" name="组合 3"/>
          <p:cNvGrpSpPr/>
          <p:nvPr/>
        </p:nvGrpSpPr>
        <p:grpSpPr>
          <a:xfrm>
            <a:off x="2889543" y="791765"/>
            <a:ext cx="3282580" cy="3313907"/>
            <a:chOff x="2831777" y="1208487"/>
            <a:chExt cx="3477329" cy="3764584"/>
          </a:xfrm>
        </p:grpSpPr>
        <p:sp>
          <p:nvSpPr>
            <p:cNvPr id="22" name="AutoShape 5"/>
            <p:cNvSpPr>
              <a:spLocks noChangeArrowheads="1"/>
            </p:cNvSpPr>
            <p:nvPr/>
          </p:nvSpPr>
          <p:spPr bwMode="gray">
            <a:xfrm rot="5078397">
              <a:off x="2688150" y="1352114"/>
              <a:ext cx="3764584" cy="3477329"/>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13B6D"/>
            </a:solidFill>
            <a:ln w="3175" cap="flat" cmpd="sng" algn="ctr">
              <a:solidFill>
                <a:schemeClr val="bg1"/>
              </a:solidFill>
              <a:prstDash val="solid"/>
            </a:ln>
            <a:effectLst>
              <a:outerShdw blurRad="50800" dist="38100" dir="2700000" algn="tl" rotWithShape="0">
                <a:prstClr val="black">
                  <a:alpha val="40000"/>
                </a:prstClr>
              </a:outerShdw>
            </a:effectLst>
          </p:spPr>
          <p:txBody>
            <a:bodyPr lIns="0" rIns="0" anchor="ctr"/>
            <a:lstStyle/>
            <a:p>
              <a:pPr marL="164303" indent="-164303" defTabSz="822940" fontAlgn="base">
                <a:lnSpc>
                  <a:spcPct val="120000"/>
                </a:lnSpc>
                <a:spcBef>
                  <a:spcPts val="540"/>
                </a:spcBef>
                <a:spcAft>
                  <a:spcPts val="540"/>
                </a:spcAft>
                <a:buFont typeface="Arial" pitchFamily="34" charset="0"/>
                <a:buChar char="•"/>
                <a:defRPr/>
              </a:pPr>
              <a:endParaRPr lang="zh-CN" altLang="en-US" sz="1300" kern="0" dirty="0">
                <a:solidFill>
                  <a:prstClr val="white"/>
                </a:solidFill>
                <a:latin typeface="微软雅黑" pitchFamily="34" charset="-122"/>
                <a:ea typeface="微软雅黑" pitchFamily="34" charset="-122"/>
              </a:endParaRPr>
            </a:p>
          </p:txBody>
        </p:sp>
        <p:sp>
          <p:nvSpPr>
            <p:cNvPr id="23" name="WordArt 8"/>
            <p:cNvSpPr>
              <a:spLocks noChangeArrowheads="1" noChangeShapeType="1" noTextEdit="1"/>
            </p:cNvSpPr>
            <p:nvPr/>
          </p:nvSpPr>
          <p:spPr bwMode="gray">
            <a:xfrm rot="79672">
              <a:off x="3344895" y="2908585"/>
              <a:ext cx="2474912" cy="1771650"/>
            </a:xfrm>
            <a:prstGeom prst="rect">
              <a:avLst/>
            </a:prstGeom>
            <a:extLst>
              <a:ext uri="{AF507438-7753-43E0-B8FC-AC1667EBCBE1}">
                <a14:hiddenEffects xmlns="" xmlns:a14="http://schemas.microsoft.com/office/drawing/2010/main">
                  <a:effectLst/>
                </a14:hiddenEffects>
              </a:ext>
            </a:extLst>
          </p:spPr>
          <p:txBody>
            <a:bodyPr spcFirstLastPara="1" wrap="none" fromWordArt="1">
              <a:prstTxWarp prst="textArchDown">
                <a:avLst>
                  <a:gd name="adj" fmla="val 2320405"/>
                </a:avLst>
              </a:prstTxWarp>
            </a:bodyPr>
            <a:lstStyle/>
            <a:p>
              <a:pPr algn="ctr" defTabSz="822940">
                <a:defRPr/>
              </a:pPr>
              <a:r>
                <a:rPr lang="zh-CN" altLang="en-US" b="1" kern="10" spc="225" dirty="0">
                  <a:ln w="6350">
                    <a:noFill/>
                    <a:round/>
                    <a:headEnd/>
                    <a:tailEnd/>
                  </a:ln>
                  <a:solidFill>
                    <a:prstClr val="white"/>
                  </a:solidFill>
                  <a:effectLst>
                    <a:outerShdw blurRad="38100" dist="38100" dir="2700000" algn="tl">
                      <a:srgbClr val="000000">
                        <a:alpha val="43137"/>
                      </a:srgbClr>
                    </a:outerShdw>
                  </a:effectLst>
                  <a:latin typeface="微软雅黑" pitchFamily="34" charset="-122"/>
                  <a:ea typeface="微软雅黑" pitchFamily="34" charset="-122"/>
                  <a:cs typeface="Arial"/>
                </a:rPr>
                <a:t>个人和家庭</a:t>
              </a:r>
            </a:p>
          </p:txBody>
        </p:sp>
      </p:grpSp>
      <p:sp>
        <p:nvSpPr>
          <p:cNvPr id="24" name="Text Placeholder 2"/>
          <p:cNvSpPr txBox="1"/>
          <p:nvPr/>
        </p:nvSpPr>
        <p:spPr>
          <a:xfrm>
            <a:off x="6552204" y="1856431"/>
            <a:ext cx="1904988" cy="194024"/>
          </a:xfrm>
          <a:prstGeom prst="rect">
            <a:avLst/>
          </a:prstGeom>
          <a:noFill/>
        </p:spPr>
        <p:txBody>
          <a:bodyPr vert="horz" lIns="54242" tIns="27121" rIns="54242" bIns="27121"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GB" sz="2100" b="1" dirty="0">
                <a:solidFill>
                  <a:schemeClr val="accent6">
                    <a:lumMod val="75000"/>
                  </a:schemeClr>
                </a:solidFill>
                <a:latin typeface="Times New Roman" panose="02020603050405020304" pitchFamily="18" charset="0"/>
                <a:ea typeface="微软雅黑" panose="020B0503020204020204" pitchFamily="34" charset="-122"/>
                <a:cs typeface="Clear Sans" panose="020B0503030202020304" pitchFamily="34" charset="0"/>
                <a:sym typeface="Times New Roman" panose="02020603050405020304" pitchFamily="18" charset="0"/>
              </a:rPr>
              <a:t>产业界</a:t>
            </a:r>
          </a:p>
        </p:txBody>
      </p:sp>
      <p:sp>
        <p:nvSpPr>
          <p:cNvPr id="25" name="TextBox 58"/>
          <p:cNvSpPr txBox="1"/>
          <p:nvPr/>
        </p:nvSpPr>
        <p:spPr>
          <a:xfrm>
            <a:off x="6629236" y="2551676"/>
            <a:ext cx="1829222" cy="923330"/>
          </a:xfrm>
          <a:prstGeom prst="rect">
            <a:avLst/>
          </a:prstGeom>
          <a:noFill/>
        </p:spPr>
        <p:txBody>
          <a:bodyPr wrap="square" lIns="0" tIns="0" rIns="0" bIns="0" rtlCol="0">
            <a:spAutoFit/>
          </a:bodyPr>
          <a:lstStyle/>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落实健康政策</a:t>
            </a:r>
          </a:p>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加快产业升级</a:t>
            </a:r>
          </a:p>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健康产品研发</a:t>
            </a:r>
          </a:p>
        </p:txBody>
      </p:sp>
      <p:sp>
        <p:nvSpPr>
          <p:cNvPr id="26" name="TextBox 58"/>
          <p:cNvSpPr txBox="1"/>
          <p:nvPr/>
        </p:nvSpPr>
        <p:spPr>
          <a:xfrm>
            <a:off x="1127755" y="3391125"/>
            <a:ext cx="1829222" cy="923330"/>
          </a:xfrm>
          <a:prstGeom prst="rect">
            <a:avLst/>
          </a:prstGeom>
          <a:noFill/>
        </p:spPr>
        <p:txBody>
          <a:bodyPr wrap="square" lIns="0" tIns="0" rIns="0" bIns="0" rtlCol="0">
            <a:spAutoFit/>
          </a:bodyPr>
          <a:lstStyle/>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健康生活方式</a:t>
            </a:r>
          </a:p>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自我健康管理</a:t>
            </a:r>
          </a:p>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科学养育后代</a:t>
            </a:r>
          </a:p>
        </p:txBody>
      </p:sp>
      <p:sp>
        <p:nvSpPr>
          <p:cNvPr id="27" name="TextBox 58"/>
          <p:cNvSpPr txBox="1"/>
          <p:nvPr/>
        </p:nvSpPr>
        <p:spPr>
          <a:xfrm>
            <a:off x="1105255" y="892106"/>
            <a:ext cx="1829099" cy="923330"/>
          </a:xfrm>
          <a:prstGeom prst="rect">
            <a:avLst/>
          </a:prstGeom>
          <a:noFill/>
        </p:spPr>
        <p:txBody>
          <a:bodyPr wrap="square" lIns="0" tIns="0" rIns="0" bIns="0" rtlCol="0">
            <a:spAutoFit/>
          </a:bodyPr>
          <a:lstStyle/>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完善政策环境</a:t>
            </a:r>
          </a:p>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统筹社会资源</a:t>
            </a:r>
          </a:p>
          <a:p>
            <a:pPr marL="285729" indent="-285729">
              <a:buFont typeface="Wingdings" panose="05000000000000000000" charset="0"/>
              <a:buChar char="Ø"/>
            </a:pPr>
            <a:r>
              <a:rPr lang="zh-CN" altLang="en-US" sz="2000" dirty="0">
                <a:solidFill>
                  <a:srgbClr val="414455"/>
                </a:solidFill>
                <a:latin typeface="Times New Roman" panose="02020603050405020304" pitchFamily="18" charset="0"/>
                <a:ea typeface="微软雅黑" panose="020B0503020204020204" pitchFamily="34" charset="-122"/>
                <a:cs typeface="Open Sans" panose="020B0606030504020204" pitchFamily="34" charset="0"/>
                <a:sym typeface="Times New Roman" panose="02020603050405020304" pitchFamily="18" charset="0"/>
              </a:rPr>
              <a:t>加强健康教育</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70608790"/>
          <p:cNvPicPr>
            <a:picLocks noChangeAspect="1"/>
          </p:cNvPicPr>
          <p:nvPr/>
        </p:nvPicPr>
        <p:blipFill>
          <a:blip r:embed="rId2"/>
          <a:stretch>
            <a:fillRect/>
          </a:stretch>
        </p:blipFill>
        <p:spPr>
          <a:xfrm>
            <a:off x="0" y="0"/>
            <a:ext cx="9144000" cy="5145088"/>
          </a:xfrm>
          <a:prstGeom prst="rect">
            <a:avLst/>
          </a:prstGeom>
        </p:spPr>
      </p:pic>
      <p:pic>
        <p:nvPicPr>
          <p:cNvPr id="4" name="图片 3"/>
          <p:cNvPicPr>
            <a:picLocks noChangeAspect="1"/>
          </p:cNvPicPr>
          <p:nvPr/>
        </p:nvPicPr>
        <p:blipFill rotWithShape="1">
          <a:blip r:embed="rId3">
            <a:extLst>
              <a:ext uri="{28A0092B-C50C-407E-A947-70E740481C1C}">
                <a14:useLocalDpi xmlns="" xmlns:a14="http://schemas.microsoft.com/office/drawing/2010/main" val="0"/>
              </a:ext>
            </a:extLst>
          </a:blip>
          <a:srcRect l="25336" t="5279" r="17294" b="6140"/>
          <a:stretch/>
        </p:blipFill>
        <p:spPr>
          <a:xfrm rot="1188228">
            <a:off x="6286051" y="287008"/>
            <a:ext cx="2319650" cy="3582602"/>
          </a:xfrm>
          <a:prstGeom prst="rect">
            <a:avLst/>
          </a:prstGeom>
          <a:effectLst>
            <a:outerShdw blurRad="50800" dist="38100" dir="2700000" algn="tl" rotWithShape="0">
              <a:prstClr val="black">
                <a:alpha val="40000"/>
              </a:prstClr>
            </a:outerShdw>
          </a:effectLst>
        </p:spPr>
      </p:pic>
      <p:sp>
        <p:nvSpPr>
          <p:cNvPr id="5" name="矩形 4"/>
          <p:cNvSpPr/>
          <p:nvPr/>
        </p:nvSpPr>
        <p:spPr>
          <a:xfrm>
            <a:off x="622309" y="1233006"/>
            <a:ext cx="7437527" cy="2034069"/>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6" name="矩形 5"/>
          <p:cNvSpPr/>
          <p:nvPr/>
        </p:nvSpPr>
        <p:spPr>
          <a:xfrm>
            <a:off x="809625" y="1049572"/>
            <a:ext cx="6581775" cy="2160591"/>
          </a:xfrm>
          <a:prstGeom prst="rect">
            <a:avLst/>
          </a:prstGeom>
        </p:spPr>
        <p:txBody>
          <a:bodyPr wrap="square">
            <a:spAutoFit/>
          </a:bodyPr>
          <a:lstStyle/>
          <a:p>
            <a:pPr marL="257168" indent="-257168" algn="ctr">
              <a:lnSpc>
                <a:spcPct val="200000"/>
              </a:lnSpc>
              <a:spcBef>
                <a:spcPct val="20000"/>
              </a:spcBef>
              <a:buClr>
                <a:srgbClr val="3333CC"/>
              </a:buClr>
              <a:buSzPct val="60000"/>
              <a:defRPr/>
            </a:pPr>
            <a:r>
              <a:rPr lang="zh-CN" altLang="en-US" sz="3200" b="1" kern="0" dirty="0" smtClean="0">
                <a:solidFill>
                  <a:srgbClr val="00B05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每个人是自己健康的第一责任人</a:t>
            </a:r>
            <a:endParaRPr lang="en-US" altLang="zh-CN" sz="3200" b="1" kern="0" dirty="0" smtClean="0">
              <a:solidFill>
                <a:srgbClr val="00B05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marL="257168" indent="-257168" algn="ctr">
              <a:lnSpc>
                <a:spcPct val="200000"/>
              </a:lnSpc>
              <a:spcBef>
                <a:spcPct val="20000"/>
              </a:spcBef>
              <a:buClr>
                <a:srgbClr val="3333CC"/>
              </a:buClr>
              <a:buSzPct val="60000"/>
              <a:defRPr/>
            </a:pPr>
            <a:r>
              <a:rPr lang="zh-CN" altLang="en-US" sz="3200" b="1" kern="0" dirty="0" smtClean="0">
                <a:solidFill>
                  <a:schemeClr val="accent3">
                    <a:lumMod val="60000"/>
                    <a:lumOff val="40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如何选择  在于</a:t>
            </a:r>
            <a:r>
              <a:rPr lang="zh-CN" altLang="en-US" sz="3200" b="1" i="1" kern="0" dirty="0" smtClean="0">
                <a:ln w="22225">
                  <a:solidFill>
                    <a:srgbClr val="D74326"/>
                  </a:solidFill>
                  <a:prstDash val="solid"/>
                </a:ln>
                <a:solidFill>
                  <a:schemeClr val="bg1"/>
                </a:solidFill>
                <a:latin typeface="微软雅黑" panose="020B0503020204020204" pitchFamily="34" charset="-122"/>
                <a:ea typeface="微软雅黑" panose="020B0503020204020204" pitchFamily="34" charset="-122"/>
              </a:rPr>
              <a:t>你</a:t>
            </a:r>
            <a:endParaRPr lang="en-US" altLang="zh-CN" sz="3200" b="1" i="1" kern="0" dirty="0">
              <a:ln w="22225">
                <a:solidFill>
                  <a:srgbClr val="D74326"/>
                </a:solidFill>
                <a:prstDash val="solid"/>
              </a:ln>
              <a:solidFill>
                <a:schemeClr val="bg1"/>
              </a:solidFill>
              <a:effectLst>
                <a:outerShdw blurRad="38100" dist="22860" dir="5400000" algn="tl" rotWithShape="0">
                  <a:srgbClr val="000000">
                    <a:alpha val="30000"/>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9" name="图片 8" descr="5c983bdd701db"/>
          <p:cNvPicPr>
            <a:picLocks noChangeAspect="1"/>
          </p:cNvPicPr>
          <p:nvPr/>
        </p:nvPicPr>
        <p:blipFill>
          <a:blip r:embed="rId4"/>
          <a:stretch>
            <a:fillRect/>
          </a:stretch>
        </p:blipFill>
        <p:spPr>
          <a:xfrm>
            <a:off x="3022600" y="379095"/>
            <a:ext cx="3810000" cy="4829175"/>
          </a:xfrm>
          <a:prstGeom prst="rect">
            <a:avLst/>
          </a:prstGeom>
        </p:spPr>
      </p:pic>
      <p:sp>
        <p:nvSpPr>
          <p:cNvPr id="94" name="Oval 31"/>
          <p:cNvSpPr>
            <a:spLocks noChangeArrowheads="1"/>
          </p:cNvSpPr>
          <p:nvPr/>
        </p:nvSpPr>
        <p:spPr bwMode="auto">
          <a:xfrm>
            <a:off x="3257677" y="1833469"/>
            <a:ext cx="190258" cy="190258"/>
          </a:xfrm>
          <a:prstGeom prst="ellipse">
            <a:avLst/>
          </a:prstGeom>
          <a:solidFill>
            <a:srgbClr val="D1677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95" name="Freeform 32"/>
          <p:cNvSpPr/>
          <p:nvPr/>
        </p:nvSpPr>
        <p:spPr bwMode="auto">
          <a:xfrm>
            <a:off x="2214204" y="1429418"/>
            <a:ext cx="1049358" cy="529582"/>
          </a:xfrm>
          <a:custGeom>
            <a:avLst/>
            <a:gdLst>
              <a:gd name="T0" fmla="*/ 89 w 226"/>
              <a:gd name="T1" fmla="*/ 0 h 114"/>
              <a:gd name="T2" fmla="*/ 87 w 226"/>
              <a:gd name="T3" fmla="*/ 0 h 114"/>
              <a:gd name="T4" fmla="*/ 0 w 226"/>
              <a:gd name="T5" fmla="*/ 0 h 114"/>
              <a:gd name="T6" fmla="*/ 0 w 226"/>
              <a:gd name="T7" fmla="*/ 13 h 114"/>
              <a:gd name="T8" fmla="*/ 84 w 226"/>
              <a:gd name="T9" fmla="*/ 13 h 114"/>
              <a:gd name="T10" fmla="*/ 183 w 226"/>
              <a:gd name="T11" fmla="*/ 112 h 114"/>
              <a:gd name="T12" fmla="*/ 185 w 226"/>
              <a:gd name="T13" fmla="*/ 114 h 114"/>
              <a:gd name="T14" fmla="*/ 188 w 226"/>
              <a:gd name="T15" fmla="*/ 114 h 114"/>
              <a:gd name="T16" fmla="*/ 226 w 226"/>
              <a:gd name="T17" fmla="*/ 114 h 114"/>
              <a:gd name="T18" fmla="*/ 225 w 226"/>
              <a:gd name="T19" fmla="*/ 108 h 114"/>
              <a:gd name="T20" fmla="*/ 226 w 226"/>
              <a:gd name="T21" fmla="*/ 101 h 114"/>
              <a:gd name="T22" fmla="*/ 190 w 226"/>
              <a:gd name="T23" fmla="*/ 101 h 114"/>
              <a:gd name="T24" fmla="*/ 91 w 226"/>
              <a:gd name="T25" fmla="*/ 2 h 114"/>
              <a:gd name="T26" fmla="*/ 89 w 226"/>
              <a:gd name="T2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6" h="114">
                <a:moveTo>
                  <a:pt x="89" y="0"/>
                </a:moveTo>
                <a:cubicBezTo>
                  <a:pt x="87" y="0"/>
                  <a:pt x="87" y="0"/>
                  <a:pt x="87" y="0"/>
                </a:cubicBezTo>
                <a:cubicBezTo>
                  <a:pt x="0" y="0"/>
                  <a:pt x="0" y="0"/>
                  <a:pt x="0" y="0"/>
                </a:cubicBezTo>
                <a:cubicBezTo>
                  <a:pt x="0" y="13"/>
                  <a:pt x="0" y="13"/>
                  <a:pt x="0" y="13"/>
                </a:cubicBezTo>
                <a:cubicBezTo>
                  <a:pt x="84" y="13"/>
                  <a:pt x="84" y="13"/>
                  <a:pt x="84" y="13"/>
                </a:cubicBezTo>
                <a:cubicBezTo>
                  <a:pt x="183" y="112"/>
                  <a:pt x="183" y="112"/>
                  <a:pt x="183" y="112"/>
                </a:cubicBezTo>
                <a:cubicBezTo>
                  <a:pt x="185" y="114"/>
                  <a:pt x="185" y="114"/>
                  <a:pt x="185" y="114"/>
                </a:cubicBezTo>
                <a:cubicBezTo>
                  <a:pt x="188" y="114"/>
                  <a:pt x="188" y="114"/>
                  <a:pt x="188" y="114"/>
                </a:cubicBezTo>
                <a:cubicBezTo>
                  <a:pt x="226" y="114"/>
                  <a:pt x="226" y="114"/>
                  <a:pt x="226" y="114"/>
                </a:cubicBezTo>
                <a:cubicBezTo>
                  <a:pt x="225" y="112"/>
                  <a:pt x="225" y="110"/>
                  <a:pt x="225" y="108"/>
                </a:cubicBezTo>
                <a:cubicBezTo>
                  <a:pt x="225" y="105"/>
                  <a:pt x="225" y="103"/>
                  <a:pt x="226" y="101"/>
                </a:cubicBezTo>
                <a:cubicBezTo>
                  <a:pt x="190" y="101"/>
                  <a:pt x="190" y="101"/>
                  <a:pt x="190" y="101"/>
                </a:cubicBezTo>
                <a:cubicBezTo>
                  <a:pt x="91" y="2"/>
                  <a:pt x="91" y="2"/>
                  <a:pt x="91" y="2"/>
                </a:cubicBezTo>
                <a:cubicBezTo>
                  <a:pt x="89" y="0"/>
                  <a:pt x="89" y="0"/>
                  <a:pt x="89" y="0"/>
                </a:cubicBezTo>
              </a:path>
            </a:pathLst>
          </a:custGeom>
          <a:solidFill>
            <a:srgbClr val="A5B2B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96" name="Freeform 33"/>
          <p:cNvSpPr/>
          <p:nvPr/>
        </p:nvSpPr>
        <p:spPr bwMode="auto">
          <a:xfrm>
            <a:off x="3257677" y="1900157"/>
            <a:ext cx="98071" cy="58842"/>
          </a:xfrm>
          <a:custGeom>
            <a:avLst/>
            <a:gdLst>
              <a:gd name="T0" fmla="*/ 21 w 21"/>
              <a:gd name="T1" fmla="*/ 0 h 13"/>
              <a:gd name="T2" fmla="*/ 1 w 21"/>
              <a:gd name="T3" fmla="*/ 0 h 13"/>
              <a:gd name="T4" fmla="*/ 0 w 21"/>
              <a:gd name="T5" fmla="*/ 7 h 13"/>
              <a:gd name="T6" fmla="*/ 1 w 21"/>
              <a:gd name="T7" fmla="*/ 13 h 13"/>
              <a:gd name="T8" fmla="*/ 21 w 21"/>
              <a:gd name="T9" fmla="*/ 13 h 13"/>
              <a:gd name="T10" fmla="*/ 21 w 21"/>
              <a:gd name="T11" fmla="*/ 0 h 13"/>
            </a:gdLst>
            <a:ahLst/>
            <a:cxnLst>
              <a:cxn ang="0">
                <a:pos x="T0" y="T1"/>
              </a:cxn>
              <a:cxn ang="0">
                <a:pos x="T2" y="T3"/>
              </a:cxn>
              <a:cxn ang="0">
                <a:pos x="T4" y="T5"/>
              </a:cxn>
              <a:cxn ang="0">
                <a:pos x="T6" y="T7"/>
              </a:cxn>
              <a:cxn ang="0">
                <a:pos x="T8" y="T9"/>
              </a:cxn>
              <a:cxn ang="0">
                <a:pos x="T10" y="T11"/>
              </a:cxn>
            </a:cxnLst>
            <a:rect l="0" t="0" r="r" b="b"/>
            <a:pathLst>
              <a:path w="21" h="13">
                <a:moveTo>
                  <a:pt x="21" y="0"/>
                </a:moveTo>
                <a:cubicBezTo>
                  <a:pt x="1" y="0"/>
                  <a:pt x="1" y="0"/>
                  <a:pt x="1" y="0"/>
                </a:cubicBezTo>
                <a:cubicBezTo>
                  <a:pt x="0" y="2"/>
                  <a:pt x="0" y="4"/>
                  <a:pt x="0" y="7"/>
                </a:cubicBezTo>
                <a:cubicBezTo>
                  <a:pt x="0" y="9"/>
                  <a:pt x="0" y="11"/>
                  <a:pt x="1" y="13"/>
                </a:cubicBezTo>
                <a:cubicBezTo>
                  <a:pt x="21" y="13"/>
                  <a:pt x="21" y="13"/>
                  <a:pt x="21" y="13"/>
                </a:cubicBezTo>
                <a:cubicBezTo>
                  <a:pt x="21" y="0"/>
                  <a:pt x="21" y="0"/>
                  <a:pt x="21" y="0"/>
                </a:cubicBezTo>
              </a:path>
            </a:pathLst>
          </a:custGeom>
          <a:solidFill>
            <a:srgbClr val="A9586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97" name="Oval 34"/>
          <p:cNvSpPr>
            <a:spLocks noChangeArrowheads="1"/>
          </p:cNvSpPr>
          <p:nvPr/>
        </p:nvSpPr>
        <p:spPr bwMode="auto">
          <a:xfrm>
            <a:off x="3308674" y="1890350"/>
            <a:ext cx="88264" cy="82379"/>
          </a:xfrm>
          <a:prstGeom prst="ellipse">
            <a:avLst/>
          </a:prstGeom>
          <a:solidFill>
            <a:srgbClr val="E6EAE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98" name="Oval 35"/>
          <p:cNvSpPr>
            <a:spLocks noChangeArrowheads="1"/>
          </p:cNvSpPr>
          <p:nvPr/>
        </p:nvSpPr>
        <p:spPr bwMode="auto">
          <a:xfrm>
            <a:off x="2171053" y="1421572"/>
            <a:ext cx="84341" cy="82379"/>
          </a:xfrm>
          <a:prstGeom prst="ellipse">
            <a:avLst/>
          </a:prstGeom>
          <a:solidFill>
            <a:srgbClr val="4544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6" name="Oval 31"/>
          <p:cNvSpPr>
            <a:spLocks noChangeArrowheads="1"/>
          </p:cNvSpPr>
          <p:nvPr/>
        </p:nvSpPr>
        <p:spPr bwMode="auto">
          <a:xfrm>
            <a:off x="3144012" y="3540984"/>
            <a:ext cx="190258" cy="190258"/>
          </a:xfrm>
          <a:prstGeom prst="ellipse">
            <a:avLst/>
          </a:prstGeom>
          <a:solidFill>
            <a:srgbClr val="D1677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28" name="Freeform 32"/>
          <p:cNvSpPr/>
          <p:nvPr/>
        </p:nvSpPr>
        <p:spPr bwMode="auto">
          <a:xfrm>
            <a:off x="2100539" y="3136933"/>
            <a:ext cx="1049358" cy="529582"/>
          </a:xfrm>
          <a:custGeom>
            <a:avLst/>
            <a:gdLst>
              <a:gd name="T0" fmla="*/ 89 w 226"/>
              <a:gd name="T1" fmla="*/ 0 h 114"/>
              <a:gd name="T2" fmla="*/ 87 w 226"/>
              <a:gd name="T3" fmla="*/ 0 h 114"/>
              <a:gd name="T4" fmla="*/ 0 w 226"/>
              <a:gd name="T5" fmla="*/ 0 h 114"/>
              <a:gd name="T6" fmla="*/ 0 w 226"/>
              <a:gd name="T7" fmla="*/ 13 h 114"/>
              <a:gd name="T8" fmla="*/ 84 w 226"/>
              <a:gd name="T9" fmla="*/ 13 h 114"/>
              <a:gd name="T10" fmla="*/ 183 w 226"/>
              <a:gd name="T11" fmla="*/ 112 h 114"/>
              <a:gd name="T12" fmla="*/ 185 w 226"/>
              <a:gd name="T13" fmla="*/ 114 h 114"/>
              <a:gd name="T14" fmla="*/ 188 w 226"/>
              <a:gd name="T15" fmla="*/ 114 h 114"/>
              <a:gd name="T16" fmla="*/ 226 w 226"/>
              <a:gd name="T17" fmla="*/ 114 h 114"/>
              <a:gd name="T18" fmla="*/ 225 w 226"/>
              <a:gd name="T19" fmla="*/ 108 h 114"/>
              <a:gd name="T20" fmla="*/ 226 w 226"/>
              <a:gd name="T21" fmla="*/ 101 h 114"/>
              <a:gd name="T22" fmla="*/ 190 w 226"/>
              <a:gd name="T23" fmla="*/ 101 h 114"/>
              <a:gd name="T24" fmla="*/ 91 w 226"/>
              <a:gd name="T25" fmla="*/ 2 h 114"/>
              <a:gd name="T26" fmla="*/ 89 w 226"/>
              <a:gd name="T2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6" h="114">
                <a:moveTo>
                  <a:pt x="89" y="0"/>
                </a:moveTo>
                <a:cubicBezTo>
                  <a:pt x="87" y="0"/>
                  <a:pt x="87" y="0"/>
                  <a:pt x="87" y="0"/>
                </a:cubicBezTo>
                <a:cubicBezTo>
                  <a:pt x="0" y="0"/>
                  <a:pt x="0" y="0"/>
                  <a:pt x="0" y="0"/>
                </a:cubicBezTo>
                <a:cubicBezTo>
                  <a:pt x="0" y="13"/>
                  <a:pt x="0" y="13"/>
                  <a:pt x="0" y="13"/>
                </a:cubicBezTo>
                <a:cubicBezTo>
                  <a:pt x="84" y="13"/>
                  <a:pt x="84" y="13"/>
                  <a:pt x="84" y="13"/>
                </a:cubicBezTo>
                <a:cubicBezTo>
                  <a:pt x="183" y="112"/>
                  <a:pt x="183" y="112"/>
                  <a:pt x="183" y="112"/>
                </a:cubicBezTo>
                <a:cubicBezTo>
                  <a:pt x="185" y="114"/>
                  <a:pt x="185" y="114"/>
                  <a:pt x="185" y="114"/>
                </a:cubicBezTo>
                <a:cubicBezTo>
                  <a:pt x="188" y="114"/>
                  <a:pt x="188" y="114"/>
                  <a:pt x="188" y="114"/>
                </a:cubicBezTo>
                <a:cubicBezTo>
                  <a:pt x="226" y="114"/>
                  <a:pt x="226" y="114"/>
                  <a:pt x="226" y="114"/>
                </a:cubicBezTo>
                <a:cubicBezTo>
                  <a:pt x="225" y="112"/>
                  <a:pt x="225" y="110"/>
                  <a:pt x="225" y="108"/>
                </a:cubicBezTo>
                <a:cubicBezTo>
                  <a:pt x="225" y="105"/>
                  <a:pt x="225" y="103"/>
                  <a:pt x="226" y="101"/>
                </a:cubicBezTo>
                <a:cubicBezTo>
                  <a:pt x="190" y="101"/>
                  <a:pt x="190" y="101"/>
                  <a:pt x="190" y="101"/>
                </a:cubicBezTo>
                <a:cubicBezTo>
                  <a:pt x="91" y="2"/>
                  <a:pt x="91" y="2"/>
                  <a:pt x="91" y="2"/>
                </a:cubicBezTo>
                <a:cubicBezTo>
                  <a:pt x="89" y="0"/>
                  <a:pt x="89" y="0"/>
                  <a:pt x="89" y="0"/>
                </a:cubicBezTo>
              </a:path>
            </a:pathLst>
          </a:custGeom>
          <a:solidFill>
            <a:srgbClr val="A5B2B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2" name="Freeform 33"/>
          <p:cNvSpPr/>
          <p:nvPr/>
        </p:nvSpPr>
        <p:spPr bwMode="auto">
          <a:xfrm>
            <a:off x="3144012" y="3607672"/>
            <a:ext cx="98071" cy="58842"/>
          </a:xfrm>
          <a:custGeom>
            <a:avLst/>
            <a:gdLst>
              <a:gd name="T0" fmla="*/ 21 w 21"/>
              <a:gd name="T1" fmla="*/ 0 h 13"/>
              <a:gd name="T2" fmla="*/ 1 w 21"/>
              <a:gd name="T3" fmla="*/ 0 h 13"/>
              <a:gd name="T4" fmla="*/ 0 w 21"/>
              <a:gd name="T5" fmla="*/ 7 h 13"/>
              <a:gd name="T6" fmla="*/ 1 w 21"/>
              <a:gd name="T7" fmla="*/ 13 h 13"/>
              <a:gd name="T8" fmla="*/ 21 w 21"/>
              <a:gd name="T9" fmla="*/ 13 h 13"/>
              <a:gd name="T10" fmla="*/ 21 w 21"/>
              <a:gd name="T11" fmla="*/ 0 h 13"/>
            </a:gdLst>
            <a:ahLst/>
            <a:cxnLst>
              <a:cxn ang="0">
                <a:pos x="T0" y="T1"/>
              </a:cxn>
              <a:cxn ang="0">
                <a:pos x="T2" y="T3"/>
              </a:cxn>
              <a:cxn ang="0">
                <a:pos x="T4" y="T5"/>
              </a:cxn>
              <a:cxn ang="0">
                <a:pos x="T6" y="T7"/>
              </a:cxn>
              <a:cxn ang="0">
                <a:pos x="T8" y="T9"/>
              </a:cxn>
              <a:cxn ang="0">
                <a:pos x="T10" y="T11"/>
              </a:cxn>
            </a:cxnLst>
            <a:rect l="0" t="0" r="r" b="b"/>
            <a:pathLst>
              <a:path w="21" h="13">
                <a:moveTo>
                  <a:pt x="21" y="0"/>
                </a:moveTo>
                <a:cubicBezTo>
                  <a:pt x="1" y="0"/>
                  <a:pt x="1" y="0"/>
                  <a:pt x="1" y="0"/>
                </a:cubicBezTo>
                <a:cubicBezTo>
                  <a:pt x="0" y="2"/>
                  <a:pt x="0" y="4"/>
                  <a:pt x="0" y="7"/>
                </a:cubicBezTo>
                <a:cubicBezTo>
                  <a:pt x="0" y="9"/>
                  <a:pt x="0" y="11"/>
                  <a:pt x="1" y="13"/>
                </a:cubicBezTo>
                <a:cubicBezTo>
                  <a:pt x="21" y="13"/>
                  <a:pt x="21" y="13"/>
                  <a:pt x="21" y="13"/>
                </a:cubicBezTo>
                <a:cubicBezTo>
                  <a:pt x="21" y="0"/>
                  <a:pt x="21" y="0"/>
                  <a:pt x="21" y="0"/>
                </a:cubicBezTo>
              </a:path>
            </a:pathLst>
          </a:custGeom>
          <a:solidFill>
            <a:srgbClr val="A9586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4" name="Oval 34"/>
          <p:cNvSpPr>
            <a:spLocks noChangeArrowheads="1"/>
          </p:cNvSpPr>
          <p:nvPr/>
        </p:nvSpPr>
        <p:spPr bwMode="auto">
          <a:xfrm>
            <a:off x="3195009" y="3597865"/>
            <a:ext cx="88264" cy="82379"/>
          </a:xfrm>
          <a:prstGeom prst="ellipse">
            <a:avLst/>
          </a:prstGeom>
          <a:solidFill>
            <a:srgbClr val="E6EAE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5" name="Oval 35"/>
          <p:cNvSpPr>
            <a:spLocks noChangeArrowheads="1"/>
          </p:cNvSpPr>
          <p:nvPr/>
        </p:nvSpPr>
        <p:spPr bwMode="auto">
          <a:xfrm>
            <a:off x="2057388" y="3129087"/>
            <a:ext cx="84341" cy="82379"/>
          </a:xfrm>
          <a:prstGeom prst="ellipse">
            <a:avLst/>
          </a:prstGeom>
          <a:solidFill>
            <a:srgbClr val="4544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6" name="Oval 31"/>
          <p:cNvSpPr>
            <a:spLocks noChangeArrowheads="1"/>
          </p:cNvSpPr>
          <p:nvPr/>
        </p:nvSpPr>
        <p:spPr bwMode="auto">
          <a:xfrm>
            <a:off x="6251067" y="1378809"/>
            <a:ext cx="190258" cy="190258"/>
          </a:xfrm>
          <a:prstGeom prst="ellipse">
            <a:avLst/>
          </a:prstGeom>
          <a:solidFill>
            <a:srgbClr val="D16776"/>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7" name="Freeform 32"/>
          <p:cNvSpPr/>
          <p:nvPr/>
        </p:nvSpPr>
        <p:spPr bwMode="auto">
          <a:xfrm>
            <a:off x="6440764" y="1443388"/>
            <a:ext cx="1049358" cy="529582"/>
          </a:xfrm>
          <a:custGeom>
            <a:avLst/>
            <a:gdLst>
              <a:gd name="T0" fmla="*/ 89 w 226"/>
              <a:gd name="T1" fmla="*/ 0 h 114"/>
              <a:gd name="T2" fmla="*/ 87 w 226"/>
              <a:gd name="T3" fmla="*/ 0 h 114"/>
              <a:gd name="T4" fmla="*/ 0 w 226"/>
              <a:gd name="T5" fmla="*/ 0 h 114"/>
              <a:gd name="T6" fmla="*/ 0 w 226"/>
              <a:gd name="T7" fmla="*/ 13 h 114"/>
              <a:gd name="T8" fmla="*/ 84 w 226"/>
              <a:gd name="T9" fmla="*/ 13 h 114"/>
              <a:gd name="T10" fmla="*/ 183 w 226"/>
              <a:gd name="T11" fmla="*/ 112 h 114"/>
              <a:gd name="T12" fmla="*/ 185 w 226"/>
              <a:gd name="T13" fmla="*/ 114 h 114"/>
              <a:gd name="T14" fmla="*/ 188 w 226"/>
              <a:gd name="T15" fmla="*/ 114 h 114"/>
              <a:gd name="T16" fmla="*/ 226 w 226"/>
              <a:gd name="T17" fmla="*/ 114 h 114"/>
              <a:gd name="T18" fmla="*/ 225 w 226"/>
              <a:gd name="T19" fmla="*/ 108 h 114"/>
              <a:gd name="T20" fmla="*/ 226 w 226"/>
              <a:gd name="T21" fmla="*/ 101 h 114"/>
              <a:gd name="T22" fmla="*/ 190 w 226"/>
              <a:gd name="T23" fmla="*/ 101 h 114"/>
              <a:gd name="T24" fmla="*/ 91 w 226"/>
              <a:gd name="T25" fmla="*/ 2 h 114"/>
              <a:gd name="T26" fmla="*/ 89 w 226"/>
              <a:gd name="T2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6" h="114">
                <a:moveTo>
                  <a:pt x="89" y="0"/>
                </a:moveTo>
                <a:cubicBezTo>
                  <a:pt x="87" y="0"/>
                  <a:pt x="87" y="0"/>
                  <a:pt x="87" y="0"/>
                </a:cubicBezTo>
                <a:cubicBezTo>
                  <a:pt x="0" y="0"/>
                  <a:pt x="0" y="0"/>
                  <a:pt x="0" y="0"/>
                </a:cubicBezTo>
                <a:cubicBezTo>
                  <a:pt x="0" y="13"/>
                  <a:pt x="0" y="13"/>
                  <a:pt x="0" y="13"/>
                </a:cubicBezTo>
                <a:cubicBezTo>
                  <a:pt x="84" y="13"/>
                  <a:pt x="84" y="13"/>
                  <a:pt x="84" y="13"/>
                </a:cubicBezTo>
                <a:cubicBezTo>
                  <a:pt x="183" y="112"/>
                  <a:pt x="183" y="112"/>
                  <a:pt x="183" y="112"/>
                </a:cubicBezTo>
                <a:cubicBezTo>
                  <a:pt x="185" y="114"/>
                  <a:pt x="185" y="114"/>
                  <a:pt x="185" y="114"/>
                </a:cubicBezTo>
                <a:cubicBezTo>
                  <a:pt x="188" y="114"/>
                  <a:pt x="188" y="114"/>
                  <a:pt x="188" y="114"/>
                </a:cubicBezTo>
                <a:cubicBezTo>
                  <a:pt x="226" y="114"/>
                  <a:pt x="226" y="114"/>
                  <a:pt x="226" y="114"/>
                </a:cubicBezTo>
                <a:cubicBezTo>
                  <a:pt x="225" y="112"/>
                  <a:pt x="225" y="110"/>
                  <a:pt x="225" y="108"/>
                </a:cubicBezTo>
                <a:cubicBezTo>
                  <a:pt x="225" y="105"/>
                  <a:pt x="225" y="103"/>
                  <a:pt x="226" y="101"/>
                </a:cubicBezTo>
                <a:cubicBezTo>
                  <a:pt x="190" y="101"/>
                  <a:pt x="190" y="101"/>
                  <a:pt x="190" y="101"/>
                </a:cubicBezTo>
                <a:cubicBezTo>
                  <a:pt x="91" y="2"/>
                  <a:pt x="91" y="2"/>
                  <a:pt x="91" y="2"/>
                </a:cubicBezTo>
                <a:cubicBezTo>
                  <a:pt x="89" y="0"/>
                  <a:pt x="89" y="0"/>
                  <a:pt x="89" y="0"/>
                </a:cubicBezTo>
              </a:path>
            </a:pathLst>
          </a:custGeom>
          <a:solidFill>
            <a:srgbClr val="A5B2B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8" name="Freeform 33"/>
          <p:cNvSpPr/>
          <p:nvPr/>
        </p:nvSpPr>
        <p:spPr bwMode="auto">
          <a:xfrm>
            <a:off x="6251067" y="1445497"/>
            <a:ext cx="98071" cy="58842"/>
          </a:xfrm>
          <a:custGeom>
            <a:avLst/>
            <a:gdLst>
              <a:gd name="T0" fmla="*/ 21 w 21"/>
              <a:gd name="T1" fmla="*/ 0 h 13"/>
              <a:gd name="T2" fmla="*/ 1 w 21"/>
              <a:gd name="T3" fmla="*/ 0 h 13"/>
              <a:gd name="T4" fmla="*/ 0 w 21"/>
              <a:gd name="T5" fmla="*/ 7 h 13"/>
              <a:gd name="T6" fmla="*/ 1 w 21"/>
              <a:gd name="T7" fmla="*/ 13 h 13"/>
              <a:gd name="T8" fmla="*/ 21 w 21"/>
              <a:gd name="T9" fmla="*/ 13 h 13"/>
              <a:gd name="T10" fmla="*/ 21 w 21"/>
              <a:gd name="T11" fmla="*/ 0 h 13"/>
            </a:gdLst>
            <a:ahLst/>
            <a:cxnLst>
              <a:cxn ang="0">
                <a:pos x="T0" y="T1"/>
              </a:cxn>
              <a:cxn ang="0">
                <a:pos x="T2" y="T3"/>
              </a:cxn>
              <a:cxn ang="0">
                <a:pos x="T4" y="T5"/>
              </a:cxn>
              <a:cxn ang="0">
                <a:pos x="T6" y="T7"/>
              </a:cxn>
              <a:cxn ang="0">
                <a:pos x="T8" y="T9"/>
              </a:cxn>
              <a:cxn ang="0">
                <a:pos x="T10" y="T11"/>
              </a:cxn>
            </a:cxnLst>
            <a:rect l="0" t="0" r="r" b="b"/>
            <a:pathLst>
              <a:path w="21" h="13">
                <a:moveTo>
                  <a:pt x="21" y="0"/>
                </a:moveTo>
                <a:cubicBezTo>
                  <a:pt x="1" y="0"/>
                  <a:pt x="1" y="0"/>
                  <a:pt x="1" y="0"/>
                </a:cubicBezTo>
                <a:cubicBezTo>
                  <a:pt x="0" y="2"/>
                  <a:pt x="0" y="4"/>
                  <a:pt x="0" y="7"/>
                </a:cubicBezTo>
                <a:cubicBezTo>
                  <a:pt x="0" y="9"/>
                  <a:pt x="0" y="11"/>
                  <a:pt x="1" y="13"/>
                </a:cubicBezTo>
                <a:cubicBezTo>
                  <a:pt x="21" y="13"/>
                  <a:pt x="21" y="13"/>
                  <a:pt x="21" y="13"/>
                </a:cubicBezTo>
                <a:cubicBezTo>
                  <a:pt x="21" y="0"/>
                  <a:pt x="21" y="0"/>
                  <a:pt x="21" y="0"/>
                </a:cubicBezTo>
              </a:path>
            </a:pathLst>
          </a:custGeom>
          <a:solidFill>
            <a:srgbClr val="A95865"/>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39" name="Oval 34"/>
          <p:cNvSpPr>
            <a:spLocks noChangeArrowheads="1"/>
          </p:cNvSpPr>
          <p:nvPr/>
        </p:nvSpPr>
        <p:spPr bwMode="auto">
          <a:xfrm>
            <a:off x="6302064" y="1435690"/>
            <a:ext cx="88264" cy="82379"/>
          </a:xfrm>
          <a:prstGeom prst="ellipse">
            <a:avLst/>
          </a:prstGeom>
          <a:solidFill>
            <a:srgbClr val="E6EAEC"/>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40" name="Oval 35"/>
          <p:cNvSpPr>
            <a:spLocks noChangeArrowheads="1"/>
          </p:cNvSpPr>
          <p:nvPr/>
        </p:nvSpPr>
        <p:spPr bwMode="auto">
          <a:xfrm>
            <a:off x="7490448" y="1899727"/>
            <a:ext cx="84341" cy="82379"/>
          </a:xfrm>
          <a:prstGeom prst="ellipse">
            <a:avLst/>
          </a:prstGeom>
          <a:solidFill>
            <a:srgbClr val="45444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ea"/>
            </a:endParaRPr>
          </a:p>
        </p:txBody>
      </p:sp>
      <p:sp>
        <p:nvSpPr>
          <p:cNvPr id="136" name="文本框 135"/>
          <p:cNvSpPr txBox="1"/>
          <p:nvPr/>
        </p:nvSpPr>
        <p:spPr>
          <a:xfrm>
            <a:off x="774504" y="1200725"/>
            <a:ext cx="1325880" cy="368300"/>
          </a:xfrm>
          <a:prstGeom prst="rect">
            <a:avLst/>
          </a:prstGeom>
          <a:noFill/>
        </p:spPr>
        <p:txBody>
          <a:bodyPr wrap="none" rtlCol="0">
            <a:spAutoFit/>
          </a:bodyPr>
          <a:lstStyle/>
          <a:p>
            <a:r>
              <a:rPr lang="zh-CN" altLang="en-US" b="1" dirty="0">
                <a:solidFill>
                  <a:schemeClr val="accent6">
                    <a:lumMod val="50000"/>
                  </a:schemeClr>
                </a:solidFill>
                <a:latin typeface="微软雅黑" panose="020B0503020204020204" pitchFamily="34" charset="-122"/>
                <a:ea typeface="微软雅黑" panose="020B0503020204020204" pitchFamily="34" charset="-122"/>
                <a:cs typeface="Tahoma" panose="020B0604030504040204" pitchFamily="34" charset="0"/>
              </a:rPr>
              <a:t>充足的睡眠</a:t>
            </a:r>
          </a:p>
        </p:txBody>
      </p:sp>
      <p:sp>
        <p:nvSpPr>
          <p:cNvPr id="41" name="文本框 40"/>
          <p:cNvSpPr txBox="1"/>
          <p:nvPr/>
        </p:nvSpPr>
        <p:spPr>
          <a:xfrm>
            <a:off x="723704" y="2467550"/>
            <a:ext cx="1325880" cy="1198880"/>
          </a:xfrm>
          <a:prstGeom prst="rect">
            <a:avLst/>
          </a:prstGeom>
          <a:noFill/>
        </p:spPr>
        <p:txBody>
          <a:bodyPr wrap="none" rtlCol="0">
            <a:spAutoFit/>
          </a:bodyPr>
          <a:lstStyle/>
          <a:p>
            <a:pPr>
              <a:lnSpc>
                <a:spcPct val="200000"/>
              </a:lnSpc>
            </a:pPr>
            <a:r>
              <a:rPr lang="zh-CN" altLang="en-US" b="1" dirty="0">
                <a:solidFill>
                  <a:schemeClr val="accent6">
                    <a:lumMod val="50000"/>
                  </a:schemeClr>
                </a:solidFill>
                <a:latin typeface="微软雅黑" panose="020B0503020204020204" pitchFamily="34" charset="-122"/>
                <a:ea typeface="微软雅黑" panose="020B0503020204020204" pitchFamily="34" charset="-122"/>
                <a:cs typeface="Tahoma" panose="020B0604030504040204" pitchFamily="34" charset="0"/>
              </a:rPr>
              <a:t>愉快的心情</a:t>
            </a:r>
            <a:br>
              <a:rPr lang="zh-CN" altLang="en-US" b="1" dirty="0">
                <a:solidFill>
                  <a:schemeClr val="accent6">
                    <a:lumMod val="50000"/>
                  </a:schemeClr>
                </a:solidFill>
                <a:latin typeface="微软雅黑" panose="020B0503020204020204" pitchFamily="34" charset="-122"/>
                <a:ea typeface="微软雅黑" panose="020B0503020204020204" pitchFamily="34" charset="-122"/>
                <a:cs typeface="Tahoma" panose="020B0604030504040204" pitchFamily="34" charset="0"/>
              </a:rPr>
            </a:br>
            <a:r>
              <a:rPr lang="zh-CN" altLang="en-US" b="1" dirty="0">
                <a:solidFill>
                  <a:schemeClr val="accent6">
                    <a:lumMod val="50000"/>
                  </a:schemeClr>
                </a:solidFill>
                <a:latin typeface="微软雅黑" panose="020B0503020204020204" pitchFamily="34" charset="-122"/>
                <a:ea typeface="微软雅黑" panose="020B0503020204020204" pitchFamily="34" charset="-122"/>
                <a:cs typeface="Tahoma" panose="020B0604030504040204" pitchFamily="34" charset="0"/>
              </a:rPr>
              <a:t>适量的运动</a:t>
            </a:r>
          </a:p>
        </p:txBody>
      </p:sp>
      <p:sp>
        <p:nvSpPr>
          <p:cNvPr id="42" name="文本框 41"/>
          <p:cNvSpPr txBox="1"/>
          <p:nvPr/>
        </p:nvSpPr>
        <p:spPr>
          <a:xfrm>
            <a:off x="7330879" y="2023685"/>
            <a:ext cx="1325880" cy="368300"/>
          </a:xfrm>
          <a:prstGeom prst="rect">
            <a:avLst/>
          </a:prstGeom>
          <a:noFill/>
        </p:spPr>
        <p:txBody>
          <a:bodyPr wrap="none" rtlCol="0">
            <a:spAutoFit/>
          </a:bodyPr>
          <a:lstStyle/>
          <a:p>
            <a:r>
              <a:rPr lang="zh-CN" altLang="en-US" b="1" dirty="0">
                <a:solidFill>
                  <a:schemeClr val="accent6">
                    <a:lumMod val="50000"/>
                  </a:schemeClr>
                </a:solidFill>
                <a:latin typeface="微软雅黑" panose="020B0503020204020204" pitchFamily="34" charset="-122"/>
                <a:ea typeface="微软雅黑" panose="020B0503020204020204" pitchFamily="34" charset="-122"/>
                <a:cs typeface="Tahoma" panose="020B0604030504040204" pitchFamily="34" charset="0"/>
              </a:rPr>
              <a:t>均衡的营养</a:t>
            </a:r>
          </a:p>
        </p:txBody>
      </p:sp>
      <p:sp>
        <p:nvSpPr>
          <p:cNvPr id="43" name="Freeform 679"/>
          <p:cNvSpPr>
            <a:spLocks noEditPoints="1"/>
          </p:cNvSpPr>
          <p:nvPr/>
        </p:nvSpPr>
        <p:spPr bwMode="auto">
          <a:xfrm rot="21275257">
            <a:off x="6883400" y="3046730"/>
            <a:ext cx="1078230" cy="1082675"/>
          </a:xfrm>
          <a:custGeom>
            <a:avLst/>
            <a:gdLst>
              <a:gd name="T0" fmla="*/ 2163936 w 1816"/>
              <a:gd name="T1" fmla="*/ 1005286 h 1816"/>
              <a:gd name="T2" fmla="*/ 2179157 w 1816"/>
              <a:gd name="T3" fmla="*/ 627035 h 1816"/>
              <a:gd name="T4" fmla="*/ 1968598 w 1816"/>
              <a:gd name="T5" fmla="*/ 538183 h 1816"/>
              <a:gd name="T6" fmla="*/ 1808777 w 1816"/>
              <a:gd name="T7" fmla="*/ 368097 h 1816"/>
              <a:gd name="T8" fmla="*/ 1674323 w 1816"/>
              <a:gd name="T9" fmla="*/ 121853 h 1816"/>
              <a:gd name="T10" fmla="*/ 1352143 w 1816"/>
              <a:gd name="T11" fmla="*/ 147239 h 1816"/>
              <a:gd name="T12" fmla="*/ 1060405 w 1816"/>
              <a:gd name="T13" fmla="*/ 132007 h 1816"/>
              <a:gd name="T14" fmla="*/ 844772 w 1816"/>
              <a:gd name="T15" fmla="*/ 175163 h 1816"/>
              <a:gd name="T16" fmla="*/ 629140 w 1816"/>
              <a:gd name="T17" fmla="*/ 271630 h 1816"/>
              <a:gd name="T18" fmla="*/ 273980 w 1816"/>
              <a:gd name="T19" fmla="*/ 401099 h 1816"/>
              <a:gd name="T20" fmla="*/ 271443 w 1816"/>
              <a:gd name="T21" fmla="*/ 629573 h 1816"/>
              <a:gd name="T22" fmla="*/ 175043 w 1816"/>
              <a:gd name="T23" fmla="*/ 845354 h 1816"/>
              <a:gd name="T24" fmla="*/ 0 w 1816"/>
              <a:gd name="T25" fmla="*/ 1061135 h 1816"/>
              <a:gd name="T26" fmla="*/ 147138 w 1816"/>
              <a:gd name="T27" fmla="*/ 1353075 h 1816"/>
              <a:gd name="T28" fmla="*/ 243538 w 1816"/>
              <a:gd name="T29" fmla="*/ 1624705 h 1816"/>
              <a:gd name="T30" fmla="*/ 365307 w 1816"/>
              <a:gd name="T31" fmla="*/ 1810023 h 1816"/>
              <a:gd name="T32" fmla="*/ 537813 w 1816"/>
              <a:gd name="T33" fmla="*/ 1972493 h 1816"/>
              <a:gd name="T34" fmla="*/ 794035 w 1816"/>
              <a:gd name="T35" fmla="*/ 2251739 h 1816"/>
              <a:gd name="T36" fmla="*/ 1004594 w 1816"/>
              <a:gd name="T37" fmla="*/ 2165427 h 1816"/>
              <a:gd name="T38" fmla="*/ 1240521 w 1816"/>
              <a:gd name="T39" fmla="*/ 2173043 h 1816"/>
              <a:gd name="T40" fmla="*/ 1506891 w 1816"/>
              <a:gd name="T41" fmla="*/ 2251739 h 1816"/>
              <a:gd name="T42" fmla="*/ 1719987 w 1816"/>
              <a:gd name="T43" fmla="*/ 2002956 h 1816"/>
              <a:gd name="T44" fmla="*/ 1935619 w 1816"/>
              <a:gd name="T45" fmla="*/ 1810023 h 1816"/>
              <a:gd name="T46" fmla="*/ 2057388 w 1816"/>
              <a:gd name="T47" fmla="*/ 1624705 h 1816"/>
              <a:gd name="T48" fmla="*/ 2141104 w 1816"/>
              <a:gd name="T49" fmla="*/ 1406385 h 1816"/>
              <a:gd name="T50" fmla="*/ 1151732 w 1816"/>
              <a:gd name="T51" fmla="*/ 2048651 h 1816"/>
              <a:gd name="T52" fmla="*/ 971615 w 1816"/>
              <a:gd name="T53" fmla="*/ 2030881 h 1816"/>
              <a:gd name="T54" fmla="*/ 763593 w 1816"/>
              <a:gd name="T55" fmla="*/ 1959800 h 1816"/>
              <a:gd name="T56" fmla="*/ 580939 w 1816"/>
              <a:gd name="T57" fmla="*/ 1843025 h 1816"/>
              <a:gd name="T58" fmla="*/ 433802 w 1816"/>
              <a:gd name="T59" fmla="*/ 1688170 h 1816"/>
              <a:gd name="T60" fmla="*/ 324717 w 1816"/>
              <a:gd name="T61" fmla="*/ 1500313 h 1816"/>
              <a:gd name="T62" fmla="*/ 266370 w 1816"/>
              <a:gd name="T63" fmla="*/ 1289609 h 1816"/>
              <a:gd name="T64" fmla="*/ 256222 w 1816"/>
              <a:gd name="T65" fmla="*/ 1106830 h 1816"/>
              <a:gd name="T66" fmla="*/ 296812 w 1816"/>
              <a:gd name="T67" fmla="*/ 885972 h 1816"/>
              <a:gd name="T68" fmla="*/ 385602 w 1816"/>
              <a:gd name="T69" fmla="*/ 687961 h 1816"/>
              <a:gd name="T70" fmla="*/ 517518 w 1816"/>
              <a:gd name="T71" fmla="*/ 517875 h 1816"/>
              <a:gd name="T72" fmla="*/ 687487 w 1816"/>
              <a:gd name="T73" fmla="*/ 385867 h 1816"/>
              <a:gd name="T74" fmla="*/ 885362 w 1816"/>
              <a:gd name="T75" fmla="*/ 297016 h 1816"/>
              <a:gd name="T76" fmla="*/ 1106068 w 1816"/>
              <a:gd name="T77" fmla="*/ 256399 h 1816"/>
              <a:gd name="T78" fmla="*/ 1286185 w 1816"/>
              <a:gd name="T79" fmla="*/ 266553 h 1816"/>
              <a:gd name="T80" fmla="*/ 1499280 w 1816"/>
              <a:gd name="T81" fmla="*/ 327480 h 1816"/>
              <a:gd name="T82" fmla="*/ 1687008 w 1816"/>
              <a:gd name="T83" fmla="*/ 434101 h 1816"/>
              <a:gd name="T84" fmla="*/ 1841756 w 1816"/>
              <a:gd name="T85" fmla="*/ 581340 h 1816"/>
              <a:gd name="T86" fmla="*/ 1958451 w 1816"/>
              <a:gd name="T87" fmla="*/ 764119 h 1816"/>
              <a:gd name="T88" fmla="*/ 2026946 w 1816"/>
              <a:gd name="T89" fmla="*/ 972284 h 1816"/>
              <a:gd name="T90" fmla="*/ 2047241 w 1816"/>
              <a:gd name="T91" fmla="*/ 1152525 h 1816"/>
              <a:gd name="T92" fmla="*/ 2019335 w 1816"/>
              <a:gd name="T93" fmla="*/ 1375922 h 1816"/>
              <a:gd name="T94" fmla="*/ 1938156 w 1816"/>
              <a:gd name="T95" fmla="*/ 1579010 h 1816"/>
              <a:gd name="T96" fmla="*/ 1813850 w 1816"/>
              <a:gd name="T97" fmla="*/ 1754174 h 1816"/>
              <a:gd name="T98" fmla="*/ 1651492 w 1816"/>
              <a:gd name="T99" fmla="*/ 1893797 h 1816"/>
              <a:gd name="T100" fmla="*/ 1458691 w 1816"/>
              <a:gd name="T101" fmla="*/ 1992802 h 1816"/>
              <a:gd name="T102" fmla="*/ 1243058 w 1816"/>
              <a:gd name="T103" fmla="*/ 2043574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808080">
              <a:alpha val="79999"/>
            </a:srgbClr>
          </a:solidFill>
          <a:ln>
            <a:noFill/>
          </a:ln>
          <a:extLst>
            <a:ext uri="{91240B29-F687-4F45-9708-019B960494DF}">
              <a14:hiddenLine xmlns="" xmlns:a14="http://schemas.microsoft.com/office/drawing/2010/main" w="19050">
                <a:solidFill>
                  <a:srgbClr val="000000"/>
                </a:solidFill>
                <a:prstDash val="sysDot"/>
                <a:round/>
              </a14:hiddenLine>
            </a:ext>
          </a:extLst>
        </p:spPr>
        <p:txBody>
          <a:bodyPr wrap="none" anchor="ctr"/>
          <a:lstStyle/>
          <a:p>
            <a:endParaRPr lang="zh-CN" altLang="en-US"/>
          </a:p>
        </p:txBody>
      </p:sp>
      <p:sp>
        <p:nvSpPr>
          <p:cNvPr id="44" name="Oval 680"/>
          <p:cNvSpPr>
            <a:spLocks noChangeArrowheads="1"/>
          </p:cNvSpPr>
          <p:nvPr/>
        </p:nvSpPr>
        <p:spPr bwMode="auto">
          <a:xfrm rot="21275257">
            <a:off x="7051675" y="3205480"/>
            <a:ext cx="739140" cy="765810"/>
          </a:xfrm>
          <a:prstGeom prst="ellipse">
            <a:avLst/>
          </a:prstGeom>
          <a:solidFill>
            <a:schemeClr val="bg1"/>
          </a:solidFill>
          <a:ln>
            <a:noFill/>
          </a:ln>
          <a:extLst>
            <a:ext uri="{91240B29-F687-4F45-9708-019B960494DF}">
              <a14:hiddenLine xmlns="" xmlns:a14="http://schemas.microsoft.com/office/drawing/2010/main" w="19050">
                <a:solidFill>
                  <a:srgbClr val="000000"/>
                </a:solidFill>
                <a:round/>
              </a14:hiddenLine>
            </a:ext>
          </a:extLst>
        </p:spPr>
        <p:txBody>
          <a:bodyPr wrap="none"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eaLnBrk="1" hangingPunct="1"/>
            <a:endParaRPr lang="ko-KR" altLang="en-US"/>
          </a:p>
        </p:txBody>
      </p:sp>
      <p:sp>
        <p:nvSpPr>
          <p:cNvPr id="47" name="文本框 46"/>
          <p:cNvSpPr txBox="1"/>
          <p:nvPr/>
        </p:nvSpPr>
        <p:spPr>
          <a:xfrm rot="21000000">
            <a:off x="6460490" y="3327400"/>
            <a:ext cx="2144395" cy="521970"/>
          </a:xfrm>
          <a:prstGeom prst="rect">
            <a:avLst/>
          </a:prstGeom>
          <a:noFill/>
        </p:spPr>
        <p:txBody>
          <a:bodyPr wrap="square" rtlCol="0">
            <a:spAutoFit/>
          </a:bodyPr>
          <a:lstStyle/>
          <a:p>
            <a:r>
              <a:rPr lang="zh-CN" altLang="en-US" sz="2800" b="1" dirty="0">
                <a:solidFill>
                  <a:schemeClr val="accent6">
                    <a:lumMod val="50000"/>
                  </a:schemeClr>
                </a:solidFill>
                <a:latin typeface="华文琥珀" panose="02010800040101010101" charset="-122"/>
                <a:ea typeface="华文琥珀" panose="02010800040101010101" charset="-122"/>
                <a:cs typeface="Tahoma" panose="020B0604030504040204" pitchFamily="34" charset="0"/>
              </a:rPr>
              <a:t>健康的基石</a:t>
            </a:r>
          </a:p>
        </p:txBody>
      </p:sp>
      <p:sp>
        <p:nvSpPr>
          <p:cNvPr id="48" name="文本框 47"/>
          <p:cNvSpPr txBox="1"/>
          <p:nvPr/>
        </p:nvSpPr>
        <p:spPr>
          <a:xfrm>
            <a:off x="7066915" y="4186555"/>
            <a:ext cx="1464310" cy="645160"/>
          </a:xfrm>
          <a:prstGeom prst="rect">
            <a:avLst/>
          </a:prstGeom>
          <a:noFill/>
        </p:spPr>
        <p:txBody>
          <a:bodyPr wrap="square" rtlCol="0">
            <a:spAutoFit/>
          </a:bodyPr>
          <a:lstStyle/>
          <a:p>
            <a:r>
              <a:rPr lang="zh-CN" altLang="en-US" sz="1200" b="1" dirty="0" smtClean="0">
                <a:latin typeface="微软雅黑" panose="020B0503020204020204" pitchFamily="34" charset="-122"/>
                <a:ea typeface="微软雅黑" panose="020B0503020204020204" pitchFamily="34" charset="-122"/>
                <a:sym typeface="+mn-ea"/>
              </a:rPr>
              <a:t>平衡膳食、合理营养是健康饮食的核心。</a:t>
            </a:r>
            <a:endParaRPr lang="zh-CN" altLang="en-US" sz="1200" b="1" dirty="0" smtClean="0">
              <a:solidFill>
                <a:schemeClr val="accent6">
                  <a:lumMod val="50000"/>
                </a:schemeClr>
              </a:solidFill>
              <a:latin typeface="微软雅黑" panose="020B0503020204020204" pitchFamily="34" charset="-122"/>
              <a:ea typeface="微软雅黑" panose="020B0503020204020204" pitchFamily="34" charset="-122"/>
              <a:cs typeface="Tahoma" panose="020B0604030504040204" pitchFamily="34" charset="0"/>
              <a:sym typeface="+mn-ea"/>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05215" y="229744"/>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3"/>
          <p:cNvSpPr txBox="1">
            <a:spLocks noChangeArrowheads="1"/>
          </p:cNvSpPr>
          <p:nvPr/>
        </p:nvSpPr>
        <p:spPr>
          <a:xfrm>
            <a:off x="1733550" y="942618"/>
            <a:ext cx="6172200" cy="3565832"/>
          </a:xfrm>
          <a:prstGeom prst="rect">
            <a:avLst/>
          </a:prstGeom>
        </p:spPr>
        <p:txBody>
          <a:bodyPr/>
          <a:lstStyle/>
          <a:p>
            <a:pPr marL="0" marR="0" lvl="0" indent="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zh-CN" altLang="en-US" sz="2700" b="1" i="0" u="none" strike="noStrike" kern="1200" cap="none" spc="0" normalizeH="0" baseline="0" noProof="0" smtClean="0">
                <a:ln>
                  <a:noFill/>
                </a:ln>
                <a:solidFill>
                  <a:srgbClr val="FF0000"/>
                </a:solidFill>
                <a:effectLst/>
                <a:uLnTx/>
                <a:uFillTx/>
                <a:latin typeface="宋体" panose="02010600030101010101" pitchFamily="2" charset="-122"/>
                <a:ea typeface="+mn-ea"/>
                <a:cs typeface="+mn-cs"/>
              </a:rPr>
              <a:t>世界卫生组织指出</a:t>
            </a:r>
          </a:p>
          <a:p>
            <a:pPr marL="171450" marR="0" lvl="0" indent="-17145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r>
              <a:rPr kumimoji="0" lang="zh-CN" altLang="en-US" sz="27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         通过生活方式的调整可预防：</a:t>
            </a:r>
          </a:p>
          <a:p>
            <a:pPr marL="171450" marR="0" lvl="0" indent="-171450" algn="l" defTabSz="685800" rtl="0" eaLnBrk="1" fontAlgn="auto" latinLnBrk="0" hangingPunct="1">
              <a:lnSpc>
                <a:spcPct val="130000"/>
              </a:lnSpc>
              <a:spcBef>
                <a:spcPts val="750"/>
              </a:spcBef>
              <a:spcAft>
                <a:spcPts val="0"/>
              </a:spcAft>
              <a:buClrTx/>
              <a:buSzTx/>
              <a:buFont typeface="Arial" panose="020B0604020202020204" pitchFamily="34" charset="0"/>
              <a:buNone/>
              <a:tabLst/>
              <a:defRPr/>
            </a:pPr>
            <a:endParaRPr kumimoji="0" lang="zh-CN" altLang="en-US" sz="12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endParaRPr>
          </a:p>
          <a:p>
            <a:pPr marL="514350" marR="0" lvl="1" indent="-171450" algn="l" defTabSz="685800" rtl="0" eaLnBrk="1" fontAlgn="auto" latinLnBrk="0" hangingPunct="1">
              <a:lnSpc>
                <a:spcPct val="130000"/>
              </a:lnSpc>
              <a:spcBef>
                <a:spcPts val="375"/>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80%</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的心脑血管病和</a:t>
            </a: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2</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型糖尿病</a:t>
            </a:r>
          </a:p>
          <a:p>
            <a:pPr marL="514350" marR="0" lvl="1" indent="-171450" algn="l" defTabSz="685800" rtl="0" eaLnBrk="1" fontAlgn="auto" latinLnBrk="0" hangingPunct="1">
              <a:lnSpc>
                <a:spcPct val="130000"/>
              </a:lnSpc>
              <a:spcBef>
                <a:spcPts val="375"/>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55%</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的高血压</a:t>
            </a:r>
          </a:p>
          <a:p>
            <a:pPr marL="514350" marR="0" lvl="1" indent="-171450" algn="l" defTabSz="685800" rtl="0" eaLnBrk="1" fontAlgn="auto" latinLnBrk="0" hangingPunct="1">
              <a:lnSpc>
                <a:spcPct val="130000"/>
              </a:lnSpc>
              <a:spcBef>
                <a:spcPts val="375"/>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40%</a:t>
            </a:r>
            <a:r>
              <a:rPr kumimoji="0" lang="zh-CN" altLang="en-US" sz="2400" b="1" i="0" u="none" strike="noStrike" kern="1200" cap="none" spc="0" normalizeH="0" baseline="0" noProof="0" smtClean="0">
                <a:ln>
                  <a:noFill/>
                </a:ln>
                <a:solidFill>
                  <a:schemeClr val="tx1"/>
                </a:solidFill>
                <a:effectLst/>
                <a:uLnTx/>
                <a:uFillTx/>
                <a:latin typeface="宋体" panose="02010600030101010101" pitchFamily="2" charset="-122"/>
                <a:ea typeface="+mn-ea"/>
                <a:cs typeface="+mn-cs"/>
              </a:rPr>
              <a:t>的肿瘤</a:t>
            </a:r>
            <a:endParaRPr kumimoji="0" lang="en-US" altLang="zh-CN" sz="2400" b="1" i="0" u="none" strike="noStrike" kern="1200" cap="none" spc="0" normalizeH="0" baseline="0" noProof="0" dirty="0" smtClean="0">
              <a:ln>
                <a:noFill/>
              </a:ln>
              <a:solidFill>
                <a:schemeClr val="tx1"/>
              </a:solidFill>
              <a:effectLst/>
              <a:uLnTx/>
              <a:uFillTx/>
              <a:latin typeface="宋体" panose="02010600030101010101" pitchFamily="2" charset="-122"/>
              <a:ea typeface="+mn-ea"/>
              <a:cs typeface="+mn-cs"/>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9" name="图片 8" descr="5c762ae3bc35c"/>
          <p:cNvPicPr>
            <a:picLocks noChangeAspect="1"/>
          </p:cNvPicPr>
          <p:nvPr/>
        </p:nvPicPr>
        <p:blipFill>
          <a:blip r:embed="rId5" cstate="print"/>
          <a:stretch>
            <a:fillRect/>
          </a:stretch>
        </p:blipFill>
        <p:spPr>
          <a:xfrm>
            <a:off x="3108960" y="-1"/>
            <a:ext cx="5960110" cy="5191125"/>
          </a:xfrm>
          <a:prstGeom prst="rect">
            <a:avLst/>
          </a:prstGeom>
        </p:spPr>
      </p:pic>
      <p:sp>
        <p:nvSpPr>
          <p:cNvPr id="101" name="文本框 100"/>
          <p:cNvSpPr txBox="1"/>
          <p:nvPr>
            <p:custDataLst>
              <p:tags r:id="rId2"/>
            </p:custDataLst>
          </p:nvPr>
        </p:nvSpPr>
        <p:spPr>
          <a:xfrm rot="20880000">
            <a:off x="510540" y="1664335"/>
            <a:ext cx="2578100" cy="2070735"/>
          </a:xfrm>
          <a:prstGeom prst="rect">
            <a:avLst/>
          </a:prstGeom>
          <a:noFill/>
        </p:spPr>
        <p:txBody>
          <a:bodyPr wrap="square" rtlCol="0" anchor="ctr" anchorCtr="0">
            <a:noAutofit/>
          </a:bodyPr>
          <a:lstStyle/>
          <a:p>
            <a:pPr algn="l">
              <a:lnSpc>
                <a:spcPct val="160000"/>
              </a:lnSpc>
            </a:pPr>
            <a:r>
              <a:rPr lang="zh-CN" altLang="en-US" sz="1200" b="1" spc="100" dirty="0" smtClean="0">
                <a:uFillTx/>
                <a:latin typeface="微软雅黑" panose="020B0503020204020204" pitchFamily="34" charset="-122"/>
                <a:ea typeface="微软雅黑" panose="020B0503020204020204" pitchFamily="34" charset="-122"/>
                <a:cs typeface="微软雅黑" panose="020B0503020204020204" pitchFamily="34" charset="-122"/>
                <a:sym typeface="+mn-lt"/>
              </a:rPr>
              <a:t>平衡膳食：主要从膳食的方面保证营养素的需要，以达到合理营养，它不仅需要考虑食物中含有营养素的种类和数量，而且还必须考虑食物合理的加工方法、烹饪过程中如何提高消化率和减少营养素的损失等问题。</a:t>
            </a:r>
            <a:endParaRPr lang="zh-CN" altLang="en-US" sz="1200" b="1" spc="100" dirty="0">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0" name="Freeform 675"/>
          <p:cNvSpPr>
            <a:spLocks noEditPoints="1"/>
          </p:cNvSpPr>
          <p:nvPr/>
        </p:nvSpPr>
        <p:spPr bwMode="auto">
          <a:xfrm rot="21275257">
            <a:off x="74930" y="1119505"/>
            <a:ext cx="3352800" cy="3288665"/>
          </a:xfrm>
          <a:custGeom>
            <a:avLst/>
            <a:gdLst>
              <a:gd name="T0" fmla="*/ 3285144 w 2622"/>
              <a:gd name="T1" fmla="*/ 1506563 h 2622"/>
              <a:gd name="T2" fmla="*/ 3217140 w 2622"/>
              <a:gd name="T3" fmla="*/ 1216236 h 2622"/>
              <a:gd name="T4" fmla="*/ 3154366 w 2622"/>
              <a:gd name="T5" fmla="*/ 776822 h 2622"/>
              <a:gd name="T6" fmla="*/ 2898041 w 2622"/>
              <a:gd name="T7" fmla="*/ 664352 h 2622"/>
              <a:gd name="T8" fmla="*/ 2678334 w 2622"/>
              <a:gd name="T9" fmla="*/ 460339 h 2622"/>
              <a:gd name="T10" fmla="*/ 2424625 w 2622"/>
              <a:gd name="T11" fmla="*/ 300789 h 2622"/>
              <a:gd name="T12" fmla="*/ 2068908 w 2622"/>
              <a:gd name="T13" fmla="*/ 34002 h 2622"/>
              <a:gd name="T14" fmla="*/ 1807352 w 2622"/>
              <a:gd name="T15" fmla="*/ 136009 h 2622"/>
              <a:gd name="T16" fmla="*/ 1509178 w 2622"/>
              <a:gd name="T17" fmla="*/ 146471 h 2622"/>
              <a:gd name="T18" fmla="*/ 1216236 w 2622"/>
              <a:gd name="T19" fmla="*/ 211860 h 2622"/>
              <a:gd name="T20" fmla="*/ 776822 w 2622"/>
              <a:gd name="T21" fmla="*/ 277249 h 2622"/>
              <a:gd name="T22" fmla="*/ 664352 w 2622"/>
              <a:gd name="T23" fmla="*/ 530959 h 2622"/>
              <a:gd name="T24" fmla="*/ 460339 w 2622"/>
              <a:gd name="T25" fmla="*/ 750666 h 2622"/>
              <a:gd name="T26" fmla="*/ 300789 w 2622"/>
              <a:gd name="T27" fmla="*/ 1004375 h 2622"/>
              <a:gd name="T28" fmla="*/ 34002 w 2622"/>
              <a:gd name="T29" fmla="*/ 1360092 h 2622"/>
              <a:gd name="T30" fmla="*/ 136009 w 2622"/>
              <a:gd name="T31" fmla="*/ 1621648 h 2622"/>
              <a:gd name="T32" fmla="*/ 146471 w 2622"/>
              <a:gd name="T33" fmla="*/ 1922437 h 2622"/>
              <a:gd name="T34" fmla="*/ 214476 w 2622"/>
              <a:gd name="T35" fmla="*/ 2212764 h 2622"/>
              <a:gd name="T36" fmla="*/ 277249 w 2622"/>
              <a:gd name="T37" fmla="*/ 2652178 h 2622"/>
              <a:gd name="T38" fmla="*/ 533574 w 2622"/>
              <a:gd name="T39" fmla="*/ 2767263 h 2622"/>
              <a:gd name="T40" fmla="*/ 753281 w 2622"/>
              <a:gd name="T41" fmla="*/ 2971277 h 2622"/>
              <a:gd name="T42" fmla="*/ 1006991 w 2622"/>
              <a:gd name="T43" fmla="*/ 3130826 h 2622"/>
              <a:gd name="T44" fmla="*/ 1362707 w 2622"/>
              <a:gd name="T45" fmla="*/ 3394998 h 2622"/>
              <a:gd name="T46" fmla="*/ 1621648 w 2622"/>
              <a:gd name="T47" fmla="*/ 3295606 h 2622"/>
              <a:gd name="T48" fmla="*/ 1922437 w 2622"/>
              <a:gd name="T49" fmla="*/ 3285144 h 2622"/>
              <a:gd name="T50" fmla="*/ 2215380 w 2622"/>
              <a:gd name="T51" fmla="*/ 3217140 h 2622"/>
              <a:gd name="T52" fmla="*/ 2652178 w 2622"/>
              <a:gd name="T53" fmla="*/ 3154366 h 2622"/>
              <a:gd name="T54" fmla="*/ 2767263 w 2622"/>
              <a:gd name="T55" fmla="*/ 2898041 h 2622"/>
              <a:gd name="T56" fmla="*/ 2971277 w 2622"/>
              <a:gd name="T57" fmla="*/ 2678334 h 2622"/>
              <a:gd name="T58" fmla="*/ 3130826 w 2622"/>
              <a:gd name="T59" fmla="*/ 2424625 h 2622"/>
              <a:gd name="T60" fmla="*/ 3394998 w 2622"/>
              <a:gd name="T61" fmla="*/ 2068908 h 2622"/>
              <a:gd name="T62" fmla="*/ 3295606 w 2622"/>
              <a:gd name="T63" fmla="*/ 1807352 h 2622"/>
              <a:gd name="T64" fmla="*/ 1493485 w 2622"/>
              <a:gd name="T65" fmla="*/ 3149135 h 2622"/>
              <a:gd name="T66" fmla="*/ 1085458 w 2622"/>
              <a:gd name="T67" fmla="*/ 3023588 h 2622"/>
              <a:gd name="T68" fmla="*/ 740204 w 2622"/>
              <a:gd name="T69" fmla="*/ 2788188 h 2622"/>
              <a:gd name="T70" fmla="*/ 473416 w 2622"/>
              <a:gd name="T71" fmla="*/ 2466474 h 2622"/>
              <a:gd name="T72" fmla="*/ 311252 w 2622"/>
              <a:gd name="T73" fmla="*/ 2076755 h 2622"/>
              <a:gd name="T74" fmla="*/ 264172 w 2622"/>
              <a:gd name="T75" fmla="*/ 1715808 h 2622"/>
              <a:gd name="T76" fmla="*/ 329561 w 2622"/>
              <a:gd name="T77" fmla="*/ 1284240 h 2622"/>
              <a:gd name="T78" fmla="*/ 512650 w 2622"/>
              <a:gd name="T79" fmla="*/ 904984 h 2622"/>
              <a:gd name="T80" fmla="*/ 792515 w 2622"/>
              <a:gd name="T81" fmla="*/ 596348 h 2622"/>
              <a:gd name="T82" fmla="*/ 1150847 w 2622"/>
              <a:gd name="T83" fmla="*/ 379256 h 2622"/>
              <a:gd name="T84" fmla="*/ 1566721 w 2622"/>
              <a:gd name="T85" fmla="*/ 272018 h 2622"/>
              <a:gd name="T86" fmla="*/ 1935515 w 2622"/>
              <a:gd name="T87" fmla="*/ 279865 h 2622"/>
              <a:gd name="T88" fmla="*/ 2343542 w 2622"/>
              <a:gd name="T89" fmla="*/ 408027 h 2622"/>
              <a:gd name="T90" fmla="*/ 2691412 w 2622"/>
              <a:gd name="T91" fmla="*/ 640812 h 2622"/>
              <a:gd name="T92" fmla="*/ 2955584 w 2622"/>
              <a:gd name="T93" fmla="*/ 962526 h 2622"/>
              <a:gd name="T94" fmla="*/ 3120364 w 2622"/>
              <a:gd name="T95" fmla="*/ 1352245 h 2622"/>
              <a:gd name="T96" fmla="*/ 3167444 w 2622"/>
              <a:gd name="T97" fmla="*/ 1715808 h 2622"/>
              <a:gd name="T98" fmla="*/ 3102055 w 2622"/>
              <a:gd name="T99" fmla="*/ 2147375 h 2622"/>
              <a:gd name="T100" fmla="*/ 2918966 w 2622"/>
              <a:gd name="T101" fmla="*/ 2526632 h 2622"/>
              <a:gd name="T102" fmla="*/ 2639101 w 2622"/>
              <a:gd name="T103" fmla="*/ 2835268 h 2622"/>
              <a:gd name="T104" fmla="*/ 2280769 w 2622"/>
              <a:gd name="T105" fmla="*/ 3052359 h 2622"/>
              <a:gd name="T106" fmla="*/ 1864895 w 2622"/>
              <a:gd name="T107" fmla="*/ 315959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rgbClr val="808080">
              <a:alpha val="79999"/>
            </a:srgbClr>
          </a:solidFill>
          <a:ln>
            <a:noFill/>
          </a:ln>
          <a:extLst>
            <a:ext uri="{91240B29-F687-4F45-9708-019B960494DF}">
              <a14:hiddenLine xmlns="" xmlns:a14="http://schemas.microsoft.com/office/drawing/2010/main" w="19050">
                <a:solidFill>
                  <a:srgbClr val="000000"/>
                </a:solidFill>
                <a:prstDash val="sysDot"/>
                <a:round/>
              </a14:hiddenLine>
            </a:ext>
          </a:extLst>
        </p:spPr>
        <p:txBody>
          <a:bodyPr wrap="none" anchor="ctr"/>
          <a:lstStyle/>
          <a:p>
            <a:endParaRPr lang="zh-CN" altLang="en-US"/>
          </a:p>
        </p:txBody>
      </p:sp>
      <p:sp>
        <p:nvSpPr>
          <p:cNvPr id="12"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ppt_x</p:attrName>
                                        </p:attrNameLst>
                                      </p:cBhvr>
                                      <p:tavLst>
                                        <p:tav tm="0">
                                          <p:val>
                                            <p:strVal val="#ppt_x-#ppt_w*1.125000"/>
                                          </p:val>
                                        </p:tav>
                                        <p:tav tm="100000">
                                          <p:val>
                                            <p:strVal val="#ppt_x"/>
                                          </p:val>
                                        </p:tav>
                                      </p:tavLst>
                                    </p:anim>
                                    <p:animEffect transition="in" filter="wipe(righ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TextBox 7"/>
          <p:cNvSpPr txBox="1"/>
          <p:nvPr/>
        </p:nvSpPr>
        <p:spPr>
          <a:xfrm>
            <a:off x="605215" y="229744"/>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标题 1"/>
          <p:cNvSpPr>
            <a:spLocks noGrp="1"/>
          </p:cNvSpPr>
          <p:nvPr>
            <p:ph type="title"/>
          </p:nvPr>
        </p:nvSpPr>
        <p:spPr>
          <a:xfrm>
            <a:off x="1298973" y="965063"/>
            <a:ext cx="3963590" cy="383500"/>
          </a:xfrm>
          <a:ln>
            <a:miter lim="800000"/>
          </a:ln>
        </p:spPr>
        <p:txBody>
          <a:bodyPr>
            <a:noAutofit/>
          </a:bodyPr>
          <a:lstStyle/>
          <a:p>
            <a:pPr eaLnBrk="1" hangingPunct="1">
              <a:defRPr/>
            </a:pPr>
            <a:r>
              <a:rPr lang="zh-CN" altLang="zh-CN" b="1" noProof="1">
                <a:solidFill>
                  <a:srgbClr val="C00000"/>
                </a:solidFill>
                <a:effectLst>
                  <a:outerShdw blurRad="38100" dist="19050" dir="2700000" algn="tl" rotWithShape="0">
                    <a:schemeClr val="dk1">
                      <a:alpha val="40000"/>
                    </a:schemeClr>
                  </a:outerShdw>
                </a:effectLst>
                <a:latin typeface="华文新魏" pitchFamily="2" charset="-122"/>
                <a:ea typeface="华文新魏" pitchFamily="2" charset="-122"/>
              </a:rPr>
              <a:t>食物多样，谷类为主</a:t>
            </a:r>
            <a:endParaRPr lang="zh-CN" altLang="en-US" b="1" noProof="1">
              <a:solidFill>
                <a:srgbClr val="FF0000"/>
              </a:solidFill>
              <a:latin typeface="华文新魏" pitchFamily="2" charset="-122"/>
              <a:ea typeface="华文新魏" pitchFamily="2" charset="-122"/>
            </a:endParaRPr>
          </a:p>
        </p:txBody>
      </p:sp>
      <p:pic>
        <p:nvPicPr>
          <p:cNvPr id="9" name="图片 3" descr="c:\users\toshiba\appdata\roaming\360se6\User Data\temp\whole-grains-for-life-650.jpg"/>
          <p:cNvPicPr>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54328" y="603996"/>
            <a:ext cx="994172" cy="868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a:xfrm>
            <a:off x="1643062" y="2496041"/>
            <a:ext cx="5014913" cy="819403"/>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34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j-cs"/>
              </a:rPr>
              <a:t>多吃蔬果、奶类、大豆</a:t>
            </a:r>
          </a:p>
        </p:txBody>
      </p:sp>
      <p:sp>
        <p:nvSpPr>
          <p:cNvPr id="12" name="Rectangle 2"/>
          <p:cNvSpPr txBox="1">
            <a:spLocks noChangeArrowheads="1"/>
          </p:cNvSpPr>
          <p:nvPr/>
        </p:nvSpPr>
        <p:spPr>
          <a:xfrm>
            <a:off x="1075135" y="1432876"/>
            <a:ext cx="5014913" cy="1175509"/>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zh-CN" altLang="en-US" sz="3400" b="1" i="0" u="none" strike="noStrike" kern="1200" cap="none" spc="0" normalizeH="0" baseline="0" noProof="0" dirty="0" smtClean="0">
                <a:ln>
                  <a:noFill/>
                </a:ln>
                <a:solidFill>
                  <a:srgbClr val="00B050"/>
                </a:solidFill>
                <a:effectLst/>
                <a:uLnTx/>
                <a:uFillTx/>
                <a:latin typeface="楷体" panose="02010609060101010101" pitchFamily="49" charset="-122"/>
                <a:ea typeface="楷体" panose="02010609060101010101" pitchFamily="49" charset="-122"/>
                <a:cs typeface="+mj-cs"/>
              </a:rPr>
              <a:t>吃动平衡、健康体重</a:t>
            </a:r>
          </a:p>
        </p:txBody>
      </p:sp>
      <p:sp>
        <p:nvSpPr>
          <p:cNvPr id="13" name="Rectangle 2"/>
          <p:cNvSpPr txBox="1">
            <a:spLocks noChangeArrowheads="1"/>
          </p:cNvSpPr>
          <p:nvPr/>
        </p:nvSpPr>
        <p:spPr>
          <a:xfrm>
            <a:off x="1895475" y="3721101"/>
            <a:ext cx="6686550" cy="1243012"/>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FF0000"/>
                </a:solidFill>
                <a:effectLst/>
                <a:uLnTx/>
                <a:uFillTx/>
                <a:latin typeface="宋体" panose="02010600030101010101" pitchFamily="2" charset="-122"/>
                <a:ea typeface="+mj-ea"/>
                <a:cs typeface="+mj-cs"/>
              </a:rPr>
              <a:t/>
            </a:r>
            <a:br>
              <a:rPr kumimoji="0" lang="en-US" altLang="zh-CN" sz="3200" b="1" i="0" u="none" strike="noStrike" kern="1200" cap="none" spc="0" normalizeH="0" baseline="0" noProof="0" dirty="0" smtClean="0">
                <a:ln>
                  <a:noFill/>
                </a:ln>
                <a:solidFill>
                  <a:srgbClr val="FF0000"/>
                </a:solidFill>
                <a:effectLst/>
                <a:uLnTx/>
                <a:uFillTx/>
                <a:latin typeface="宋体" panose="02010600030101010101" pitchFamily="2" charset="-122"/>
                <a:ea typeface="+mj-ea"/>
                <a:cs typeface="+mj-cs"/>
              </a:rPr>
            </a:br>
            <a:r>
              <a:rPr kumimoji="0" lang="zh-CN" altLang="en-US" sz="3300" b="1" i="0" u="none" strike="noStrike" kern="1200" cap="none" spc="0" normalizeH="0" baseline="0" noProof="0" dirty="0" smtClean="0">
                <a:ln>
                  <a:noFill/>
                </a:ln>
                <a:solidFill>
                  <a:srgbClr val="FF0000"/>
                </a:solidFill>
                <a:effectLst/>
                <a:uLnTx/>
                <a:uFillTx/>
                <a:latin typeface="楷体" panose="02010609060101010101" pitchFamily="49" charset="-122"/>
                <a:ea typeface="楷体" panose="02010609060101010101" pitchFamily="49" charset="-122"/>
                <a:cs typeface="+mj-cs"/>
              </a:rPr>
              <a:t>吃适量鱼、禽、蛋、瘦肉</a:t>
            </a:r>
          </a:p>
        </p:txBody>
      </p:sp>
      <p:sp>
        <p:nvSpPr>
          <p:cNvPr id="14" name="Rectangle 2"/>
          <p:cNvSpPr txBox="1">
            <a:spLocks noChangeArrowheads="1"/>
          </p:cNvSpPr>
          <p:nvPr/>
        </p:nvSpPr>
        <p:spPr>
          <a:xfrm>
            <a:off x="1000125" y="2874963"/>
            <a:ext cx="6686550" cy="1243012"/>
          </a:xfrm>
          <a:prstGeom prst="rect">
            <a:avLst/>
          </a:prstGeom>
        </p:spPr>
        <p:txBody>
          <a:bodyPr vert="horz" lIns="91440" tIns="45720" rIns="91440" bIns="45720" rtlCol="0" anchor="ctr">
            <a:norm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smtClean="0">
                <a:ln>
                  <a:noFill/>
                </a:ln>
                <a:solidFill>
                  <a:schemeClr val="accent1"/>
                </a:solidFill>
                <a:effectLst/>
                <a:uLnTx/>
                <a:uFillTx/>
                <a:latin typeface="宋体" panose="02010600030101010101" pitchFamily="2" charset="-122"/>
                <a:ea typeface="+mj-ea"/>
                <a:cs typeface="+mj-cs"/>
              </a:rPr>
              <a:t/>
            </a:r>
            <a:br>
              <a:rPr kumimoji="0" lang="en-US" altLang="zh-CN" sz="3200" b="1" i="0" u="none" strike="noStrike" kern="1200" cap="none" spc="0" normalizeH="0" baseline="0" noProof="0" dirty="0" smtClean="0">
                <a:ln>
                  <a:noFill/>
                </a:ln>
                <a:solidFill>
                  <a:schemeClr val="accent1"/>
                </a:solidFill>
                <a:effectLst/>
                <a:uLnTx/>
                <a:uFillTx/>
                <a:latin typeface="宋体" panose="02010600030101010101" pitchFamily="2" charset="-122"/>
                <a:ea typeface="+mj-ea"/>
                <a:cs typeface="+mj-cs"/>
              </a:rPr>
            </a:br>
            <a:r>
              <a:rPr kumimoji="0" lang="zh-CN" altLang="en-US" sz="3300" b="1" i="0" u="none" strike="noStrike" kern="1200" cap="none" spc="0" normalizeH="0" baseline="0" noProof="0" dirty="0" smtClean="0">
                <a:ln>
                  <a:noFill/>
                </a:ln>
                <a:solidFill>
                  <a:srgbClr val="0070C0"/>
                </a:solidFill>
                <a:effectLst/>
                <a:uLnTx/>
                <a:uFillTx/>
                <a:latin typeface="楷体" panose="02010609060101010101" pitchFamily="49" charset="-122"/>
                <a:ea typeface="楷体" panose="02010609060101010101" pitchFamily="49" charset="-122"/>
                <a:cs typeface="+mj-cs"/>
              </a:rPr>
              <a:t>少油少盐，控糖限酒</a:t>
            </a: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圆角矩形 51"/>
          <p:cNvSpPr/>
          <p:nvPr/>
        </p:nvSpPr>
        <p:spPr>
          <a:xfrm>
            <a:off x="1348949" y="1589961"/>
            <a:ext cx="2243117" cy="1003063"/>
          </a:xfrm>
          <a:prstGeom prst="roundRect">
            <a:avLst/>
          </a:prstGeom>
          <a:solidFill>
            <a:schemeClr val="accent1"/>
          </a:solidFill>
          <a:ln w="25400" cap="flat" cmpd="sng" algn="ctr">
            <a:noFill/>
            <a:prstDash val="solid"/>
          </a:ln>
          <a:effectLst/>
        </p:spPr>
        <p:txBody>
          <a:bodyPr lIns="68580" tIns="34290" rIns="68580" bIns="34290" rtlCol="0" anchor="ctr"/>
          <a:lstStyle/>
          <a:p>
            <a:pPr algn="ctr" defTabSz="685800">
              <a:defRPr/>
            </a:pPr>
            <a:endParaRPr lang="en-US" sz="1400" kern="0" dirty="0">
              <a:solidFill>
                <a:sysClr val="window" lastClr="FFFFFF"/>
              </a:solidFill>
              <a:latin typeface="Calibri" panose="020F0502020204030204"/>
            </a:endParaRPr>
          </a:p>
        </p:txBody>
      </p:sp>
      <p:sp>
        <p:nvSpPr>
          <p:cNvPr id="54" name="圆角矩形 53"/>
          <p:cNvSpPr/>
          <p:nvPr/>
        </p:nvSpPr>
        <p:spPr>
          <a:xfrm>
            <a:off x="5420663" y="1589961"/>
            <a:ext cx="2243117" cy="1003063"/>
          </a:xfrm>
          <a:prstGeom prst="roundRect">
            <a:avLst/>
          </a:prstGeom>
          <a:solidFill>
            <a:schemeClr val="accent2"/>
          </a:solidFill>
          <a:ln w="25400" cap="flat" cmpd="sng" algn="ctr">
            <a:noFill/>
            <a:prstDash val="solid"/>
          </a:ln>
          <a:effectLst/>
        </p:spPr>
        <p:txBody>
          <a:bodyPr lIns="68580" tIns="34290" rIns="68580" bIns="34290" rtlCol="0" anchor="ctr"/>
          <a:lstStyle/>
          <a:p>
            <a:pPr algn="ctr" defTabSz="685800">
              <a:defRPr/>
            </a:pPr>
            <a:endParaRPr lang="en-US" sz="1400" kern="0" dirty="0">
              <a:solidFill>
                <a:sysClr val="window" lastClr="FFFFFF"/>
              </a:solidFill>
              <a:latin typeface="Calibri" panose="020F0502020204030204"/>
            </a:endParaRPr>
          </a:p>
        </p:txBody>
      </p:sp>
      <p:sp>
        <p:nvSpPr>
          <p:cNvPr id="55" name="圆角矩形 54"/>
          <p:cNvSpPr/>
          <p:nvPr/>
        </p:nvSpPr>
        <p:spPr>
          <a:xfrm>
            <a:off x="1348949" y="2942749"/>
            <a:ext cx="2243117" cy="1003063"/>
          </a:xfrm>
          <a:prstGeom prst="roundRect">
            <a:avLst/>
          </a:prstGeom>
          <a:solidFill>
            <a:schemeClr val="accent3"/>
          </a:solidFill>
          <a:ln w="25400" cap="flat" cmpd="sng" algn="ctr">
            <a:noFill/>
            <a:prstDash val="solid"/>
          </a:ln>
          <a:effectLst/>
        </p:spPr>
        <p:txBody>
          <a:bodyPr lIns="68580" tIns="34290" rIns="68580" bIns="34290" rtlCol="0" anchor="ctr"/>
          <a:lstStyle/>
          <a:p>
            <a:pPr algn="ctr" defTabSz="685800">
              <a:defRPr/>
            </a:pPr>
            <a:endParaRPr lang="en-US" sz="1400" kern="0" dirty="0">
              <a:solidFill>
                <a:sysClr val="window" lastClr="FFFFFF"/>
              </a:solidFill>
              <a:latin typeface="Calibri" panose="020F0502020204030204"/>
            </a:endParaRPr>
          </a:p>
        </p:txBody>
      </p:sp>
      <p:sp>
        <p:nvSpPr>
          <p:cNvPr id="56" name="圆角矩形 55"/>
          <p:cNvSpPr/>
          <p:nvPr/>
        </p:nvSpPr>
        <p:spPr>
          <a:xfrm>
            <a:off x="5420663" y="2942749"/>
            <a:ext cx="2243117" cy="1003063"/>
          </a:xfrm>
          <a:prstGeom prst="roundRect">
            <a:avLst/>
          </a:prstGeom>
          <a:solidFill>
            <a:schemeClr val="accent4"/>
          </a:solidFill>
          <a:ln w="25400" cap="flat" cmpd="sng" algn="ctr">
            <a:noFill/>
            <a:prstDash val="solid"/>
          </a:ln>
          <a:effectLst/>
        </p:spPr>
        <p:txBody>
          <a:bodyPr lIns="68580" tIns="34290" rIns="68580" bIns="34290" rtlCol="0" anchor="ctr"/>
          <a:lstStyle/>
          <a:p>
            <a:pPr algn="ctr" defTabSz="685800">
              <a:defRPr/>
            </a:pPr>
            <a:endParaRPr lang="en-US" sz="1400" kern="0" dirty="0">
              <a:solidFill>
                <a:sysClr val="window" lastClr="FFFFFF"/>
              </a:solidFill>
              <a:latin typeface="Calibri" panose="020F0502020204030204"/>
            </a:endParaRPr>
          </a:p>
        </p:txBody>
      </p:sp>
      <p:grpSp>
        <p:nvGrpSpPr>
          <p:cNvPr id="4" name="组合 58"/>
          <p:cNvGrpSpPr/>
          <p:nvPr/>
        </p:nvGrpSpPr>
        <p:grpSpPr>
          <a:xfrm>
            <a:off x="605602" y="1652652"/>
            <a:ext cx="2679976" cy="877679"/>
            <a:chOff x="971600" y="1305195"/>
            <a:chExt cx="2281014" cy="1101053"/>
          </a:xfrm>
        </p:grpSpPr>
        <p:sp>
          <p:nvSpPr>
            <p:cNvPr id="60" name="圆角矩形 59"/>
            <p:cNvSpPr/>
            <p:nvPr/>
          </p:nvSpPr>
          <p:spPr>
            <a:xfrm>
              <a:off x="971600" y="1305195"/>
              <a:ext cx="2281014" cy="1101053"/>
            </a:xfrm>
            <a:prstGeom prst="roundRect">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65000"/>
                    <a:lumOff val="35000"/>
                  </a:schemeClr>
                </a:solidFill>
              </a:endParaRPr>
            </a:p>
          </p:txBody>
        </p:sp>
        <p:sp>
          <p:nvSpPr>
            <p:cNvPr id="63" name="TextBox 56"/>
            <p:cNvSpPr txBox="1"/>
            <p:nvPr/>
          </p:nvSpPr>
          <p:spPr>
            <a:xfrm>
              <a:off x="1040239" y="1364144"/>
              <a:ext cx="2212140" cy="983018"/>
            </a:xfrm>
            <a:prstGeom prst="rect">
              <a:avLst/>
            </a:prstGeom>
            <a:noFill/>
          </p:spPr>
          <p:txBody>
            <a:bodyPr wrap="square" rtlCol="0">
              <a:spAutoFit/>
            </a:bodyPr>
            <a:lstStyle/>
            <a:p>
              <a:pPr lvl="0">
                <a:lnSpc>
                  <a:spcPct val="150000"/>
                </a:lnSpc>
                <a:defRPr/>
              </a:pPr>
              <a:r>
                <a:rPr lang="en-US" altLang="zh-CN" sz="1000" dirty="0" smtClean="0">
                  <a:latin typeface="微软雅黑" panose="020B0503020204020204" pitchFamily="34" charset="-122"/>
                  <a:ea typeface="微软雅黑" panose="020B0503020204020204" pitchFamily="34" charset="-122"/>
                  <a:sym typeface="+mn-ea"/>
                </a:rPr>
                <a:t>       </a:t>
              </a:r>
              <a:r>
                <a:rPr lang="zh-CN" altLang="en-US" sz="1000" b="1" dirty="0" smtClean="0">
                  <a:latin typeface="微软雅黑" panose="020B0503020204020204" pitchFamily="34" charset="-122"/>
                  <a:ea typeface="微软雅黑" panose="020B0503020204020204" pitchFamily="34" charset="-122"/>
                  <a:sym typeface="+mn-ea"/>
                </a:rPr>
                <a:t>我国学生中存在的轻度营养不良，某些营养素不足和肥胖儿上升等营养问题，需要供应平衡膳食。</a:t>
              </a:r>
              <a:endParaRPr lang="zh-CN" altLang="en-US" sz="1000" b="1" kern="0"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5" name="组合 63"/>
          <p:cNvGrpSpPr/>
          <p:nvPr/>
        </p:nvGrpSpPr>
        <p:grpSpPr>
          <a:xfrm>
            <a:off x="605602" y="3005440"/>
            <a:ext cx="2679976" cy="897890"/>
            <a:chOff x="971600" y="3002273"/>
            <a:chExt cx="2281014" cy="1126408"/>
          </a:xfrm>
        </p:grpSpPr>
        <p:sp>
          <p:nvSpPr>
            <p:cNvPr id="67" name="圆角矩形 66"/>
            <p:cNvSpPr/>
            <p:nvPr/>
          </p:nvSpPr>
          <p:spPr>
            <a:xfrm>
              <a:off x="971600" y="3002273"/>
              <a:ext cx="2281014" cy="1101053"/>
            </a:xfrm>
            <a:prstGeom prst="roundRect">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65000"/>
                    <a:lumOff val="35000"/>
                  </a:schemeClr>
                </a:solidFill>
              </a:endParaRPr>
            </a:p>
          </p:txBody>
        </p:sp>
        <p:sp>
          <p:nvSpPr>
            <p:cNvPr id="77" name="TextBox 57"/>
            <p:cNvSpPr txBox="1"/>
            <p:nvPr/>
          </p:nvSpPr>
          <p:spPr>
            <a:xfrm>
              <a:off x="1040780" y="3145663"/>
              <a:ext cx="2211599" cy="983018"/>
            </a:xfrm>
            <a:prstGeom prst="rect">
              <a:avLst/>
            </a:prstGeom>
            <a:noFill/>
          </p:spPr>
          <p:txBody>
            <a:bodyPr wrap="square" rtlCol="0">
              <a:spAutoFit/>
            </a:bodyPr>
            <a:lstStyle/>
            <a:p>
              <a:pPr lvl="0">
                <a:lnSpc>
                  <a:spcPct val="150000"/>
                </a:lnSpc>
                <a:defRPr/>
              </a:pPr>
              <a:r>
                <a:rPr lang="en-US" altLang="zh-CN" sz="1000" b="1" dirty="0" smtClean="0">
                  <a:latin typeface="微软雅黑" panose="020B0503020204020204" pitchFamily="34" charset="-122"/>
                  <a:ea typeface="微软雅黑" panose="020B0503020204020204" pitchFamily="34" charset="-122"/>
                  <a:sym typeface="+mn-ea"/>
                </a:rPr>
                <a:t>       </a:t>
              </a:r>
              <a:r>
                <a:rPr lang="zh-CN" altLang="en-US" sz="1000" b="1" dirty="0" smtClean="0">
                  <a:latin typeface="微软雅黑" panose="020B0503020204020204" pitchFamily="34" charset="-122"/>
                  <a:ea typeface="微软雅黑" panose="020B0503020204020204" pitchFamily="34" charset="-122"/>
                  <a:sym typeface="+mn-ea"/>
                </a:rPr>
                <a:t>解决家长的后顾之忧，尤其是双职工父母，有为孩子提供营养餐的强烈愿望。</a:t>
              </a:r>
              <a:endParaRPr lang="en-US" altLang="zh-CN" sz="1000" b="1" dirty="0" smtClean="0">
                <a:latin typeface="微软雅黑" panose="020B0503020204020204" pitchFamily="34" charset="-122"/>
                <a:ea typeface="微软雅黑" panose="020B0503020204020204" pitchFamily="34" charset="-122"/>
              </a:endParaRPr>
            </a:p>
            <a:p>
              <a:pPr lvl="0">
                <a:lnSpc>
                  <a:spcPct val="150000"/>
                </a:lnSpc>
                <a:defRPr/>
              </a:pPr>
              <a:endParaRPr lang="zh-CN" altLang="en-US" sz="1000" b="1" kern="0"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6" name="组合 79"/>
          <p:cNvGrpSpPr/>
          <p:nvPr/>
        </p:nvGrpSpPr>
        <p:grpSpPr>
          <a:xfrm>
            <a:off x="5691384" y="1652652"/>
            <a:ext cx="2776855" cy="877679"/>
            <a:chOff x="5782357" y="1305195"/>
            <a:chExt cx="2518436" cy="1101053"/>
          </a:xfrm>
        </p:grpSpPr>
        <p:sp>
          <p:nvSpPr>
            <p:cNvPr id="83" name="圆角矩形 82"/>
            <p:cNvSpPr/>
            <p:nvPr/>
          </p:nvSpPr>
          <p:spPr>
            <a:xfrm>
              <a:off x="5782357" y="1305195"/>
              <a:ext cx="2463011" cy="1101053"/>
            </a:xfrm>
            <a:prstGeom prst="roundRect">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65000"/>
                    <a:lumOff val="35000"/>
                  </a:schemeClr>
                </a:solidFill>
              </a:endParaRPr>
            </a:p>
          </p:txBody>
        </p:sp>
        <p:sp>
          <p:nvSpPr>
            <p:cNvPr id="86" name="TextBox 58"/>
            <p:cNvSpPr txBox="1"/>
            <p:nvPr/>
          </p:nvSpPr>
          <p:spPr>
            <a:xfrm>
              <a:off x="5782357" y="1317145"/>
              <a:ext cx="2518436" cy="983018"/>
            </a:xfrm>
            <a:prstGeom prst="rect">
              <a:avLst/>
            </a:prstGeom>
            <a:noFill/>
          </p:spPr>
          <p:txBody>
            <a:bodyPr wrap="square" rtlCol="0">
              <a:spAutoFit/>
            </a:bodyPr>
            <a:lstStyle/>
            <a:p>
              <a:pPr lvl="0">
                <a:lnSpc>
                  <a:spcPct val="150000"/>
                </a:lnSpc>
                <a:defRPr/>
              </a:pPr>
              <a:r>
                <a:rPr lang="zh-CN" altLang="en-US" sz="1000" b="1" dirty="0" smtClean="0">
                  <a:latin typeface="微软雅黑" panose="020B0503020204020204" pitchFamily="34" charset="-122"/>
                  <a:ea typeface="微软雅黑" panose="020B0503020204020204" pitchFamily="34" charset="-122"/>
                  <a:sym typeface="+mn-ea"/>
                </a:rPr>
                <a:t>青少年面临人生第二个生长高峰期对营养的需求，保证适量、全面、均衡营养素的供给，才能促进学生身心健康成长。</a:t>
              </a:r>
              <a:endParaRPr lang="zh-CN" altLang="en-US" sz="1000" b="1" kern="0"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7" name="组合 86"/>
          <p:cNvGrpSpPr/>
          <p:nvPr/>
        </p:nvGrpSpPr>
        <p:grpSpPr>
          <a:xfrm>
            <a:off x="5691384" y="3005440"/>
            <a:ext cx="2715743" cy="877679"/>
            <a:chOff x="5782357" y="3002273"/>
            <a:chExt cx="2463011" cy="1101053"/>
          </a:xfrm>
        </p:grpSpPr>
        <p:sp>
          <p:nvSpPr>
            <p:cNvPr id="88" name="圆角矩形 87"/>
            <p:cNvSpPr/>
            <p:nvPr/>
          </p:nvSpPr>
          <p:spPr>
            <a:xfrm>
              <a:off x="5782357" y="3002273"/>
              <a:ext cx="2463011" cy="1101053"/>
            </a:xfrm>
            <a:prstGeom prst="roundRect">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lumMod val="65000"/>
                    <a:lumOff val="35000"/>
                  </a:schemeClr>
                </a:solidFill>
              </a:endParaRPr>
            </a:p>
          </p:txBody>
        </p:sp>
        <p:sp>
          <p:nvSpPr>
            <p:cNvPr id="89" name="TextBox 59"/>
            <p:cNvSpPr txBox="1"/>
            <p:nvPr/>
          </p:nvSpPr>
          <p:spPr>
            <a:xfrm>
              <a:off x="5822094" y="3145663"/>
              <a:ext cx="2359486" cy="693848"/>
            </a:xfrm>
            <a:prstGeom prst="rect">
              <a:avLst/>
            </a:prstGeom>
            <a:noFill/>
          </p:spPr>
          <p:txBody>
            <a:bodyPr wrap="square" rtlCol="0">
              <a:spAutoFit/>
            </a:bodyPr>
            <a:lstStyle/>
            <a:p>
              <a:pPr lvl="0">
                <a:lnSpc>
                  <a:spcPct val="150000"/>
                </a:lnSpc>
                <a:defRPr/>
              </a:pPr>
              <a:r>
                <a:rPr lang="en-US" altLang="zh-CN" sz="1000" b="1" dirty="0" smtClean="0">
                  <a:latin typeface="微软雅黑" panose="020B0503020204020204" pitchFamily="34" charset="-122"/>
                  <a:ea typeface="微软雅黑" panose="020B0503020204020204" pitchFamily="34" charset="-122"/>
                  <a:sym typeface="+mn-ea"/>
                </a:rPr>
                <a:t>       </a:t>
              </a:r>
              <a:r>
                <a:rPr lang="zh-CN" altLang="en-US" sz="1000" b="1" dirty="0" smtClean="0">
                  <a:latin typeface="微软雅黑" panose="020B0503020204020204" pitchFamily="34" charset="-122"/>
                  <a:ea typeface="微软雅黑" panose="020B0503020204020204" pitchFamily="34" charset="-122"/>
                  <a:sym typeface="+mn-ea"/>
                </a:rPr>
                <a:t>有利于纠正偏食、挑事，从小培养良好的饮食习惯。</a:t>
              </a:r>
              <a:endParaRPr lang="zh-CN" altLang="en-US" sz="1000" b="1" kern="0" dirty="0">
                <a:solidFill>
                  <a:schemeClr val="bg1">
                    <a:lumMod val="6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7" name="12 Paralelogramo"/>
          <p:cNvSpPr/>
          <p:nvPr/>
        </p:nvSpPr>
        <p:spPr bwMode="auto">
          <a:xfrm>
            <a:off x="4435475" y="1296035"/>
            <a:ext cx="1206500" cy="2313305"/>
          </a:xfrm>
          <a:custGeom>
            <a:avLst/>
            <a:gdLst/>
            <a:ahLst/>
            <a:cxnLst/>
            <a:rect l="l" t="t" r="r" b="b"/>
            <a:pathLst>
              <a:path w="3540870" h="6905743">
                <a:moveTo>
                  <a:pt x="3207396" y="0"/>
                </a:moveTo>
                <a:lnTo>
                  <a:pt x="3540870" y="1029640"/>
                </a:lnTo>
                <a:lnTo>
                  <a:pt x="1387398" y="6905743"/>
                </a:lnTo>
                <a:lnTo>
                  <a:pt x="0" y="6741437"/>
                </a:lnTo>
                <a:lnTo>
                  <a:pt x="2093940" y="1029640"/>
                </a:lnTo>
                <a:lnTo>
                  <a:pt x="2094023" y="1029640"/>
                </a:lnTo>
                <a:lnTo>
                  <a:pt x="2259018" y="587692"/>
                </a:lnTo>
                <a:close/>
              </a:path>
            </a:pathLst>
          </a:custGeom>
          <a:solidFill>
            <a:schemeClr val="accent2"/>
          </a:solidFill>
          <a:ln>
            <a:noFill/>
          </a:ln>
          <a:effectLst/>
        </p:spPr>
        <p:txBody>
          <a:bodyPr lIns="0" tIns="0" rIns="0" bIns="0" rtlCol="0" anchor="ctr"/>
          <a:lstStyle/>
          <a:p>
            <a:pPr algn="ctr" defTabSz="890905"/>
            <a:endParaRPr lang="es-SV" sz="600">
              <a:solidFill>
                <a:srgbClr val="000000"/>
              </a:solidFill>
            </a:endParaRPr>
          </a:p>
        </p:txBody>
      </p:sp>
      <p:sp>
        <p:nvSpPr>
          <p:cNvPr id="29" name="11 Paralelogramo"/>
          <p:cNvSpPr/>
          <p:nvPr/>
        </p:nvSpPr>
        <p:spPr bwMode="auto">
          <a:xfrm>
            <a:off x="3734435" y="1690370"/>
            <a:ext cx="1112520" cy="1918970"/>
          </a:xfrm>
          <a:custGeom>
            <a:avLst/>
            <a:gdLst>
              <a:gd name="connsiteX0" fmla="*/ 0 w 3600400"/>
              <a:gd name="connsiteY0" fmla="*/ 5876103 h 5876103"/>
              <a:gd name="connsiteX1" fmla="*/ 2084884 w 3600400"/>
              <a:gd name="connsiteY1" fmla="*/ 0 h 5876103"/>
              <a:gd name="connsiteX2" fmla="*/ 3600400 w 3600400"/>
              <a:gd name="connsiteY2" fmla="*/ 0 h 5876103"/>
              <a:gd name="connsiteX3" fmla="*/ 1515516 w 3600400"/>
              <a:gd name="connsiteY3" fmla="*/ 5876103 h 5876103"/>
              <a:gd name="connsiteX4" fmla="*/ 0 w 3600400"/>
              <a:gd name="connsiteY4" fmla="*/ 5876103 h 5876103"/>
              <a:gd name="connsiteX0-1" fmla="*/ 0 w 3519437"/>
              <a:gd name="connsiteY0-2" fmla="*/ 5645122 h 5876103"/>
              <a:gd name="connsiteX1-3" fmla="*/ 2003921 w 3519437"/>
              <a:gd name="connsiteY1-4" fmla="*/ 0 h 5876103"/>
              <a:gd name="connsiteX2-5" fmla="*/ 3519437 w 3519437"/>
              <a:gd name="connsiteY2-6" fmla="*/ 0 h 5876103"/>
              <a:gd name="connsiteX3-7" fmla="*/ 1434553 w 3519437"/>
              <a:gd name="connsiteY3-8" fmla="*/ 5876103 h 5876103"/>
              <a:gd name="connsiteX4-9" fmla="*/ 0 w 3519437"/>
              <a:gd name="connsiteY4-10" fmla="*/ 5645122 h 5876103"/>
              <a:gd name="connsiteX0-11" fmla="*/ 0 w 3431330"/>
              <a:gd name="connsiteY0-12" fmla="*/ 5645122 h 5876103"/>
              <a:gd name="connsiteX1-13" fmla="*/ 2003921 w 3431330"/>
              <a:gd name="connsiteY1-14" fmla="*/ 0 h 5876103"/>
              <a:gd name="connsiteX2-15" fmla="*/ 3431330 w 3431330"/>
              <a:gd name="connsiteY2-16" fmla="*/ 245269 h 5876103"/>
              <a:gd name="connsiteX3-17" fmla="*/ 1434553 w 3431330"/>
              <a:gd name="connsiteY3-18" fmla="*/ 5876103 h 5876103"/>
              <a:gd name="connsiteX4-19" fmla="*/ 0 w 3431330"/>
              <a:gd name="connsiteY4-20" fmla="*/ 5645122 h 5876103"/>
              <a:gd name="connsiteX0-21" fmla="*/ 0 w 3431330"/>
              <a:gd name="connsiteY0-22" fmla="*/ 5645122 h 5876103"/>
              <a:gd name="connsiteX1-23" fmla="*/ 1994396 w 3431330"/>
              <a:gd name="connsiteY1-24" fmla="*/ 0 h 5876103"/>
              <a:gd name="connsiteX2-25" fmla="*/ 3431330 w 3431330"/>
              <a:gd name="connsiteY2-26" fmla="*/ 245269 h 5876103"/>
              <a:gd name="connsiteX3-27" fmla="*/ 1434553 w 3431330"/>
              <a:gd name="connsiteY3-28" fmla="*/ 5876103 h 5876103"/>
              <a:gd name="connsiteX4-29" fmla="*/ 0 w 3431330"/>
              <a:gd name="connsiteY4-30" fmla="*/ 5645122 h 587610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31330" h="5876103">
                <a:moveTo>
                  <a:pt x="0" y="5645122"/>
                </a:moveTo>
                <a:lnTo>
                  <a:pt x="1994396" y="0"/>
                </a:lnTo>
                <a:lnTo>
                  <a:pt x="3431330" y="245269"/>
                </a:lnTo>
                <a:lnTo>
                  <a:pt x="1434553" y="5876103"/>
                </a:lnTo>
                <a:lnTo>
                  <a:pt x="0" y="5645122"/>
                </a:lnTo>
                <a:close/>
              </a:path>
            </a:pathLst>
          </a:custGeom>
          <a:solidFill>
            <a:schemeClr val="accent1"/>
          </a:solidFill>
          <a:ln>
            <a:noFill/>
          </a:ln>
          <a:effectLst/>
        </p:spPr>
        <p:txBody>
          <a:bodyPr lIns="0" tIns="0" rIns="0" bIns="0" rtlCol="0" anchor="ctr"/>
          <a:lstStyle/>
          <a:p>
            <a:pPr algn="ctr" defTabSz="890905"/>
            <a:endParaRPr lang="es-SV" sz="700">
              <a:solidFill>
                <a:srgbClr val="000000"/>
              </a:solidFill>
            </a:endParaRPr>
          </a:p>
        </p:txBody>
      </p:sp>
      <p:sp>
        <p:nvSpPr>
          <p:cNvPr id="30" name="5 Redondear rectángulo de esquina diagonal"/>
          <p:cNvSpPr/>
          <p:nvPr/>
        </p:nvSpPr>
        <p:spPr bwMode="auto">
          <a:xfrm flipH="1">
            <a:off x="3734435" y="1897380"/>
            <a:ext cx="387350" cy="1711960"/>
          </a:xfrm>
          <a:prstGeom prst="round2DiagRect">
            <a:avLst>
              <a:gd name="adj1" fmla="val 32602"/>
              <a:gd name="adj2" fmla="val 0"/>
            </a:avLst>
          </a:prstGeom>
          <a:solidFill>
            <a:schemeClr val="accent4"/>
          </a:solidFill>
          <a:ln w="3175" cap="rnd" cmpd="sng">
            <a:noFill/>
            <a:bevel/>
          </a:ln>
          <a:effectLst>
            <a:outerShdw blurRad="1270000" sx="96000" sy="96000" algn="ctr" rotWithShape="0">
              <a:prstClr val="black">
                <a:alpha val="40000"/>
              </a:prstClr>
            </a:outerShdw>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5230" tIns="12615" rIns="25230" bIns="12615" rtlCol="0" anchor="b"/>
          <a:lstStyle/>
          <a:p>
            <a:pPr algn="ctr" defTabSz="890905"/>
            <a:endParaRPr lang="es-SV" sz="2000" dirty="0">
              <a:solidFill>
                <a:srgbClr val="FFFFFF"/>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1" name="6 Redondear rectángulo de esquina diagonal"/>
          <p:cNvSpPr/>
          <p:nvPr/>
        </p:nvSpPr>
        <p:spPr bwMode="auto">
          <a:xfrm flipH="1">
            <a:off x="4381500" y="1640840"/>
            <a:ext cx="521335" cy="1968500"/>
          </a:xfrm>
          <a:prstGeom prst="round2DiagRect">
            <a:avLst>
              <a:gd name="adj1" fmla="val 32602"/>
              <a:gd name="adj2" fmla="val 0"/>
            </a:avLst>
          </a:prstGeom>
          <a:solidFill>
            <a:schemeClr val="accent1"/>
          </a:solidFill>
          <a:ln w="3175" cap="rnd" cmpd="sng">
            <a:noFill/>
            <a:bevel/>
          </a:ln>
          <a:effectLst>
            <a:outerShdw blurRad="1270000" sx="96000" sy="96000" algn="ctr" rotWithShape="0">
              <a:prstClr val="black">
                <a:alpha val="40000"/>
              </a:prstClr>
            </a:outerShdw>
          </a:effectLst>
          <a:scene3d>
            <a:camera prst="orthographicFront"/>
            <a:lightRig rig="threePt" dir="t"/>
          </a:scene3d>
          <a:sp3d>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25230" tIns="12615" rIns="25230" bIns="12615" rtlCol="0" anchor="b"/>
          <a:lstStyle/>
          <a:p>
            <a:pPr algn="ctr" defTabSz="890905"/>
            <a:endParaRPr lang="es-SV" sz="2200" dirty="0">
              <a:solidFill>
                <a:srgbClr val="FFFFFF"/>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3" name="文本框 32"/>
          <p:cNvSpPr txBox="1"/>
          <p:nvPr/>
        </p:nvSpPr>
        <p:spPr>
          <a:xfrm>
            <a:off x="4188460" y="1035050"/>
            <a:ext cx="767080" cy="3538220"/>
          </a:xfrm>
          <a:prstGeom prst="rect">
            <a:avLst/>
          </a:prstGeom>
          <a:noFill/>
        </p:spPr>
        <p:txBody>
          <a:bodyPr wrap="square" rtlCol="0">
            <a:spAutoFit/>
          </a:bodyPr>
          <a:lstStyle/>
          <a:p>
            <a:pPr algn="ctr"/>
            <a:r>
              <a:rPr lang="zh-CN" altLang="en-US" sz="2800" b="1" dirty="0">
                <a:solidFill>
                  <a:schemeClr val="tx1">
                    <a:lumMod val="65000"/>
                    <a:lumOff val="35000"/>
                  </a:schemeClr>
                </a:solidFill>
                <a:latin typeface="华文琥珀" panose="02010800040101010101" charset="-122"/>
                <a:ea typeface="华文琥珀" panose="02010800040101010101" charset="-122"/>
              </a:rPr>
              <a:t>营养配餐的必要性</a:t>
            </a:r>
          </a:p>
        </p:txBody>
      </p:sp>
      <p:sp>
        <p:nvSpPr>
          <p:cNvPr id="28"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0-#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additive="base">
                                        <p:cTn id="22" dur="500" fill="hold"/>
                                        <p:tgtEl>
                                          <p:spTgt spid="54"/>
                                        </p:tgtEl>
                                        <p:attrNameLst>
                                          <p:attrName>ppt_x</p:attrName>
                                        </p:attrNameLst>
                                      </p:cBhvr>
                                      <p:tavLst>
                                        <p:tav tm="0">
                                          <p:val>
                                            <p:strVal val="1+#ppt_w/2"/>
                                          </p:val>
                                        </p:tav>
                                        <p:tav tm="100000">
                                          <p:val>
                                            <p:strVal val="#ppt_x"/>
                                          </p:val>
                                        </p:tav>
                                      </p:tavLst>
                                    </p:anim>
                                    <p:anim calcmode="lin" valueType="num">
                                      <p:cBhvr additive="base">
                                        <p:cTn id="23" dur="500" fill="hold"/>
                                        <p:tgtEl>
                                          <p:spTgt spid="5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3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0-#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3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childTnLst>
                          </p:cTn>
                        </p:par>
                        <p:par>
                          <p:cTn id="32" fill="hold">
                            <p:stCondLst>
                              <p:cond delay="1800"/>
                            </p:stCondLst>
                            <p:childTnLst>
                              <p:par>
                                <p:cTn id="33" presetID="2" presetClass="entr" presetSubtype="8" fill="hold" grpId="0" nodeType="after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0-#ppt_w/2"/>
                                          </p:val>
                                        </p:tav>
                                        <p:tav tm="100000">
                                          <p:val>
                                            <p:strVal val="#ppt_x"/>
                                          </p:val>
                                        </p:tav>
                                      </p:tavLst>
                                    </p:anim>
                                    <p:anim calcmode="lin" valueType="num">
                                      <p:cBhvr additive="base">
                                        <p:cTn id="36" dur="500" fill="hold"/>
                                        <p:tgtEl>
                                          <p:spTgt spid="55"/>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1+#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20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20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1+#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2" presetClass="entr" presetSubtype="1"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up)">
                                      <p:cBhvr>
                                        <p:cTn id="52" dur="250"/>
                                        <p:tgtEl>
                                          <p:spTgt spid="30"/>
                                        </p:tgtEl>
                                      </p:cBhvr>
                                    </p:animEffect>
                                  </p:childTnLst>
                                </p:cTn>
                              </p:par>
                            </p:childTnLst>
                          </p:cTn>
                        </p:par>
                        <p:par>
                          <p:cTn id="53" fill="hold">
                            <p:stCondLst>
                              <p:cond delay="2750"/>
                            </p:stCondLst>
                            <p:childTnLst>
                              <p:par>
                                <p:cTn id="54" presetID="22" presetClass="entr" presetSubtype="4"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250"/>
                                        <p:tgtEl>
                                          <p:spTgt spid="29"/>
                                        </p:tgtEl>
                                      </p:cBhvr>
                                    </p:animEffect>
                                  </p:childTnLst>
                                </p:cTn>
                              </p:par>
                            </p:childTnLst>
                          </p:cTn>
                        </p:par>
                        <p:par>
                          <p:cTn id="57" fill="hold">
                            <p:stCondLst>
                              <p:cond delay="3000"/>
                            </p:stCondLst>
                            <p:childTnLst>
                              <p:par>
                                <p:cTn id="58" presetID="22" presetClass="entr" presetSubtype="1"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up)">
                                      <p:cBhvr>
                                        <p:cTn id="60" dur="250"/>
                                        <p:tgtEl>
                                          <p:spTgt spid="31"/>
                                        </p:tgtEl>
                                      </p:cBhvr>
                                    </p:animEffect>
                                  </p:childTnLst>
                                </p:cTn>
                              </p:par>
                            </p:childTnLst>
                          </p:cTn>
                        </p:par>
                        <p:par>
                          <p:cTn id="61" fill="hold">
                            <p:stCondLst>
                              <p:cond delay="3250"/>
                            </p:stCondLst>
                            <p:childTnLst>
                              <p:par>
                                <p:cTn id="62" presetID="22" presetClass="entr" presetSubtype="4" fill="hold" grpId="0"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250"/>
                                        <p:tgtEl>
                                          <p:spTgt spid="27"/>
                                        </p:tgtEl>
                                      </p:cBhvr>
                                    </p:animEffect>
                                  </p:childTnLst>
                                </p:cTn>
                              </p:par>
                              <p:par>
                                <p:cTn id="65" presetID="12" presetClass="entr" presetSubtype="8"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p:tgtEl>
                                          <p:spTgt spid="28"/>
                                        </p:tgtEl>
                                        <p:attrNameLst>
                                          <p:attrName>ppt_x</p:attrName>
                                        </p:attrNameLst>
                                      </p:cBhvr>
                                      <p:tavLst>
                                        <p:tav tm="0">
                                          <p:val>
                                            <p:strVal val="#ppt_x-#ppt_w*1.125000"/>
                                          </p:val>
                                        </p:tav>
                                        <p:tav tm="100000">
                                          <p:val>
                                            <p:strVal val="#ppt_x"/>
                                          </p:val>
                                        </p:tav>
                                      </p:tavLst>
                                    </p:anim>
                                    <p:animEffect transition="in" filter="wipe(right)">
                                      <p:cBhvr>
                                        <p:cTn id="6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52" grpId="0" bldLvl="0" animBg="1"/>
      <p:bldP spid="54" grpId="0" bldLvl="0" animBg="1"/>
      <p:bldP spid="55" grpId="0" bldLvl="0" animBg="1"/>
      <p:bldP spid="56" grpId="0" bldLvl="0" animBg="1"/>
      <p:bldP spid="27" grpId="0" bldLvl="0" animBg="1"/>
      <p:bldP spid="29" grpId="0" bldLvl="0" animBg="1"/>
      <p:bldP spid="30" grpId="0" bldLvl="0" animBg="1"/>
      <p:bldP spid="31" grpId="0" bldLvl="0" animBg="1"/>
      <p:bldP spid="2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541020" y="876935"/>
            <a:ext cx="3228340" cy="3431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b="1" dirty="0" smtClean="0">
                <a:solidFill>
                  <a:schemeClr val="tx1"/>
                </a:solidFill>
                <a:latin typeface="微软雅黑" panose="020B0503020204020204" pitchFamily="34" charset="-122"/>
                <a:ea typeface="微软雅黑" panose="020B0503020204020204" pitchFamily="34" charset="-122"/>
              </a:rPr>
              <a:t/>
            </a:r>
            <a:br>
              <a:rPr lang="zh-CN" altLang="en-US" b="1" dirty="0" smtClean="0">
                <a:solidFill>
                  <a:schemeClr val="tx1"/>
                </a:solidFill>
                <a:latin typeface="微软雅黑" panose="020B0503020204020204" pitchFamily="34" charset="-122"/>
                <a:ea typeface="微软雅黑" panose="020B0503020204020204" pitchFamily="34" charset="-122"/>
              </a:rPr>
            </a:br>
            <a:r>
              <a:rPr lang="zh-CN" altLang="en-US" b="1" dirty="0" smtClean="0">
                <a:solidFill>
                  <a:schemeClr val="tx1"/>
                </a:solidFill>
                <a:latin typeface="微软雅黑" panose="020B0503020204020204" pitchFamily="34" charset="-122"/>
                <a:ea typeface="微软雅黑" panose="020B0503020204020204" pitchFamily="34" charset="-122"/>
              </a:rPr>
              <a:t>       </a:t>
            </a:r>
            <a:r>
              <a:rPr lang="zh-CN" altLang="en-US" sz="1600" b="1" dirty="0" smtClean="0">
                <a:solidFill>
                  <a:schemeClr val="tx1"/>
                </a:solidFill>
                <a:latin typeface="微软雅黑" panose="020B0503020204020204" pitchFamily="34" charset="-122"/>
                <a:ea typeface="微软雅黑" panose="020B0503020204020204" pitchFamily="34" charset="-122"/>
              </a:rPr>
              <a:t>按人们的需要，根据食物中各种</a:t>
            </a:r>
            <a:r>
              <a:rPr lang="zh-CN" altLang="en-US" sz="2000" b="1" dirty="0" smtClean="0">
                <a:solidFill>
                  <a:srgbClr val="0070C0"/>
                </a:solidFill>
                <a:latin typeface="微软雅黑" panose="020B0503020204020204" pitchFamily="34" charset="-122"/>
                <a:ea typeface="微软雅黑" panose="020B0503020204020204" pitchFamily="34" charset="-122"/>
              </a:rPr>
              <a:t>营养物质</a:t>
            </a:r>
            <a:r>
              <a:rPr lang="zh-CN" altLang="en-US" sz="1600" b="1" dirty="0" smtClean="0">
                <a:solidFill>
                  <a:schemeClr val="tx1"/>
                </a:solidFill>
                <a:latin typeface="微软雅黑" panose="020B0503020204020204" pitchFamily="34" charset="-122"/>
                <a:ea typeface="微软雅黑" panose="020B0503020204020204" pitchFamily="34" charset="-122"/>
              </a:rPr>
              <a:t>的含量，</a:t>
            </a:r>
            <a:r>
              <a:rPr lang="zh-CN" altLang="en-US" sz="2000" b="1" dirty="0" smtClean="0">
                <a:solidFill>
                  <a:schemeClr val="accent6">
                    <a:lumMod val="50000"/>
                  </a:schemeClr>
                </a:solidFill>
                <a:latin typeface="微软雅黑" panose="020B0503020204020204" pitchFamily="34" charset="-122"/>
                <a:ea typeface="微软雅黑" panose="020B0503020204020204" pitchFamily="34" charset="-122"/>
              </a:rPr>
              <a:t>设计一天、一周或一个月的食谱</a:t>
            </a:r>
            <a:r>
              <a:rPr lang="zh-CN" altLang="en-US" sz="1600" b="1" dirty="0" smtClean="0">
                <a:solidFill>
                  <a:schemeClr val="tx1"/>
                </a:solidFill>
                <a:latin typeface="微软雅黑" panose="020B0503020204020204" pitchFamily="34" charset="-122"/>
                <a:ea typeface="微软雅黑" panose="020B0503020204020204" pitchFamily="34" charset="-122"/>
              </a:rPr>
              <a:t>，使人们摄入的</a:t>
            </a:r>
            <a:r>
              <a:rPr lang="zh-CN" altLang="en-US" sz="2000" b="1" u="sng" dirty="0" smtClean="0">
                <a:solidFill>
                  <a:srgbClr val="FF0000"/>
                </a:solidFill>
                <a:latin typeface="微软雅黑" panose="020B0503020204020204" pitchFamily="34" charset="-122"/>
                <a:ea typeface="微软雅黑" panose="020B0503020204020204" pitchFamily="34" charset="-122"/>
              </a:rPr>
              <a:t>蛋白质、脂肪、碳水化合物、维生素和矿物质等</a:t>
            </a:r>
            <a:r>
              <a:rPr lang="zh-CN" altLang="en-US" sz="1600" b="1" dirty="0" smtClean="0">
                <a:solidFill>
                  <a:schemeClr val="tx1"/>
                </a:solidFill>
                <a:latin typeface="微软雅黑" panose="020B0503020204020204" pitchFamily="34" charset="-122"/>
                <a:ea typeface="微软雅黑" panose="020B0503020204020204" pitchFamily="34" charset="-122"/>
              </a:rPr>
              <a:t>几大营养素比例合理，即达到平衡膳食。</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pic>
        <p:nvPicPr>
          <p:cNvPr id="162818" name="Picture 2" descr="https://imgsa.baidu.com/exp/w=500/sign=7b85f74590504fc2a25fb005d5dce7f0/6d81800a19d8bc3ee59e7d87898ba61ea9d345ec.jpg"/>
          <p:cNvPicPr>
            <a:picLocks noChangeAspect="1" noChangeArrowheads="1"/>
          </p:cNvPicPr>
          <p:nvPr/>
        </p:nvPicPr>
        <p:blipFill>
          <a:blip r:embed="rId4"/>
          <a:srcRect/>
          <a:stretch>
            <a:fillRect/>
          </a:stretch>
        </p:blipFill>
        <p:spPr bwMode="auto">
          <a:xfrm>
            <a:off x="4103370" y="876935"/>
            <a:ext cx="4620260" cy="2330450"/>
          </a:xfrm>
          <a:prstGeom prst="rect">
            <a:avLst/>
          </a:prstGeom>
          <a:noFill/>
        </p:spPr>
      </p:pic>
      <p:sp>
        <p:nvSpPr>
          <p:cNvPr id="5" name="矩形 4"/>
          <p:cNvSpPr/>
          <p:nvPr/>
        </p:nvSpPr>
        <p:spPr>
          <a:xfrm>
            <a:off x="3950970" y="3207385"/>
            <a:ext cx="5090160" cy="1652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Wingdings" panose="05000000000000000000" pitchFamily="2" charset="2"/>
              <a:buChar char="ü"/>
            </a:pPr>
            <a:r>
              <a:rPr lang="zh-CN" altLang="en-US" sz="1600" b="1" dirty="0" smtClean="0">
                <a:solidFill>
                  <a:schemeClr val="tx1"/>
                </a:solidFill>
                <a:latin typeface="微软雅黑" panose="020B0503020204020204" pitchFamily="34" charset="-122"/>
                <a:ea typeface="微软雅黑" panose="020B0503020204020204" pitchFamily="34" charset="-122"/>
              </a:rPr>
              <a:t>按人们的身体需要，并结合食物品种、经济条件和烹调水平，制定的一定时间内的各种食物定量及其烹调配置的具体方案。</a:t>
            </a:r>
            <a:endParaRPr lang="zh-CN" altLang="en-US" sz="1600" b="1" dirty="0">
              <a:solidFill>
                <a:schemeClr val="tx1"/>
              </a:solidFill>
              <a:latin typeface="微软雅黑" panose="020B0503020204020204" pitchFamily="34" charset="-122"/>
              <a:ea typeface="微软雅黑" panose="020B0503020204020204" pitchFamily="34" charset="-122"/>
            </a:endParaRPr>
          </a:p>
        </p:txBody>
      </p:sp>
      <p:sp>
        <p:nvSpPr>
          <p:cNvPr id="9"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p:tgtEl>
                                          <p:spTgt spid="9"/>
                                        </p:tgtEl>
                                        <p:attrNameLst>
                                          <p:attrName>ppt_x</p:attrName>
                                        </p:attrNameLst>
                                      </p:cBhvr>
                                      <p:tavLst>
                                        <p:tav tm="0">
                                          <p:val>
                                            <p:strVal val="#ppt_x-#ppt_w*1.125000"/>
                                          </p:val>
                                        </p:tav>
                                        <p:tav tm="100000">
                                          <p:val>
                                            <p:strVal val="#ppt_x"/>
                                          </p:val>
                                        </p:tav>
                                      </p:tavLst>
                                    </p:anim>
                                    <p:animEffect transition="in" filter="wipe(righ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MH_Text_6"/>
          <p:cNvSpPr/>
          <p:nvPr>
            <p:custDataLst>
              <p:tags r:id="rId2"/>
            </p:custDataLst>
          </p:nvPr>
        </p:nvSpPr>
        <p:spPr>
          <a:xfrm>
            <a:off x="4640202" y="4773566"/>
            <a:ext cx="3598320" cy="372907"/>
          </a:xfrm>
          <a:custGeom>
            <a:avLst/>
            <a:gdLst>
              <a:gd name="connsiteX0" fmla="*/ 0 w 3265011"/>
              <a:gd name="connsiteY0" fmla="*/ 0 h 504000"/>
              <a:gd name="connsiteX1" fmla="*/ 3013011 w 3265011"/>
              <a:gd name="connsiteY1" fmla="*/ 0 h 504000"/>
              <a:gd name="connsiteX2" fmla="*/ 3265011 w 3265011"/>
              <a:gd name="connsiteY2" fmla="*/ 252000 h 504000"/>
              <a:gd name="connsiteX3" fmla="*/ 3013011 w 3265011"/>
              <a:gd name="connsiteY3" fmla="*/ 504000 h 504000"/>
              <a:gd name="connsiteX4" fmla="*/ 0 w 3265011"/>
              <a:gd name="connsiteY4" fmla="*/ 504000 h 504000"/>
              <a:gd name="connsiteX5" fmla="*/ 252000 w 3265011"/>
              <a:gd name="connsiteY5"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65011" h="504000">
                <a:moveTo>
                  <a:pt x="0" y="0"/>
                </a:moveTo>
                <a:lnTo>
                  <a:pt x="3013011" y="0"/>
                </a:lnTo>
                <a:lnTo>
                  <a:pt x="3265011" y="252000"/>
                </a:lnTo>
                <a:lnTo>
                  <a:pt x="3013011" y="504000"/>
                </a:lnTo>
                <a:lnTo>
                  <a:pt x="0" y="504000"/>
                </a:lnTo>
                <a:lnTo>
                  <a:pt x="252000" y="252000"/>
                </a:lnTo>
                <a:close/>
              </a:path>
            </a:pathLst>
          </a:custGeom>
          <a:solidFill>
            <a:schemeClr val="accent3"/>
          </a:solidFill>
          <a:ln w="12700" cap="flat" cmpd="sng" algn="ctr">
            <a:noFill/>
            <a:prstDash val="solid"/>
            <a:miter lim="800000"/>
          </a:ln>
          <a:effectLst/>
        </p:spPr>
        <p:txBody>
          <a:bodyPr lIns="68580" tIns="34290" rIns="68580" bIns="34290" anchor="ctr"/>
          <a:lstStyle/>
          <a:p>
            <a:pPr algn="ctr">
              <a:defRPr/>
            </a:pPr>
            <a:endParaRPr lang="zh-CN" altLang="en-US" sz="1600" kern="0" dirty="0">
              <a:solidFill>
                <a:srgbClr val="FFFFFF"/>
              </a:solidFill>
              <a:latin typeface="Akzidenz-Grotesk BQ Condensed" pitchFamily="2" charset="0"/>
              <a:ea typeface="宋体" panose="02010600030101010101" pitchFamily="2" charset="-122"/>
            </a:endParaRPr>
          </a:p>
        </p:txBody>
      </p:sp>
      <p:sp>
        <p:nvSpPr>
          <p:cNvPr id="6" name="MH_Text_4"/>
          <p:cNvSpPr/>
          <p:nvPr>
            <p:custDataLst>
              <p:tags r:id="rId3"/>
            </p:custDataLst>
          </p:nvPr>
        </p:nvSpPr>
        <p:spPr>
          <a:xfrm>
            <a:off x="2854162" y="4773566"/>
            <a:ext cx="2064179" cy="372907"/>
          </a:xfrm>
          <a:custGeom>
            <a:avLst/>
            <a:gdLst>
              <a:gd name="connsiteX0" fmla="*/ 0 w 1873766"/>
              <a:gd name="connsiteY0" fmla="*/ 0 h 504000"/>
              <a:gd name="connsiteX1" fmla="*/ 1621766 w 1873766"/>
              <a:gd name="connsiteY1" fmla="*/ 0 h 504000"/>
              <a:gd name="connsiteX2" fmla="*/ 1873766 w 1873766"/>
              <a:gd name="connsiteY2" fmla="*/ 252000 h 504000"/>
              <a:gd name="connsiteX3" fmla="*/ 1621766 w 1873766"/>
              <a:gd name="connsiteY3" fmla="*/ 504000 h 504000"/>
              <a:gd name="connsiteX4" fmla="*/ 0 w 1873766"/>
              <a:gd name="connsiteY4" fmla="*/ 504000 h 504000"/>
              <a:gd name="connsiteX5" fmla="*/ 252000 w 1873766"/>
              <a:gd name="connsiteY5"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3766" h="504000">
                <a:moveTo>
                  <a:pt x="0" y="0"/>
                </a:moveTo>
                <a:lnTo>
                  <a:pt x="1621766" y="0"/>
                </a:lnTo>
                <a:lnTo>
                  <a:pt x="1873766" y="252000"/>
                </a:lnTo>
                <a:lnTo>
                  <a:pt x="1621766" y="504000"/>
                </a:lnTo>
                <a:lnTo>
                  <a:pt x="0" y="504000"/>
                </a:lnTo>
                <a:lnTo>
                  <a:pt x="252000" y="252000"/>
                </a:lnTo>
                <a:close/>
              </a:path>
            </a:pathLst>
          </a:custGeom>
          <a:solidFill>
            <a:schemeClr val="accent2"/>
          </a:solidFill>
          <a:ln w="12700" cap="flat" cmpd="sng" algn="ctr">
            <a:noFill/>
            <a:prstDash val="solid"/>
            <a:miter lim="800000"/>
          </a:ln>
          <a:effectLst/>
        </p:spPr>
        <p:txBody>
          <a:bodyPr lIns="68580" tIns="34290" rIns="68580" bIns="34290" anchor="ctr"/>
          <a:lstStyle/>
          <a:p>
            <a:pPr algn="ctr">
              <a:defRPr/>
            </a:pPr>
            <a:endParaRPr lang="zh-CN" altLang="en-US" sz="1600" kern="0" dirty="0">
              <a:solidFill>
                <a:srgbClr val="FFFFFF"/>
              </a:solidFill>
              <a:latin typeface="Akzidenz-Grotesk BQ Condensed" pitchFamily="2" charset="0"/>
              <a:ea typeface="宋体" panose="02010600030101010101" pitchFamily="2" charset="-122"/>
            </a:endParaRPr>
          </a:p>
        </p:txBody>
      </p:sp>
      <p:sp>
        <p:nvSpPr>
          <p:cNvPr id="4" name="MH_Text_2"/>
          <p:cNvSpPr/>
          <p:nvPr>
            <p:custDataLst>
              <p:tags r:id="rId4"/>
            </p:custDataLst>
          </p:nvPr>
        </p:nvSpPr>
        <p:spPr>
          <a:xfrm>
            <a:off x="973659" y="4773566"/>
            <a:ext cx="2156894" cy="372907"/>
          </a:xfrm>
          <a:prstGeom prst="homePlate">
            <a:avLst/>
          </a:prstGeom>
          <a:solidFill>
            <a:schemeClr val="accent1"/>
          </a:solidFill>
          <a:ln w="12700" cap="flat" cmpd="sng" algn="ctr">
            <a:noFill/>
            <a:prstDash val="solid"/>
            <a:miter lim="800000"/>
          </a:ln>
          <a:effectLst/>
        </p:spPr>
        <p:txBody>
          <a:bodyPr lIns="68580" tIns="34290" rIns="68580" bIns="34290" anchor="ctr"/>
          <a:lstStyle/>
          <a:p>
            <a:pPr algn="ctr">
              <a:defRPr/>
            </a:pPr>
            <a:endParaRPr lang="zh-CN" altLang="en-US" sz="2000" kern="0" dirty="0">
              <a:solidFill>
                <a:srgbClr val="FFFFFF"/>
              </a:solidFill>
              <a:latin typeface="Akzidenz-Grotesk BQ Condensed" pitchFamily="2" charset="0"/>
              <a:ea typeface="宋体" panose="02010600030101010101" pitchFamily="2" charset="-122"/>
            </a:endParaRPr>
          </a:p>
        </p:txBody>
      </p:sp>
      <p:sp>
        <p:nvSpPr>
          <p:cNvPr id="33" name="文本框 32"/>
          <p:cNvSpPr txBox="1"/>
          <p:nvPr/>
        </p:nvSpPr>
        <p:spPr>
          <a:xfrm>
            <a:off x="2796540" y="779780"/>
            <a:ext cx="3750945" cy="521970"/>
          </a:xfrm>
          <a:prstGeom prst="rect">
            <a:avLst/>
          </a:prstGeom>
          <a:noFill/>
        </p:spPr>
        <p:txBody>
          <a:bodyPr wrap="square" rtlCol="0">
            <a:spAutoFit/>
          </a:bodyPr>
          <a:lstStyle/>
          <a:p>
            <a:pPr algn="ctr"/>
            <a:r>
              <a:rPr lang="zh-CN" altLang="en-US" sz="2800" b="1" dirty="0">
                <a:solidFill>
                  <a:schemeClr val="tx1">
                    <a:lumMod val="65000"/>
                    <a:lumOff val="35000"/>
                  </a:schemeClr>
                </a:solidFill>
                <a:latin typeface="华文琥珀" panose="02010800040101010101" charset="-122"/>
                <a:ea typeface="华文琥珀" panose="02010800040101010101" charset="-122"/>
              </a:rPr>
              <a:t>营养配餐的依据</a:t>
            </a:r>
          </a:p>
        </p:txBody>
      </p:sp>
      <p:pic>
        <p:nvPicPr>
          <p:cNvPr id="177154" name="Picture 2" descr="https://timgsa.baidu.com/timg?image&amp;quality=80&amp;size=b9999_10000&amp;sec=1575037636958&amp;di=4599980f777d8d121fdc5e620ca2a53e&amp;imgtype=0&amp;src=http%3A%2F%2Fwangssoft.com%2Ftu28.jpg"/>
          <p:cNvPicPr>
            <a:picLocks noChangeAspect="1" noChangeArrowheads="1"/>
          </p:cNvPicPr>
          <p:nvPr/>
        </p:nvPicPr>
        <p:blipFill>
          <a:blip r:embed="rId7"/>
          <a:srcRect/>
          <a:stretch>
            <a:fillRect/>
          </a:stretch>
        </p:blipFill>
        <p:spPr bwMode="auto">
          <a:xfrm>
            <a:off x="3197225" y="1499870"/>
            <a:ext cx="5933440" cy="3181350"/>
          </a:xfrm>
          <a:prstGeom prst="rect">
            <a:avLst/>
          </a:prstGeom>
          <a:noFill/>
        </p:spPr>
      </p:pic>
      <p:sp>
        <p:nvSpPr>
          <p:cNvPr id="9" name="文本框 8"/>
          <p:cNvSpPr txBox="1"/>
          <p:nvPr/>
        </p:nvSpPr>
        <p:spPr>
          <a:xfrm>
            <a:off x="461645" y="1740535"/>
            <a:ext cx="2735580" cy="2306955"/>
          </a:xfrm>
          <a:prstGeom prst="rect">
            <a:avLst/>
          </a:prstGeom>
          <a:noFill/>
        </p:spPr>
        <p:txBody>
          <a:bodyPr wrap="square" rtlCol="0" anchor="t">
            <a:spAutoFit/>
          </a:bodyPr>
          <a:lstStyle/>
          <a:p>
            <a:pPr>
              <a:lnSpc>
                <a:spcPct val="300000"/>
              </a:lnSpc>
            </a:pPr>
            <a:r>
              <a:rPr lang="zh-CN" altLang="en-US" sz="1200" b="1" dirty="0" smtClean="0">
                <a:latin typeface="微软雅黑" panose="020B0503020204020204" pitchFamily="34" charset="-122"/>
                <a:ea typeface="微软雅黑" panose="020B0503020204020204" pitchFamily="34" charset="-122"/>
                <a:sym typeface="+mn-ea"/>
              </a:rPr>
              <a:t>中国居民的膳食营养素参考摄入量；</a:t>
            </a:r>
            <a:br>
              <a:rPr lang="zh-CN" altLang="en-US" sz="1200" b="1" dirty="0" smtClean="0">
                <a:latin typeface="微软雅黑" panose="020B0503020204020204" pitchFamily="34" charset="-122"/>
                <a:ea typeface="微软雅黑" panose="020B0503020204020204" pitchFamily="34" charset="-122"/>
                <a:sym typeface="+mn-ea"/>
              </a:rPr>
            </a:br>
            <a:r>
              <a:rPr lang="zh-CN" altLang="en-US" sz="1200" b="1" dirty="0" smtClean="0">
                <a:latin typeface="微软雅黑" panose="020B0503020204020204" pitchFamily="34" charset="-122"/>
                <a:ea typeface="微软雅黑" panose="020B0503020204020204" pitchFamily="34" charset="-122"/>
                <a:sym typeface="+mn-ea"/>
              </a:rPr>
              <a:t>中国居民膳食指南和平衡膳食宝塔；</a:t>
            </a:r>
            <a:br>
              <a:rPr lang="zh-CN" altLang="en-US" sz="1200" b="1" dirty="0" smtClean="0">
                <a:latin typeface="微软雅黑" panose="020B0503020204020204" pitchFamily="34" charset="-122"/>
                <a:ea typeface="微软雅黑" panose="020B0503020204020204" pitchFamily="34" charset="-122"/>
                <a:sym typeface="+mn-ea"/>
              </a:rPr>
            </a:br>
            <a:r>
              <a:rPr lang="zh-CN" altLang="en-US" sz="1200" b="1" dirty="0" smtClean="0">
                <a:latin typeface="微软雅黑" panose="020B0503020204020204" pitchFamily="34" charset="-122"/>
                <a:ea typeface="微软雅黑" panose="020B0503020204020204" pitchFamily="34" charset="-122"/>
                <a:sym typeface="+mn-ea"/>
              </a:rPr>
              <a:t>食物成分表；</a:t>
            </a:r>
            <a:br>
              <a:rPr lang="zh-CN" altLang="en-US" sz="1200" b="1" dirty="0" smtClean="0">
                <a:latin typeface="微软雅黑" panose="020B0503020204020204" pitchFamily="34" charset="-122"/>
                <a:ea typeface="微软雅黑" panose="020B0503020204020204" pitchFamily="34" charset="-122"/>
                <a:sym typeface="+mn-ea"/>
              </a:rPr>
            </a:br>
            <a:r>
              <a:rPr lang="zh-CN" altLang="en-US" sz="1200" b="1" dirty="0" smtClean="0">
                <a:latin typeface="微软雅黑" panose="020B0503020204020204" pitchFamily="34" charset="-122"/>
                <a:ea typeface="微软雅黑" panose="020B0503020204020204" pitchFamily="34" charset="-122"/>
                <a:sym typeface="+mn-ea"/>
              </a:rPr>
              <a:t>营养平衡理论</a:t>
            </a:r>
            <a:endParaRPr lang="zh-CN" altLang="en-US" sz="1200" b="1"/>
          </a:p>
        </p:txBody>
      </p:sp>
      <p:sp>
        <p:nvSpPr>
          <p:cNvPr id="3078" name="MH_Number_2"/>
          <p:cNvSpPr>
            <a:spLocks noChangeArrowheads="1"/>
          </p:cNvSpPr>
          <p:nvPr/>
        </p:nvSpPr>
        <p:spPr bwMode="auto">
          <a:xfrm>
            <a:off x="10161" y="1945654"/>
            <a:ext cx="451247" cy="433521"/>
          </a:xfrm>
          <a:custGeom>
            <a:avLst/>
            <a:gdLst>
              <a:gd name="T0" fmla="*/ 0 w 580231"/>
              <a:gd name="T1" fmla="*/ 0 h 469900"/>
              <a:gd name="T2" fmla="*/ 523918 w 580231"/>
              <a:gd name="T3" fmla="*/ 0 h 469900"/>
              <a:gd name="T4" fmla="*/ 523918 w 580231"/>
              <a:gd name="T5" fmla="*/ 261771 h 469900"/>
              <a:gd name="T6" fmla="*/ 646932 w 580231"/>
              <a:gd name="T7" fmla="*/ 436923 h 469900"/>
              <a:gd name="T8" fmla="*/ 523918 w 580231"/>
              <a:gd name="T9" fmla="*/ 612075 h 469900"/>
              <a:gd name="T10" fmla="*/ 523918 w 580231"/>
              <a:gd name="T11" fmla="*/ 873845 h 469900"/>
              <a:gd name="T12" fmla="*/ 0 w 580231"/>
              <a:gd name="T13" fmla="*/ 873845 h 469900"/>
              <a:gd name="T14" fmla="*/ 0 60000 65536"/>
              <a:gd name="T15" fmla="*/ 0 60000 65536"/>
              <a:gd name="T16" fmla="*/ 0 60000 65536"/>
              <a:gd name="T17" fmla="*/ 0 60000 65536"/>
              <a:gd name="T18" fmla="*/ 0 60000 65536"/>
              <a:gd name="T19" fmla="*/ 0 60000 65536"/>
              <a:gd name="T20" fmla="*/ 0 60000 65536"/>
              <a:gd name="T21" fmla="*/ 0 w 580231"/>
              <a:gd name="T22" fmla="*/ 0 h 469900"/>
              <a:gd name="T23" fmla="*/ 580231 w 580231"/>
              <a:gd name="T24" fmla="*/ 469900 h 4699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231" h="469900">
                <a:moveTo>
                  <a:pt x="0" y="0"/>
                </a:moveTo>
                <a:lnTo>
                  <a:pt x="469900" y="0"/>
                </a:lnTo>
                <a:lnTo>
                  <a:pt x="469900" y="140764"/>
                </a:lnTo>
                <a:lnTo>
                  <a:pt x="580231" y="234950"/>
                </a:lnTo>
                <a:lnTo>
                  <a:pt x="469900" y="329136"/>
                </a:lnTo>
                <a:lnTo>
                  <a:pt x="469900" y="469900"/>
                </a:lnTo>
                <a:lnTo>
                  <a:pt x="0" y="469900"/>
                </a:lnTo>
                <a:lnTo>
                  <a:pt x="0" y="0"/>
                </a:lnTo>
                <a:close/>
              </a:path>
            </a:pathLst>
          </a:custGeom>
          <a:solidFill>
            <a:schemeClr val="accent2"/>
          </a:solidFill>
          <a:ln w="3175">
            <a:noFill/>
            <a:bevel/>
          </a:ln>
        </p:spPr>
        <p:txBody>
          <a:bodyPr lIns="0" tIns="0" rIns="108000" bIns="81000" anchor="ctr"/>
          <a:lstStyle/>
          <a:p>
            <a:pPr algn="ctr" eaLnBrk="1" hangingPunct="1">
              <a:buFont typeface="Arial" panose="020B0604020202020204" pitchFamily="34" charset="0"/>
              <a:buNone/>
            </a:pPr>
            <a:r>
              <a:rPr lang="en-US" altLang="zh-CN" sz="2700" dirty="0">
                <a:solidFill>
                  <a:srgbClr val="FFFFFF"/>
                </a:solidFill>
                <a:latin typeface="Impact" panose="020B0806030902050204" pitchFamily="34" charset="0"/>
                <a:ea typeface="幼圆" panose="02010509060101010101" pitchFamily="49" charset="-122"/>
                <a:sym typeface="Impact" panose="020B0806030902050204" pitchFamily="34" charset="0"/>
              </a:rPr>
              <a:t>1</a:t>
            </a:r>
          </a:p>
        </p:txBody>
      </p:sp>
      <p:sp>
        <p:nvSpPr>
          <p:cNvPr id="10" name="MH_Number_2"/>
          <p:cNvSpPr>
            <a:spLocks noChangeArrowheads="1"/>
          </p:cNvSpPr>
          <p:nvPr/>
        </p:nvSpPr>
        <p:spPr bwMode="auto">
          <a:xfrm>
            <a:off x="10161" y="2484134"/>
            <a:ext cx="451247" cy="433521"/>
          </a:xfrm>
          <a:custGeom>
            <a:avLst/>
            <a:gdLst>
              <a:gd name="T0" fmla="*/ 0 w 580231"/>
              <a:gd name="T1" fmla="*/ 0 h 469900"/>
              <a:gd name="T2" fmla="*/ 523918 w 580231"/>
              <a:gd name="T3" fmla="*/ 0 h 469900"/>
              <a:gd name="T4" fmla="*/ 523918 w 580231"/>
              <a:gd name="T5" fmla="*/ 261771 h 469900"/>
              <a:gd name="T6" fmla="*/ 646932 w 580231"/>
              <a:gd name="T7" fmla="*/ 436923 h 469900"/>
              <a:gd name="T8" fmla="*/ 523918 w 580231"/>
              <a:gd name="T9" fmla="*/ 612075 h 469900"/>
              <a:gd name="T10" fmla="*/ 523918 w 580231"/>
              <a:gd name="T11" fmla="*/ 873845 h 469900"/>
              <a:gd name="T12" fmla="*/ 0 w 580231"/>
              <a:gd name="T13" fmla="*/ 873845 h 469900"/>
              <a:gd name="T14" fmla="*/ 0 60000 65536"/>
              <a:gd name="T15" fmla="*/ 0 60000 65536"/>
              <a:gd name="T16" fmla="*/ 0 60000 65536"/>
              <a:gd name="T17" fmla="*/ 0 60000 65536"/>
              <a:gd name="T18" fmla="*/ 0 60000 65536"/>
              <a:gd name="T19" fmla="*/ 0 60000 65536"/>
              <a:gd name="T20" fmla="*/ 0 60000 65536"/>
              <a:gd name="T21" fmla="*/ 0 w 580231"/>
              <a:gd name="T22" fmla="*/ 0 h 469900"/>
              <a:gd name="T23" fmla="*/ 580231 w 580231"/>
              <a:gd name="T24" fmla="*/ 469900 h 4699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231" h="469900">
                <a:moveTo>
                  <a:pt x="0" y="0"/>
                </a:moveTo>
                <a:lnTo>
                  <a:pt x="469900" y="0"/>
                </a:lnTo>
                <a:lnTo>
                  <a:pt x="469900" y="140764"/>
                </a:lnTo>
                <a:lnTo>
                  <a:pt x="580231" y="234950"/>
                </a:lnTo>
                <a:lnTo>
                  <a:pt x="469900" y="329136"/>
                </a:lnTo>
                <a:lnTo>
                  <a:pt x="469900" y="469900"/>
                </a:lnTo>
                <a:lnTo>
                  <a:pt x="0" y="469900"/>
                </a:lnTo>
                <a:lnTo>
                  <a:pt x="0" y="0"/>
                </a:lnTo>
                <a:close/>
              </a:path>
            </a:pathLst>
          </a:custGeom>
          <a:solidFill>
            <a:schemeClr val="accent2"/>
          </a:solidFill>
          <a:ln w="3175">
            <a:noFill/>
            <a:bevel/>
          </a:ln>
        </p:spPr>
        <p:txBody>
          <a:bodyPr lIns="0" tIns="0" rIns="108000" bIns="81000" anchor="ctr"/>
          <a:lstStyle/>
          <a:p>
            <a:pPr algn="ctr" eaLnBrk="1" hangingPunct="1">
              <a:buFont typeface="Arial" panose="020B0604020202020204" pitchFamily="34" charset="0"/>
              <a:buNone/>
            </a:pPr>
            <a:r>
              <a:rPr lang="en-US" altLang="zh-CN" sz="2700" dirty="0">
                <a:solidFill>
                  <a:srgbClr val="FFFFFF"/>
                </a:solidFill>
                <a:latin typeface="Impact" panose="020B0806030902050204" pitchFamily="34" charset="0"/>
                <a:ea typeface="幼圆" panose="02010509060101010101" pitchFamily="49" charset="-122"/>
                <a:sym typeface="Impact" panose="020B0806030902050204" pitchFamily="34" charset="0"/>
              </a:rPr>
              <a:t>2</a:t>
            </a:r>
          </a:p>
        </p:txBody>
      </p:sp>
      <p:sp>
        <p:nvSpPr>
          <p:cNvPr id="11" name="MH_Number_2"/>
          <p:cNvSpPr>
            <a:spLocks noChangeArrowheads="1"/>
          </p:cNvSpPr>
          <p:nvPr/>
        </p:nvSpPr>
        <p:spPr bwMode="auto">
          <a:xfrm>
            <a:off x="10161" y="3037219"/>
            <a:ext cx="451247" cy="433521"/>
          </a:xfrm>
          <a:custGeom>
            <a:avLst/>
            <a:gdLst>
              <a:gd name="T0" fmla="*/ 0 w 580231"/>
              <a:gd name="T1" fmla="*/ 0 h 469900"/>
              <a:gd name="T2" fmla="*/ 523918 w 580231"/>
              <a:gd name="T3" fmla="*/ 0 h 469900"/>
              <a:gd name="T4" fmla="*/ 523918 w 580231"/>
              <a:gd name="T5" fmla="*/ 261771 h 469900"/>
              <a:gd name="T6" fmla="*/ 646932 w 580231"/>
              <a:gd name="T7" fmla="*/ 436923 h 469900"/>
              <a:gd name="T8" fmla="*/ 523918 w 580231"/>
              <a:gd name="T9" fmla="*/ 612075 h 469900"/>
              <a:gd name="T10" fmla="*/ 523918 w 580231"/>
              <a:gd name="T11" fmla="*/ 873845 h 469900"/>
              <a:gd name="T12" fmla="*/ 0 w 580231"/>
              <a:gd name="T13" fmla="*/ 873845 h 469900"/>
              <a:gd name="T14" fmla="*/ 0 60000 65536"/>
              <a:gd name="T15" fmla="*/ 0 60000 65536"/>
              <a:gd name="T16" fmla="*/ 0 60000 65536"/>
              <a:gd name="T17" fmla="*/ 0 60000 65536"/>
              <a:gd name="T18" fmla="*/ 0 60000 65536"/>
              <a:gd name="T19" fmla="*/ 0 60000 65536"/>
              <a:gd name="T20" fmla="*/ 0 60000 65536"/>
              <a:gd name="T21" fmla="*/ 0 w 580231"/>
              <a:gd name="T22" fmla="*/ 0 h 469900"/>
              <a:gd name="T23" fmla="*/ 580231 w 580231"/>
              <a:gd name="T24" fmla="*/ 469900 h 4699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231" h="469900">
                <a:moveTo>
                  <a:pt x="0" y="0"/>
                </a:moveTo>
                <a:lnTo>
                  <a:pt x="469900" y="0"/>
                </a:lnTo>
                <a:lnTo>
                  <a:pt x="469900" y="140764"/>
                </a:lnTo>
                <a:lnTo>
                  <a:pt x="580231" y="234950"/>
                </a:lnTo>
                <a:lnTo>
                  <a:pt x="469900" y="329136"/>
                </a:lnTo>
                <a:lnTo>
                  <a:pt x="469900" y="469900"/>
                </a:lnTo>
                <a:lnTo>
                  <a:pt x="0" y="469900"/>
                </a:lnTo>
                <a:lnTo>
                  <a:pt x="0" y="0"/>
                </a:lnTo>
                <a:close/>
              </a:path>
            </a:pathLst>
          </a:custGeom>
          <a:solidFill>
            <a:schemeClr val="accent2"/>
          </a:solidFill>
          <a:ln w="3175">
            <a:noFill/>
            <a:bevel/>
          </a:ln>
        </p:spPr>
        <p:txBody>
          <a:bodyPr lIns="0" tIns="0" rIns="108000" bIns="81000" anchor="ctr"/>
          <a:lstStyle/>
          <a:p>
            <a:pPr algn="ctr" eaLnBrk="1" hangingPunct="1">
              <a:buFont typeface="Arial" panose="020B0604020202020204" pitchFamily="34" charset="0"/>
              <a:buNone/>
            </a:pPr>
            <a:r>
              <a:rPr lang="en-US" altLang="zh-CN" sz="2700" dirty="0">
                <a:solidFill>
                  <a:srgbClr val="FFFFFF"/>
                </a:solidFill>
                <a:latin typeface="Impact" panose="020B0806030902050204" pitchFamily="34" charset="0"/>
                <a:ea typeface="幼圆" panose="02010509060101010101" pitchFamily="49" charset="-122"/>
                <a:sym typeface="Impact" panose="020B0806030902050204" pitchFamily="34" charset="0"/>
              </a:rPr>
              <a:t>3</a:t>
            </a:r>
          </a:p>
        </p:txBody>
      </p:sp>
      <p:sp>
        <p:nvSpPr>
          <p:cNvPr id="12" name="MH_Number_2"/>
          <p:cNvSpPr>
            <a:spLocks noChangeArrowheads="1"/>
          </p:cNvSpPr>
          <p:nvPr/>
        </p:nvSpPr>
        <p:spPr bwMode="auto">
          <a:xfrm>
            <a:off x="10161" y="3613799"/>
            <a:ext cx="451247" cy="433521"/>
          </a:xfrm>
          <a:custGeom>
            <a:avLst/>
            <a:gdLst>
              <a:gd name="T0" fmla="*/ 0 w 580231"/>
              <a:gd name="T1" fmla="*/ 0 h 469900"/>
              <a:gd name="T2" fmla="*/ 523918 w 580231"/>
              <a:gd name="T3" fmla="*/ 0 h 469900"/>
              <a:gd name="T4" fmla="*/ 523918 w 580231"/>
              <a:gd name="T5" fmla="*/ 261771 h 469900"/>
              <a:gd name="T6" fmla="*/ 646932 w 580231"/>
              <a:gd name="T7" fmla="*/ 436923 h 469900"/>
              <a:gd name="T8" fmla="*/ 523918 w 580231"/>
              <a:gd name="T9" fmla="*/ 612075 h 469900"/>
              <a:gd name="T10" fmla="*/ 523918 w 580231"/>
              <a:gd name="T11" fmla="*/ 873845 h 469900"/>
              <a:gd name="T12" fmla="*/ 0 w 580231"/>
              <a:gd name="T13" fmla="*/ 873845 h 469900"/>
              <a:gd name="T14" fmla="*/ 0 60000 65536"/>
              <a:gd name="T15" fmla="*/ 0 60000 65536"/>
              <a:gd name="T16" fmla="*/ 0 60000 65536"/>
              <a:gd name="T17" fmla="*/ 0 60000 65536"/>
              <a:gd name="T18" fmla="*/ 0 60000 65536"/>
              <a:gd name="T19" fmla="*/ 0 60000 65536"/>
              <a:gd name="T20" fmla="*/ 0 60000 65536"/>
              <a:gd name="T21" fmla="*/ 0 w 580231"/>
              <a:gd name="T22" fmla="*/ 0 h 469900"/>
              <a:gd name="T23" fmla="*/ 580231 w 580231"/>
              <a:gd name="T24" fmla="*/ 469900 h 4699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0231" h="469900">
                <a:moveTo>
                  <a:pt x="0" y="0"/>
                </a:moveTo>
                <a:lnTo>
                  <a:pt x="469900" y="0"/>
                </a:lnTo>
                <a:lnTo>
                  <a:pt x="469900" y="140764"/>
                </a:lnTo>
                <a:lnTo>
                  <a:pt x="580231" y="234950"/>
                </a:lnTo>
                <a:lnTo>
                  <a:pt x="469900" y="329136"/>
                </a:lnTo>
                <a:lnTo>
                  <a:pt x="469900" y="469900"/>
                </a:lnTo>
                <a:lnTo>
                  <a:pt x="0" y="469900"/>
                </a:lnTo>
                <a:lnTo>
                  <a:pt x="0" y="0"/>
                </a:lnTo>
                <a:close/>
              </a:path>
            </a:pathLst>
          </a:custGeom>
          <a:solidFill>
            <a:schemeClr val="accent2"/>
          </a:solidFill>
          <a:ln w="3175">
            <a:noFill/>
            <a:bevel/>
          </a:ln>
        </p:spPr>
        <p:txBody>
          <a:bodyPr lIns="0" tIns="0" rIns="108000" bIns="81000" anchor="ctr"/>
          <a:lstStyle/>
          <a:p>
            <a:pPr algn="ctr" eaLnBrk="1" hangingPunct="1">
              <a:buFont typeface="Arial" panose="020B0604020202020204" pitchFamily="34" charset="0"/>
              <a:buNone/>
            </a:pPr>
            <a:r>
              <a:rPr lang="en-US" altLang="zh-CN" sz="2700" dirty="0">
                <a:solidFill>
                  <a:srgbClr val="FFFFFF"/>
                </a:solidFill>
                <a:latin typeface="Impact" panose="020B0806030902050204" pitchFamily="34" charset="0"/>
                <a:ea typeface="幼圆" panose="02010509060101010101" pitchFamily="49" charset="-122"/>
                <a:sym typeface="Impact" panose="020B0806030902050204" pitchFamily="34" charset="0"/>
              </a:rPr>
              <a:t>4</a:t>
            </a:r>
          </a:p>
        </p:txBody>
      </p:sp>
      <p:sp>
        <p:nvSpPr>
          <p:cNvPr id="17"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45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470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22" presetClass="entr" presetSubtype="8" fill="hold" grpId="0" nodeType="withEffect">
                                  <p:stCondLst>
                                    <p:cond delay="490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2" presetClass="entr" presetSubtype="8" fill="hold" grpId="0" nodeType="withEffect">
                                  <p:stCondLst>
                                    <p:cond delay="0"/>
                                  </p:stCondLst>
                                  <p:childTnLst>
                                    <p:set>
                                      <p:cBhvr>
                                        <p:cTn id="25" dur="1" fill="hold">
                                          <p:stCondLst>
                                            <p:cond delay="0"/>
                                          </p:stCondLst>
                                        </p:cTn>
                                        <p:tgtEl>
                                          <p:spTgt spid="3078"/>
                                        </p:tgtEl>
                                        <p:attrNameLst>
                                          <p:attrName>style.visibility</p:attrName>
                                        </p:attrNameLst>
                                      </p:cBhvr>
                                      <p:to>
                                        <p:strVal val="visible"/>
                                      </p:to>
                                    </p:set>
                                    <p:anim calcmode="lin" valueType="num">
                                      <p:cBhvr additive="base">
                                        <p:cTn id="26" dur="500" fill="hold"/>
                                        <p:tgtEl>
                                          <p:spTgt spid="3078"/>
                                        </p:tgtEl>
                                        <p:attrNameLst>
                                          <p:attrName>ppt_x</p:attrName>
                                        </p:attrNameLst>
                                      </p:cBhvr>
                                      <p:tavLst>
                                        <p:tav tm="0">
                                          <p:val>
                                            <p:strVal val="0-#ppt_w/2"/>
                                          </p:val>
                                        </p:tav>
                                        <p:tav tm="100000">
                                          <p:val>
                                            <p:strVal val="#ppt_x"/>
                                          </p:val>
                                        </p:tav>
                                      </p:tavLst>
                                    </p:anim>
                                    <p:anim calcmode="lin" valueType="num">
                                      <p:cBhvr additive="base">
                                        <p:cTn id="27" dur="500" fill="hold"/>
                                        <p:tgtEl>
                                          <p:spTgt spid="3078"/>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0-#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par>
                                <p:cTn id="40" presetID="1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p:tgtEl>
                                          <p:spTgt spid="17"/>
                                        </p:tgtEl>
                                        <p:attrNameLst>
                                          <p:attrName>ppt_x</p:attrName>
                                        </p:attrNameLst>
                                      </p:cBhvr>
                                      <p:tavLst>
                                        <p:tav tm="0">
                                          <p:val>
                                            <p:strVal val="#ppt_x-#ppt_w*1.125000"/>
                                          </p:val>
                                        </p:tav>
                                        <p:tav tm="100000">
                                          <p:val>
                                            <p:strVal val="#ppt_x"/>
                                          </p:val>
                                        </p:tav>
                                      </p:tavLst>
                                    </p:anim>
                                    <p:animEffect transition="in" filter="wipe(right)">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5" grpId="0" bldLvl="0" animBg="1"/>
      <p:bldP spid="6" grpId="0" bldLvl="0" animBg="1"/>
      <p:bldP spid="4" grpId="0" bldLvl="0" animBg="1"/>
      <p:bldP spid="3078" grpId="0" bldLvl="0" animBg="1"/>
      <p:bldP spid="10" grpId="0" bldLvl="0" animBg="1"/>
      <p:bldP spid="11" grpId="0" bldLvl="0" animBg="1"/>
      <p:bldP spid="12" grpId="0" bldLvl="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descr="U686P1T1D11925176F21DT20061230183154"/>
          <p:cNvPicPr>
            <a:picLocks noChangeAspect="1"/>
          </p:cNvPicPr>
          <p:nvPr/>
        </p:nvPicPr>
        <p:blipFill>
          <a:blip r:embed="rId3"/>
          <a:stretch>
            <a:fillRect/>
          </a:stretch>
        </p:blipFill>
        <p:spPr>
          <a:xfrm>
            <a:off x="5718810" y="989965"/>
            <a:ext cx="2895600" cy="3229610"/>
          </a:xfrm>
          <a:prstGeom prst="rect">
            <a:avLst/>
          </a:prstGeom>
        </p:spPr>
      </p:pic>
      <p:pic>
        <p:nvPicPr>
          <p:cNvPr id="31" name="图片 30" descr="41951222554932468"/>
          <p:cNvPicPr>
            <a:picLocks noChangeAspect="1"/>
          </p:cNvPicPr>
          <p:nvPr/>
        </p:nvPicPr>
        <p:blipFill>
          <a:blip r:embed="rId4"/>
          <a:stretch>
            <a:fillRect/>
          </a:stretch>
        </p:blipFill>
        <p:spPr>
          <a:xfrm>
            <a:off x="549910" y="989965"/>
            <a:ext cx="2994660" cy="1590040"/>
          </a:xfrm>
          <a:prstGeom prst="rect">
            <a:avLst/>
          </a:prstGeom>
        </p:spPr>
      </p:pic>
      <p:sp>
        <p:nvSpPr>
          <p:cNvPr id="3" name="矩形 2"/>
          <p:cNvSpPr/>
          <p:nvPr/>
        </p:nvSpPr>
        <p:spPr>
          <a:xfrm>
            <a:off x="1316126" y="4375570"/>
            <a:ext cx="6326494" cy="534035"/>
          </a:xfrm>
          <a:prstGeom prst="rect">
            <a:avLst/>
          </a:prstGeom>
        </p:spPr>
        <p:txBody>
          <a:bodyPr wrap="square" lIns="91442" tIns="45721" rIns="91442" bIns="45721">
            <a:spAutoFit/>
            <a:scene3d>
              <a:camera prst="orthographicFront"/>
              <a:lightRig rig="threePt" dir="t"/>
            </a:scene3d>
          </a:bodyPr>
          <a:lstStyle/>
          <a:p>
            <a:pPr algn="ctr">
              <a:lnSpc>
                <a:spcPct val="120000"/>
              </a:lnSpc>
              <a:spcBef>
                <a:spcPct val="20000"/>
              </a:spcBef>
            </a:pPr>
            <a:r>
              <a:rPr lang="zh-CN" altLang="en-US" sz="24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sym typeface="Arial" panose="020B0604020202020204" pitchFamily="34" charset="0"/>
              </a:rPr>
              <a:t>民以食为天、食以安为先！</a:t>
            </a:r>
            <a:r>
              <a:rPr lang="en-US" altLang="zh-CN" sz="24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sym typeface="Arial" panose="020B0604020202020204" pitchFamily="34" charset="0"/>
              </a:rPr>
              <a:t>“</a:t>
            </a:r>
            <a:r>
              <a:rPr lang="zh-CN" altLang="en-US" sz="24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sym typeface="Arial" panose="020B0604020202020204" pitchFamily="34" charset="0"/>
              </a:rPr>
              <a:t>食</a:t>
            </a:r>
            <a:r>
              <a:rPr lang="en-US" altLang="zh-CN" sz="24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sym typeface="Arial" panose="020B0604020202020204" pitchFamily="34" charset="0"/>
              </a:rPr>
              <a:t>”</a:t>
            </a:r>
            <a:r>
              <a:rPr lang="zh-CN" altLang="en-US" sz="2400"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sym typeface="Arial" panose="020B0604020202020204" pitchFamily="34" charset="0"/>
              </a:rPr>
              <a:t>即人良！</a:t>
            </a:r>
          </a:p>
        </p:txBody>
      </p:sp>
      <p:grpSp>
        <p:nvGrpSpPr>
          <p:cNvPr id="2" name="组合 4"/>
          <p:cNvGrpSpPr/>
          <p:nvPr/>
        </p:nvGrpSpPr>
        <p:grpSpPr>
          <a:xfrm>
            <a:off x="549910" y="278765"/>
            <a:ext cx="2994660" cy="3940810"/>
            <a:chOff x="478418" y="1857381"/>
            <a:chExt cx="3966006" cy="2680793"/>
          </a:xfrm>
        </p:grpSpPr>
        <p:grpSp>
          <p:nvGrpSpPr>
            <p:cNvPr id="5" name="组合 5"/>
            <p:cNvGrpSpPr/>
            <p:nvPr/>
          </p:nvGrpSpPr>
          <p:grpSpPr>
            <a:xfrm>
              <a:off x="478418" y="1857381"/>
              <a:ext cx="3966006" cy="2680793"/>
              <a:chOff x="1168682" y="4142642"/>
              <a:chExt cx="3327843" cy="2249432"/>
            </a:xfrm>
          </p:grpSpPr>
          <p:sp>
            <p:nvSpPr>
              <p:cNvPr id="10" name="矩形 9"/>
              <p:cNvSpPr/>
              <p:nvPr/>
            </p:nvSpPr>
            <p:spPr>
              <a:xfrm>
                <a:off x="1168682" y="4543886"/>
                <a:ext cx="3327843" cy="184818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2305517" y="4142642"/>
                <a:ext cx="1064979" cy="55166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grpSp>
        <p:sp>
          <p:nvSpPr>
            <p:cNvPr id="6" name="Freeform 394"/>
            <p:cNvSpPr>
              <a:spLocks noEditPoints="1"/>
            </p:cNvSpPr>
            <p:nvPr/>
          </p:nvSpPr>
          <p:spPr bwMode="auto">
            <a:xfrm>
              <a:off x="2217661" y="2079844"/>
              <a:ext cx="501247" cy="261341"/>
            </a:xfrm>
            <a:custGeom>
              <a:avLst/>
              <a:gdLst>
                <a:gd name="T0" fmla="*/ 39 w 183"/>
                <a:gd name="T1" fmla="*/ 1 h 159"/>
                <a:gd name="T2" fmla="*/ 57 w 183"/>
                <a:gd name="T3" fmla="*/ 16 h 159"/>
                <a:gd name="T4" fmla="*/ 22 w 183"/>
                <a:gd name="T5" fmla="*/ 16 h 159"/>
                <a:gd name="T6" fmla="*/ 39 w 183"/>
                <a:gd name="T7" fmla="*/ 1 h 159"/>
                <a:gd name="T8" fmla="*/ 106 w 183"/>
                <a:gd name="T9" fmla="*/ 32 h 159"/>
                <a:gd name="T10" fmla="*/ 147 w 183"/>
                <a:gd name="T11" fmla="*/ 49 h 159"/>
                <a:gd name="T12" fmla="*/ 163 w 183"/>
                <a:gd name="T13" fmla="*/ 90 h 159"/>
                <a:gd name="T14" fmla="*/ 147 w 183"/>
                <a:gd name="T15" fmla="*/ 130 h 159"/>
                <a:gd name="T16" fmla="*/ 106 w 183"/>
                <a:gd name="T17" fmla="*/ 147 h 159"/>
                <a:gd name="T18" fmla="*/ 66 w 183"/>
                <a:gd name="T19" fmla="*/ 130 h 159"/>
                <a:gd name="T20" fmla="*/ 49 w 183"/>
                <a:gd name="T21" fmla="*/ 90 h 159"/>
                <a:gd name="T22" fmla="*/ 66 w 183"/>
                <a:gd name="T23" fmla="*/ 49 h 159"/>
                <a:gd name="T24" fmla="*/ 106 w 183"/>
                <a:gd name="T25" fmla="*/ 32 h 159"/>
                <a:gd name="T26" fmla="*/ 99 w 183"/>
                <a:gd name="T27" fmla="*/ 62 h 159"/>
                <a:gd name="T28" fmla="*/ 76 w 183"/>
                <a:gd name="T29" fmla="*/ 71 h 159"/>
                <a:gd name="T30" fmla="*/ 79 w 183"/>
                <a:gd name="T31" fmla="*/ 96 h 159"/>
                <a:gd name="T32" fmla="*/ 95 w 183"/>
                <a:gd name="T33" fmla="*/ 82 h 159"/>
                <a:gd name="T34" fmla="*/ 99 w 183"/>
                <a:gd name="T35" fmla="*/ 62 h 159"/>
                <a:gd name="T36" fmla="*/ 134 w 183"/>
                <a:gd name="T37" fmla="*/ 62 h 159"/>
                <a:gd name="T38" fmla="*/ 106 w 183"/>
                <a:gd name="T39" fmla="*/ 50 h 159"/>
                <a:gd name="T40" fmla="*/ 79 w 183"/>
                <a:gd name="T41" fmla="*/ 62 h 159"/>
                <a:gd name="T42" fmla="*/ 67 w 183"/>
                <a:gd name="T43" fmla="*/ 90 h 159"/>
                <a:gd name="T44" fmla="*/ 79 w 183"/>
                <a:gd name="T45" fmla="*/ 117 h 159"/>
                <a:gd name="T46" fmla="*/ 106 w 183"/>
                <a:gd name="T47" fmla="*/ 129 h 159"/>
                <a:gd name="T48" fmla="*/ 134 w 183"/>
                <a:gd name="T49" fmla="*/ 117 h 159"/>
                <a:gd name="T50" fmla="*/ 145 w 183"/>
                <a:gd name="T51" fmla="*/ 90 h 159"/>
                <a:gd name="T52" fmla="*/ 134 w 183"/>
                <a:gd name="T53" fmla="*/ 62 h 159"/>
                <a:gd name="T54" fmla="*/ 77 w 183"/>
                <a:gd name="T55" fmla="*/ 0 h 159"/>
                <a:gd name="T56" fmla="*/ 64 w 183"/>
                <a:gd name="T57" fmla="*/ 24 h 159"/>
                <a:gd name="T58" fmla="*/ 21 w 183"/>
                <a:gd name="T59" fmla="*/ 24 h 159"/>
                <a:gd name="T60" fmla="*/ 0 w 183"/>
                <a:gd name="T61" fmla="*/ 45 h 159"/>
                <a:gd name="T62" fmla="*/ 0 w 183"/>
                <a:gd name="T63" fmla="*/ 137 h 159"/>
                <a:gd name="T64" fmla="*/ 21 w 183"/>
                <a:gd name="T65" fmla="*/ 159 h 159"/>
                <a:gd name="T66" fmla="*/ 161 w 183"/>
                <a:gd name="T67" fmla="*/ 159 h 159"/>
                <a:gd name="T68" fmla="*/ 183 w 183"/>
                <a:gd name="T69" fmla="*/ 137 h 159"/>
                <a:gd name="T70" fmla="*/ 183 w 183"/>
                <a:gd name="T71" fmla="*/ 45 h 159"/>
                <a:gd name="T72" fmla="*/ 161 w 183"/>
                <a:gd name="T73" fmla="*/ 24 h 159"/>
                <a:gd name="T74" fmla="*/ 154 w 183"/>
                <a:gd name="T75" fmla="*/ 24 h 159"/>
                <a:gd name="T76" fmla="*/ 140 w 183"/>
                <a:gd name="T77" fmla="*/ 0 h 159"/>
                <a:gd name="T78" fmla="*/ 77 w 183"/>
                <a:gd name="T7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3" h="159">
                  <a:moveTo>
                    <a:pt x="39" y="1"/>
                  </a:moveTo>
                  <a:cubicBezTo>
                    <a:pt x="48" y="1"/>
                    <a:pt x="55" y="8"/>
                    <a:pt x="57" y="16"/>
                  </a:cubicBezTo>
                  <a:cubicBezTo>
                    <a:pt x="22" y="16"/>
                    <a:pt x="22" y="16"/>
                    <a:pt x="22" y="16"/>
                  </a:cubicBezTo>
                  <a:cubicBezTo>
                    <a:pt x="23" y="8"/>
                    <a:pt x="30" y="1"/>
                    <a:pt x="39" y="1"/>
                  </a:cubicBezTo>
                  <a:close/>
                  <a:moveTo>
                    <a:pt x="106" y="32"/>
                  </a:moveTo>
                  <a:cubicBezTo>
                    <a:pt x="122" y="32"/>
                    <a:pt x="136" y="39"/>
                    <a:pt x="147" y="49"/>
                  </a:cubicBezTo>
                  <a:cubicBezTo>
                    <a:pt x="157" y="59"/>
                    <a:pt x="163" y="74"/>
                    <a:pt x="163" y="90"/>
                  </a:cubicBezTo>
                  <a:cubicBezTo>
                    <a:pt x="163" y="105"/>
                    <a:pt x="157" y="120"/>
                    <a:pt x="147" y="130"/>
                  </a:cubicBezTo>
                  <a:cubicBezTo>
                    <a:pt x="136" y="140"/>
                    <a:pt x="122" y="147"/>
                    <a:pt x="106" y="147"/>
                  </a:cubicBezTo>
                  <a:cubicBezTo>
                    <a:pt x="90" y="147"/>
                    <a:pt x="76" y="140"/>
                    <a:pt x="66" y="130"/>
                  </a:cubicBezTo>
                  <a:cubicBezTo>
                    <a:pt x="55" y="120"/>
                    <a:pt x="49" y="105"/>
                    <a:pt x="49" y="90"/>
                  </a:cubicBezTo>
                  <a:cubicBezTo>
                    <a:pt x="49" y="74"/>
                    <a:pt x="55" y="59"/>
                    <a:pt x="66" y="49"/>
                  </a:cubicBezTo>
                  <a:cubicBezTo>
                    <a:pt x="76" y="39"/>
                    <a:pt x="90" y="32"/>
                    <a:pt x="106" y="32"/>
                  </a:cubicBezTo>
                  <a:close/>
                  <a:moveTo>
                    <a:pt x="99" y="62"/>
                  </a:moveTo>
                  <a:cubicBezTo>
                    <a:pt x="92" y="57"/>
                    <a:pt x="81" y="62"/>
                    <a:pt x="76" y="71"/>
                  </a:cubicBezTo>
                  <a:cubicBezTo>
                    <a:pt x="70" y="81"/>
                    <a:pt x="72" y="92"/>
                    <a:pt x="79" y="96"/>
                  </a:cubicBezTo>
                  <a:cubicBezTo>
                    <a:pt x="86" y="100"/>
                    <a:pt x="90" y="92"/>
                    <a:pt x="95" y="82"/>
                  </a:cubicBezTo>
                  <a:cubicBezTo>
                    <a:pt x="101" y="73"/>
                    <a:pt x="106" y="66"/>
                    <a:pt x="99" y="62"/>
                  </a:cubicBezTo>
                  <a:close/>
                  <a:moveTo>
                    <a:pt x="134" y="62"/>
                  </a:moveTo>
                  <a:cubicBezTo>
                    <a:pt x="127" y="55"/>
                    <a:pt x="117" y="50"/>
                    <a:pt x="106" y="50"/>
                  </a:cubicBezTo>
                  <a:cubicBezTo>
                    <a:pt x="95" y="50"/>
                    <a:pt x="86" y="55"/>
                    <a:pt x="79" y="62"/>
                  </a:cubicBezTo>
                  <a:cubicBezTo>
                    <a:pt x="72" y="69"/>
                    <a:pt x="67" y="79"/>
                    <a:pt x="67" y="90"/>
                  </a:cubicBezTo>
                  <a:cubicBezTo>
                    <a:pt x="67" y="100"/>
                    <a:pt x="72" y="110"/>
                    <a:pt x="79" y="117"/>
                  </a:cubicBezTo>
                  <a:cubicBezTo>
                    <a:pt x="86" y="124"/>
                    <a:pt x="95" y="129"/>
                    <a:pt x="106" y="129"/>
                  </a:cubicBezTo>
                  <a:cubicBezTo>
                    <a:pt x="117" y="129"/>
                    <a:pt x="127" y="124"/>
                    <a:pt x="134" y="117"/>
                  </a:cubicBezTo>
                  <a:cubicBezTo>
                    <a:pt x="141" y="110"/>
                    <a:pt x="145" y="100"/>
                    <a:pt x="145" y="90"/>
                  </a:cubicBezTo>
                  <a:cubicBezTo>
                    <a:pt x="145" y="79"/>
                    <a:pt x="141" y="69"/>
                    <a:pt x="134" y="62"/>
                  </a:cubicBezTo>
                  <a:close/>
                  <a:moveTo>
                    <a:pt x="77" y="0"/>
                  </a:moveTo>
                  <a:cubicBezTo>
                    <a:pt x="64" y="24"/>
                    <a:pt x="64" y="24"/>
                    <a:pt x="64" y="24"/>
                  </a:cubicBezTo>
                  <a:cubicBezTo>
                    <a:pt x="21" y="24"/>
                    <a:pt x="21" y="24"/>
                    <a:pt x="21" y="24"/>
                  </a:cubicBezTo>
                  <a:cubicBezTo>
                    <a:pt x="9" y="24"/>
                    <a:pt x="0" y="34"/>
                    <a:pt x="0" y="45"/>
                  </a:cubicBezTo>
                  <a:cubicBezTo>
                    <a:pt x="0" y="137"/>
                    <a:pt x="0" y="137"/>
                    <a:pt x="0" y="137"/>
                  </a:cubicBezTo>
                  <a:cubicBezTo>
                    <a:pt x="0" y="149"/>
                    <a:pt x="9" y="159"/>
                    <a:pt x="21" y="159"/>
                  </a:cubicBezTo>
                  <a:cubicBezTo>
                    <a:pt x="161" y="159"/>
                    <a:pt x="161" y="159"/>
                    <a:pt x="161" y="159"/>
                  </a:cubicBezTo>
                  <a:cubicBezTo>
                    <a:pt x="173" y="159"/>
                    <a:pt x="183" y="149"/>
                    <a:pt x="183" y="137"/>
                  </a:cubicBezTo>
                  <a:cubicBezTo>
                    <a:pt x="183" y="45"/>
                    <a:pt x="183" y="45"/>
                    <a:pt x="183" y="45"/>
                  </a:cubicBezTo>
                  <a:cubicBezTo>
                    <a:pt x="183" y="34"/>
                    <a:pt x="173" y="24"/>
                    <a:pt x="161" y="24"/>
                  </a:cubicBezTo>
                  <a:cubicBezTo>
                    <a:pt x="154" y="24"/>
                    <a:pt x="154" y="24"/>
                    <a:pt x="154" y="24"/>
                  </a:cubicBezTo>
                  <a:cubicBezTo>
                    <a:pt x="140" y="0"/>
                    <a:pt x="140" y="0"/>
                    <a:pt x="140" y="0"/>
                  </a:cubicBezTo>
                  <a:lnTo>
                    <a:pt x="77" y="0"/>
                  </a:lnTo>
                  <a:close/>
                </a:path>
              </a:pathLst>
            </a:custGeom>
            <a:solidFill>
              <a:schemeClr val="bg1"/>
            </a:solidFill>
            <a:ln>
              <a:noFill/>
            </a:ln>
          </p:spPr>
          <p:txBody>
            <a:bodyPr lIns="60212" tIns="30106" rIns="60212" bIns="30106"/>
            <a:lstStyle/>
            <a:p>
              <a:pPr>
                <a:defRPr/>
              </a:pPr>
              <a:endParaRPr lang="zh-CN" altLang="en-US" sz="1200" dirty="0">
                <a:solidFill>
                  <a:schemeClr val="tx2"/>
                </a:solidFill>
                <a:latin typeface="微软雅黑" panose="020B0503020204020204" pitchFamily="34" charset="-122"/>
                <a:ea typeface="微软雅黑" panose="020B0503020204020204" pitchFamily="34" charset="-122"/>
              </a:endParaRPr>
            </a:p>
          </p:txBody>
        </p:sp>
      </p:grpSp>
      <p:grpSp>
        <p:nvGrpSpPr>
          <p:cNvPr id="21" name="组合 18"/>
          <p:cNvGrpSpPr/>
          <p:nvPr/>
        </p:nvGrpSpPr>
        <p:grpSpPr>
          <a:xfrm>
            <a:off x="5718600" y="278766"/>
            <a:ext cx="2895600" cy="3940810"/>
            <a:chOff x="7624505" y="1467711"/>
            <a:chExt cx="3860955" cy="3109720"/>
          </a:xfrm>
        </p:grpSpPr>
        <p:sp>
          <p:nvSpPr>
            <p:cNvPr id="22" name="矩形 21"/>
            <p:cNvSpPr/>
            <p:nvPr/>
          </p:nvSpPr>
          <p:spPr>
            <a:xfrm>
              <a:off x="7624505" y="2028924"/>
              <a:ext cx="3860955" cy="2548507"/>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sp>
          <p:nvSpPr>
            <p:cNvPr id="23" name="圆角矩形 22"/>
            <p:cNvSpPr/>
            <p:nvPr/>
          </p:nvSpPr>
          <p:spPr>
            <a:xfrm>
              <a:off x="8920804" y="1467711"/>
              <a:ext cx="1269204" cy="7626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3793434" y="1231265"/>
            <a:ext cx="1681151" cy="1568450"/>
          </a:xfrm>
          <a:prstGeom prst="rect">
            <a:avLst/>
          </a:prstGeom>
          <a:noFill/>
        </p:spPr>
        <p:txBody>
          <a:bodyPr wrap="square" rtlCol="0">
            <a:spAutoFit/>
          </a:bodyPr>
          <a:lstStyle/>
          <a:p>
            <a:pPr algn="ctr" defTabSz="912495">
              <a:lnSpc>
                <a:spcPct val="50000"/>
              </a:lnSpc>
              <a:spcBef>
                <a:spcPts val="20"/>
              </a:spcBef>
              <a:spcAft>
                <a:spcPts val="0"/>
              </a:spcAft>
              <a:defRPr/>
            </a:pPr>
            <a:r>
              <a:rPr lang="zh-CN" altLang="en-US" sz="9600" b="1" dirty="0">
                <a:solidFill>
                  <a:srgbClr val="C00000"/>
                </a:solidFill>
                <a:latin typeface="华文行楷" panose="02010800040101010101" charset="-122"/>
                <a:ea typeface="华文行楷" panose="02010800040101010101" charset="-122"/>
                <a:cs typeface="华文行楷" panose="02010800040101010101" charset="-122"/>
                <a:sym typeface="Arial" panose="020B0604020202020204" pitchFamily="34" charset="0"/>
              </a:rPr>
              <a:t>人</a:t>
            </a:r>
            <a:r>
              <a:rPr lang="zh-CN" altLang="en-US" sz="9600" dirty="0">
                <a:solidFill>
                  <a:schemeClr val="tx1">
                    <a:lumMod val="65000"/>
                    <a:lumOff val="35000"/>
                  </a:schemeClr>
                </a:solidFill>
                <a:latin typeface="华文行楷" panose="02010800040101010101" charset="-122"/>
                <a:ea typeface="华文行楷" panose="02010800040101010101" charset="-122"/>
                <a:cs typeface="华文行楷" panose="02010800040101010101" charset="-122"/>
                <a:sym typeface="Arial" panose="020B0604020202020204" pitchFamily="34" charset="0"/>
              </a:rPr>
              <a:t/>
            </a:r>
            <a:br>
              <a:rPr lang="zh-CN" altLang="en-US" sz="9600" dirty="0">
                <a:solidFill>
                  <a:schemeClr val="tx1">
                    <a:lumMod val="65000"/>
                    <a:lumOff val="35000"/>
                  </a:schemeClr>
                </a:solidFill>
                <a:latin typeface="华文行楷" panose="02010800040101010101" charset="-122"/>
                <a:ea typeface="华文行楷" panose="02010800040101010101" charset="-122"/>
                <a:cs typeface="华文行楷" panose="02010800040101010101" charset="-122"/>
                <a:sym typeface="Arial" panose="020B0604020202020204" pitchFamily="34" charset="0"/>
              </a:rPr>
            </a:br>
            <a:r>
              <a:rPr lang="zh-CN" altLang="en-US" sz="9600" dirty="0">
                <a:solidFill>
                  <a:schemeClr val="tx1">
                    <a:lumMod val="65000"/>
                    <a:lumOff val="35000"/>
                  </a:schemeClr>
                </a:solidFill>
                <a:latin typeface="华文行楷" panose="02010800040101010101" charset="-122"/>
                <a:ea typeface="华文行楷" panose="02010800040101010101" charset="-122"/>
                <a:cs typeface="华文行楷" panose="02010800040101010101" charset="-122"/>
                <a:sym typeface="Arial" panose="020B0604020202020204" pitchFamily="34" charset="0"/>
              </a:rPr>
              <a:t>良</a:t>
            </a:r>
          </a:p>
        </p:txBody>
      </p:sp>
      <p:sp>
        <p:nvSpPr>
          <p:cNvPr id="30" name="Freeform 394"/>
          <p:cNvSpPr>
            <a:spLocks noEditPoints="1"/>
          </p:cNvSpPr>
          <p:nvPr/>
        </p:nvSpPr>
        <p:spPr bwMode="auto">
          <a:xfrm>
            <a:off x="6979285" y="570229"/>
            <a:ext cx="375920" cy="384176"/>
          </a:xfrm>
          <a:custGeom>
            <a:avLst/>
            <a:gdLst>
              <a:gd name="T0" fmla="*/ 39 w 183"/>
              <a:gd name="T1" fmla="*/ 1 h 159"/>
              <a:gd name="T2" fmla="*/ 57 w 183"/>
              <a:gd name="T3" fmla="*/ 16 h 159"/>
              <a:gd name="T4" fmla="*/ 22 w 183"/>
              <a:gd name="T5" fmla="*/ 16 h 159"/>
              <a:gd name="T6" fmla="*/ 39 w 183"/>
              <a:gd name="T7" fmla="*/ 1 h 159"/>
              <a:gd name="T8" fmla="*/ 106 w 183"/>
              <a:gd name="T9" fmla="*/ 32 h 159"/>
              <a:gd name="T10" fmla="*/ 147 w 183"/>
              <a:gd name="T11" fmla="*/ 49 h 159"/>
              <a:gd name="T12" fmla="*/ 163 w 183"/>
              <a:gd name="T13" fmla="*/ 90 h 159"/>
              <a:gd name="T14" fmla="*/ 147 w 183"/>
              <a:gd name="T15" fmla="*/ 130 h 159"/>
              <a:gd name="T16" fmla="*/ 106 w 183"/>
              <a:gd name="T17" fmla="*/ 147 h 159"/>
              <a:gd name="T18" fmla="*/ 66 w 183"/>
              <a:gd name="T19" fmla="*/ 130 h 159"/>
              <a:gd name="T20" fmla="*/ 49 w 183"/>
              <a:gd name="T21" fmla="*/ 90 h 159"/>
              <a:gd name="T22" fmla="*/ 66 w 183"/>
              <a:gd name="T23" fmla="*/ 49 h 159"/>
              <a:gd name="T24" fmla="*/ 106 w 183"/>
              <a:gd name="T25" fmla="*/ 32 h 159"/>
              <a:gd name="T26" fmla="*/ 99 w 183"/>
              <a:gd name="T27" fmla="*/ 62 h 159"/>
              <a:gd name="T28" fmla="*/ 76 w 183"/>
              <a:gd name="T29" fmla="*/ 71 h 159"/>
              <a:gd name="T30" fmla="*/ 79 w 183"/>
              <a:gd name="T31" fmla="*/ 96 h 159"/>
              <a:gd name="T32" fmla="*/ 95 w 183"/>
              <a:gd name="T33" fmla="*/ 82 h 159"/>
              <a:gd name="T34" fmla="*/ 99 w 183"/>
              <a:gd name="T35" fmla="*/ 62 h 159"/>
              <a:gd name="T36" fmla="*/ 134 w 183"/>
              <a:gd name="T37" fmla="*/ 62 h 159"/>
              <a:gd name="T38" fmla="*/ 106 w 183"/>
              <a:gd name="T39" fmla="*/ 50 h 159"/>
              <a:gd name="T40" fmla="*/ 79 w 183"/>
              <a:gd name="T41" fmla="*/ 62 h 159"/>
              <a:gd name="T42" fmla="*/ 67 w 183"/>
              <a:gd name="T43" fmla="*/ 90 h 159"/>
              <a:gd name="T44" fmla="*/ 79 w 183"/>
              <a:gd name="T45" fmla="*/ 117 h 159"/>
              <a:gd name="T46" fmla="*/ 106 w 183"/>
              <a:gd name="T47" fmla="*/ 129 h 159"/>
              <a:gd name="T48" fmla="*/ 134 w 183"/>
              <a:gd name="T49" fmla="*/ 117 h 159"/>
              <a:gd name="T50" fmla="*/ 145 w 183"/>
              <a:gd name="T51" fmla="*/ 90 h 159"/>
              <a:gd name="T52" fmla="*/ 134 w 183"/>
              <a:gd name="T53" fmla="*/ 62 h 159"/>
              <a:gd name="T54" fmla="*/ 77 w 183"/>
              <a:gd name="T55" fmla="*/ 0 h 159"/>
              <a:gd name="T56" fmla="*/ 64 w 183"/>
              <a:gd name="T57" fmla="*/ 24 h 159"/>
              <a:gd name="T58" fmla="*/ 21 w 183"/>
              <a:gd name="T59" fmla="*/ 24 h 159"/>
              <a:gd name="T60" fmla="*/ 0 w 183"/>
              <a:gd name="T61" fmla="*/ 45 h 159"/>
              <a:gd name="T62" fmla="*/ 0 w 183"/>
              <a:gd name="T63" fmla="*/ 137 h 159"/>
              <a:gd name="T64" fmla="*/ 21 w 183"/>
              <a:gd name="T65" fmla="*/ 159 h 159"/>
              <a:gd name="T66" fmla="*/ 161 w 183"/>
              <a:gd name="T67" fmla="*/ 159 h 159"/>
              <a:gd name="T68" fmla="*/ 183 w 183"/>
              <a:gd name="T69" fmla="*/ 137 h 159"/>
              <a:gd name="T70" fmla="*/ 183 w 183"/>
              <a:gd name="T71" fmla="*/ 45 h 159"/>
              <a:gd name="T72" fmla="*/ 161 w 183"/>
              <a:gd name="T73" fmla="*/ 24 h 159"/>
              <a:gd name="T74" fmla="*/ 154 w 183"/>
              <a:gd name="T75" fmla="*/ 24 h 159"/>
              <a:gd name="T76" fmla="*/ 140 w 183"/>
              <a:gd name="T77" fmla="*/ 0 h 159"/>
              <a:gd name="T78" fmla="*/ 77 w 183"/>
              <a:gd name="T7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3" h="159">
                <a:moveTo>
                  <a:pt x="39" y="1"/>
                </a:moveTo>
                <a:cubicBezTo>
                  <a:pt x="48" y="1"/>
                  <a:pt x="55" y="8"/>
                  <a:pt x="57" y="16"/>
                </a:cubicBezTo>
                <a:cubicBezTo>
                  <a:pt x="22" y="16"/>
                  <a:pt x="22" y="16"/>
                  <a:pt x="22" y="16"/>
                </a:cubicBezTo>
                <a:cubicBezTo>
                  <a:pt x="23" y="8"/>
                  <a:pt x="30" y="1"/>
                  <a:pt x="39" y="1"/>
                </a:cubicBezTo>
                <a:close/>
                <a:moveTo>
                  <a:pt x="106" y="32"/>
                </a:moveTo>
                <a:cubicBezTo>
                  <a:pt x="122" y="32"/>
                  <a:pt x="136" y="39"/>
                  <a:pt x="147" y="49"/>
                </a:cubicBezTo>
                <a:cubicBezTo>
                  <a:pt x="157" y="59"/>
                  <a:pt x="163" y="74"/>
                  <a:pt x="163" y="90"/>
                </a:cubicBezTo>
                <a:cubicBezTo>
                  <a:pt x="163" y="105"/>
                  <a:pt x="157" y="120"/>
                  <a:pt x="147" y="130"/>
                </a:cubicBezTo>
                <a:cubicBezTo>
                  <a:pt x="136" y="140"/>
                  <a:pt x="122" y="147"/>
                  <a:pt x="106" y="147"/>
                </a:cubicBezTo>
                <a:cubicBezTo>
                  <a:pt x="90" y="147"/>
                  <a:pt x="76" y="140"/>
                  <a:pt x="66" y="130"/>
                </a:cubicBezTo>
                <a:cubicBezTo>
                  <a:pt x="55" y="120"/>
                  <a:pt x="49" y="105"/>
                  <a:pt x="49" y="90"/>
                </a:cubicBezTo>
                <a:cubicBezTo>
                  <a:pt x="49" y="74"/>
                  <a:pt x="55" y="59"/>
                  <a:pt x="66" y="49"/>
                </a:cubicBezTo>
                <a:cubicBezTo>
                  <a:pt x="76" y="39"/>
                  <a:pt x="90" y="32"/>
                  <a:pt x="106" y="32"/>
                </a:cubicBezTo>
                <a:close/>
                <a:moveTo>
                  <a:pt x="99" y="62"/>
                </a:moveTo>
                <a:cubicBezTo>
                  <a:pt x="92" y="57"/>
                  <a:pt x="81" y="62"/>
                  <a:pt x="76" y="71"/>
                </a:cubicBezTo>
                <a:cubicBezTo>
                  <a:pt x="70" y="81"/>
                  <a:pt x="72" y="92"/>
                  <a:pt x="79" y="96"/>
                </a:cubicBezTo>
                <a:cubicBezTo>
                  <a:pt x="86" y="100"/>
                  <a:pt x="90" y="92"/>
                  <a:pt x="95" y="82"/>
                </a:cubicBezTo>
                <a:cubicBezTo>
                  <a:pt x="101" y="73"/>
                  <a:pt x="106" y="66"/>
                  <a:pt x="99" y="62"/>
                </a:cubicBezTo>
                <a:close/>
                <a:moveTo>
                  <a:pt x="134" y="62"/>
                </a:moveTo>
                <a:cubicBezTo>
                  <a:pt x="127" y="55"/>
                  <a:pt x="117" y="50"/>
                  <a:pt x="106" y="50"/>
                </a:cubicBezTo>
                <a:cubicBezTo>
                  <a:pt x="95" y="50"/>
                  <a:pt x="86" y="55"/>
                  <a:pt x="79" y="62"/>
                </a:cubicBezTo>
                <a:cubicBezTo>
                  <a:pt x="72" y="69"/>
                  <a:pt x="67" y="79"/>
                  <a:pt x="67" y="90"/>
                </a:cubicBezTo>
                <a:cubicBezTo>
                  <a:pt x="67" y="100"/>
                  <a:pt x="72" y="110"/>
                  <a:pt x="79" y="117"/>
                </a:cubicBezTo>
                <a:cubicBezTo>
                  <a:pt x="86" y="124"/>
                  <a:pt x="95" y="129"/>
                  <a:pt x="106" y="129"/>
                </a:cubicBezTo>
                <a:cubicBezTo>
                  <a:pt x="117" y="129"/>
                  <a:pt x="127" y="124"/>
                  <a:pt x="134" y="117"/>
                </a:cubicBezTo>
                <a:cubicBezTo>
                  <a:pt x="141" y="110"/>
                  <a:pt x="145" y="100"/>
                  <a:pt x="145" y="90"/>
                </a:cubicBezTo>
                <a:cubicBezTo>
                  <a:pt x="145" y="79"/>
                  <a:pt x="141" y="69"/>
                  <a:pt x="134" y="62"/>
                </a:cubicBezTo>
                <a:close/>
                <a:moveTo>
                  <a:pt x="77" y="0"/>
                </a:moveTo>
                <a:cubicBezTo>
                  <a:pt x="64" y="24"/>
                  <a:pt x="64" y="24"/>
                  <a:pt x="64" y="24"/>
                </a:cubicBezTo>
                <a:cubicBezTo>
                  <a:pt x="21" y="24"/>
                  <a:pt x="21" y="24"/>
                  <a:pt x="21" y="24"/>
                </a:cubicBezTo>
                <a:cubicBezTo>
                  <a:pt x="9" y="24"/>
                  <a:pt x="0" y="34"/>
                  <a:pt x="0" y="45"/>
                </a:cubicBezTo>
                <a:cubicBezTo>
                  <a:pt x="0" y="137"/>
                  <a:pt x="0" y="137"/>
                  <a:pt x="0" y="137"/>
                </a:cubicBezTo>
                <a:cubicBezTo>
                  <a:pt x="0" y="149"/>
                  <a:pt x="9" y="159"/>
                  <a:pt x="21" y="159"/>
                </a:cubicBezTo>
                <a:cubicBezTo>
                  <a:pt x="161" y="159"/>
                  <a:pt x="161" y="159"/>
                  <a:pt x="161" y="159"/>
                </a:cubicBezTo>
                <a:cubicBezTo>
                  <a:pt x="173" y="159"/>
                  <a:pt x="183" y="149"/>
                  <a:pt x="183" y="137"/>
                </a:cubicBezTo>
                <a:cubicBezTo>
                  <a:pt x="183" y="45"/>
                  <a:pt x="183" y="45"/>
                  <a:pt x="183" y="45"/>
                </a:cubicBezTo>
                <a:cubicBezTo>
                  <a:pt x="183" y="34"/>
                  <a:pt x="173" y="24"/>
                  <a:pt x="161" y="24"/>
                </a:cubicBezTo>
                <a:cubicBezTo>
                  <a:pt x="154" y="24"/>
                  <a:pt x="154" y="24"/>
                  <a:pt x="154" y="24"/>
                </a:cubicBezTo>
                <a:cubicBezTo>
                  <a:pt x="140" y="0"/>
                  <a:pt x="140" y="0"/>
                  <a:pt x="140" y="0"/>
                </a:cubicBezTo>
                <a:lnTo>
                  <a:pt x="77" y="0"/>
                </a:lnTo>
                <a:close/>
              </a:path>
            </a:pathLst>
          </a:custGeom>
          <a:solidFill>
            <a:schemeClr val="bg1"/>
          </a:solidFill>
          <a:ln>
            <a:noFill/>
          </a:ln>
        </p:spPr>
        <p:txBody>
          <a:bodyPr lIns="60212" tIns="30106" rIns="60212" bIns="30106"/>
          <a:lstStyle/>
          <a:p>
            <a:pPr>
              <a:defRPr/>
            </a:pPr>
            <a:endParaRPr lang="zh-CN" altLang="en-US" sz="1200" dirty="0">
              <a:solidFill>
                <a:schemeClr val="tx2"/>
              </a:solidFill>
              <a:latin typeface="微软雅黑" panose="020B0503020204020204" pitchFamily="34" charset="-122"/>
              <a:ea typeface="微软雅黑" panose="020B0503020204020204" pitchFamily="34" charset="-122"/>
            </a:endParaRPr>
          </a:p>
        </p:txBody>
      </p:sp>
      <p:pic>
        <p:nvPicPr>
          <p:cNvPr id="32" name="图片 31" descr="109046_1307542009758"/>
          <p:cNvPicPr>
            <a:picLocks noChangeAspect="1"/>
          </p:cNvPicPr>
          <p:nvPr/>
        </p:nvPicPr>
        <p:blipFill>
          <a:blip r:embed="rId5"/>
          <a:stretch>
            <a:fillRect/>
          </a:stretch>
        </p:blipFill>
        <p:spPr>
          <a:xfrm>
            <a:off x="555625" y="2580005"/>
            <a:ext cx="2994025" cy="1638935"/>
          </a:xfrm>
          <a:prstGeom prst="rect">
            <a:avLst/>
          </a:prstGeom>
        </p:spPr>
      </p:pic>
      <p:sp>
        <p:nvSpPr>
          <p:cNvPr id="34" name="上箭头 33"/>
          <p:cNvSpPr/>
          <p:nvPr/>
        </p:nvSpPr>
        <p:spPr>
          <a:xfrm>
            <a:off x="4206875" y="2930525"/>
            <a:ext cx="854710" cy="10972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7" name="Picture 2" descr="https://timgsa.baidu.com/timg?image&amp;quality=80&amp;size=b9999_10000&amp;sec=1575038673328&amp;di=b9cc1aade839c752e9250aa98500f0b3&amp;imgtype=0&amp;src=http%3A%2F%2Fimg.alicdn.com%2Fimgextra%2Fi1%2F376252794%2FTB2ApCfapXXXXaEXpXXXXXXXXXX-376252794.jpg"/>
          <p:cNvPicPr>
            <a:picLocks noChangeAspect="1" noChangeArrowheads="1"/>
          </p:cNvPicPr>
          <p:nvPr/>
        </p:nvPicPr>
        <p:blipFill>
          <a:blip r:embed="rId4"/>
          <a:srcRect/>
          <a:stretch>
            <a:fillRect/>
          </a:stretch>
        </p:blipFill>
        <p:spPr bwMode="auto">
          <a:xfrm>
            <a:off x="2306955" y="1356974"/>
            <a:ext cx="4213860" cy="3352186"/>
          </a:xfrm>
          <a:prstGeom prst="rect">
            <a:avLst/>
          </a:prstGeom>
          <a:noFill/>
        </p:spPr>
      </p:pic>
      <p:sp>
        <p:nvSpPr>
          <p:cNvPr id="18" name="矩形 17"/>
          <p:cNvSpPr/>
          <p:nvPr/>
        </p:nvSpPr>
        <p:spPr>
          <a:xfrm>
            <a:off x="500034" y="1357298"/>
            <a:ext cx="2357454" cy="1785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Wingdings" panose="05000000000000000000" pitchFamily="2" charset="2"/>
              <a:buChar char="l"/>
            </a:pPr>
            <a:r>
              <a:rPr lang="zh-CN" altLang="en-US" dirty="0" smtClean="0">
                <a:solidFill>
                  <a:schemeClr val="tx1"/>
                </a:solidFill>
                <a:latin typeface="微软雅黑" panose="020B0503020204020204" pitchFamily="34" charset="-122"/>
                <a:ea typeface="微软雅黑" panose="020B0503020204020204" pitchFamily="34" charset="-122"/>
              </a:rPr>
              <a:t>满足营养需要</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smtClean="0">
                <a:solidFill>
                  <a:schemeClr val="tx1"/>
                </a:solidFill>
                <a:latin typeface="微软雅黑" panose="020B0503020204020204" pitchFamily="34" charset="-122"/>
                <a:ea typeface="微软雅黑" panose="020B0503020204020204" pitchFamily="34" charset="-122"/>
              </a:rPr>
              <a:t>符合饮食习惯</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smtClean="0">
                <a:solidFill>
                  <a:schemeClr val="tx1"/>
                </a:solidFill>
                <a:latin typeface="微软雅黑" panose="020B0503020204020204" pitchFamily="34" charset="-122"/>
                <a:ea typeface="微软雅黑" panose="020B0503020204020204" pitchFamily="34" charset="-122"/>
              </a:rPr>
              <a:t>菜谱变换多样</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smtClean="0">
                <a:solidFill>
                  <a:schemeClr val="tx1"/>
                </a:solidFill>
                <a:latin typeface="微软雅黑" panose="020B0503020204020204" pitchFamily="34" charset="-122"/>
                <a:ea typeface="微软雅黑" panose="020B0503020204020204" pitchFamily="34" charset="-122"/>
              </a:rPr>
              <a:t>定期评价修订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19" name="矩形 18"/>
          <p:cNvSpPr/>
          <p:nvPr/>
        </p:nvSpPr>
        <p:spPr>
          <a:xfrm>
            <a:off x="6520804" y="1471598"/>
            <a:ext cx="2357454" cy="171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Wingdings" panose="05000000000000000000" pitchFamily="2" charset="2"/>
              <a:buChar char="l"/>
            </a:pPr>
            <a:r>
              <a:rPr lang="zh-CN" altLang="en-US" dirty="0" smtClean="0">
                <a:solidFill>
                  <a:schemeClr val="tx1"/>
                </a:solidFill>
                <a:latin typeface="微软雅黑" panose="020B0503020204020204" pitchFamily="34" charset="-122"/>
                <a:ea typeface="微软雅黑" panose="020B0503020204020204" pitchFamily="34" charset="-122"/>
              </a:rPr>
              <a:t>保证膳食平衡</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smtClean="0">
                <a:solidFill>
                  <a:schemeClr val="tx1"/>
                </a:solidFill>
                <a:latin typeface="微软雅黑" panose="020B0503020204020204" pitchFamily="34" charset="-122"/>
                <a:ea typeface="微软雅黑" panose="020B0503020204020204" pitchFamily="34" charset="-122"/>
              </a:rPr>
              <a:t>兼顾经济条件</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smtClean="0">
                <a:solidFill>
                  <a:schemeClr val="tx1"/>
                </a:solidFill>
                <a:latin typeface="微软雅黑" panose="020B0503020204020204" pitchFamily="34" charset="-122"/>
                <a:ea typeface="微软雅黑" panose="020B0503020204020204" pitchFamily="34" charset="-122"/>
              </a:rPr>
              <a:t>注重合理烹调</a:t>
            </a:r>
            <a:endParaRPr lang="en-US" altLang="zh-CN" dirty="0" smtClean="0">
              <a:solidFill>
                <a:schemeClr val="tx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l"/>
            </a:pPr>
            <a:r>
              <a:rPr lang="zh-CN" altLang="en-US" dirty="0" smtClean="0">
                <a:solidFill>
                  <a:schemeClr val="tx1"/>
                </a:solidFill>
                <a:latin typeface="微软雅黑" panose="020B0503020204020204" pitchFamily="34" charset="-122"/>
                <a:ea typeface="微软雅黑" panose="020B0503020204020204" pitchFamily="34" charset="-122"/>
              </a:rPr>
              <a:t>食用安全卫生                    </a:t>
            </a:r>
            <a:endParaRPr lang="zh-CN" altLang="en-US" dirty="0">
              <a:solidFill>
                <a:schemeClr val="tx1"/>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2644140" y="800100"/>
            <a:ext cx="5181600" cy="460375"/>
          </a:xfrm>
          <a:prstGeom prst="rect">
            <a:avLst/>
          </a:prstGeom>
          <a:noFill/>
        </p:spPr>
        <p:txBody>
          <a:bodyPr wrap="square" rtlCol="0">
            <a:spAutoFit/>
          </a:bodyPr>
          <a:lstStyle/>
          <a:p>
            <a:r>
              <a:rPr lang="zh-CN" altLang="en-US" sz="2400" b="1" dirty="0" smtClean="0">
                <a:latin typeface="微软雅黑" panose="020B0503020204020204" pitchFamily="34" charset="-122"/>
                <a:ea typeface="微软雅黑" panose="020B0503020204020204" pitchFamily="34" charset="-122"/>
                <a:cs typeface="微软雅黑" panose="020B0503020204020204" pitchFamily="34" charset="-122"/>
              </a:rPr>
              <a:t>营  养  配  餐  原  则</a:t>
            </a:r>
          </a:p>
        </p:txBody>
      </p:sp>
      <p:sp>
        <p:nvSpPr>
          <p:cNvPr id="10"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p:tgtEl>
                                          <p:spTgt spid="10"/>
                                        </p:tgtEl>
                                        <p:attrNameLst>
                                          <p:attrName>ppt_x</p:attrName>
                                        </p:attrNameLst>
                                      </p:cBhvr>
                                      <p:tavLst>
                                        <p:tav tm="0">
                                          <p:val>
                                            <p:strVal val="#ppt_x-#ppt_w*1.125000"/>
                                          </p:val>
                                        </p:tav>
                                        <p:tav tm="100000">
                                          <p:val>
                                            <p:strVal val="#ppt_x"/>
                                          </p:val>
                                        </p:tav>
                                      </p:tavLst>
                                    </p:anim>
                                    <p:animEffect transition="in" filter="wipe(righ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ectangle 21"/>
          <p:cNvSpPr>
            <a:spLocks noChangeArrowheads="1"/>
          </p:cNvSpPr>
          <p:nvPr/>
        </p:nvSpPr>
        <p:spPr bwMode="auto">
          <a:xfrm>
            <a:off x="6638290" y="1196975"/>
            <a:ext cx="2508885" cy="3350260"/>
          </a:xfrm>
          <a:prstGeom prst="rect">
            <a:avLst/>
          </a:prstGeom>
          <a:solidFill>
            <a:schemeClr val="accent1"/>
          </a:solidFill>
          <a:ln>
            <a:noFill/>
          </a:ln>
          <a:effectLst/>
        </p:spPr>
        <p:txBody>
          <a:bodyPr wrap="none" anchor="ctr"/>
          <a:lstStyle/>
          <a:p>
            <a:endParaRPr lang="zh-CN" altLang="en-US"/>
          </a:p>
        </p:txBody>
      </p:sp>
      <p:grpSp>
        <p:nvGrpSpPr>
          <p:cNvPr id="5" name="Group 23"/>
          <p:cNvGrpSpPr/>
          <p:nvPr/>
        </p:nvGrpSpPr>
        <p:grpSpPr bwMode="auto">
          <a:xfrm>
            <a:off x="7806055" y="1909445"/>
            <a:ext cx="311150" cy="381000"/>
            <a:chOff x="0" y="0"/>
            <a:chExt cx="134" cy="163"/>
          </a:xfrm>
          <a:solidFill>
            <a:schemeClr val="accent4"/>
          </a:solidFill>
        </p:grpSpPr>
        <p:sp>
          <p:nvSpPr>
            <p:cNvPr id="10" name="Freeform 24"/>
            <p:cNvSpPr>
              <a:spLocks noEditPoints="1"/>
            </p:cNvSpPr>
            <p:nvPr/>
          </p:nvSpPr>
          <p:spPr bwMode="auto">
            <a:xfrm>
              <a:off x="0" y="0"/>
              <a:ext cx="134" cy="163"/>
            </a:xfrm>
            <a:custGeom>
              <a:avLst/>
              <a:gdLst>
                <a:gd name="T0" fmla="*/ 0 w 134"/>
                <a:gd name="T1" fmla="*/ 0 h 163"/>
                <a:gd name="T2" fmla="*/ 0 w 134"/>
                <a:gd name="T3" fmla="*/ 163 h 163"/>
                <a:gd name="T4" fmla="*/ 92 w 134"/>
                <a:gd name="T5" fmla="*/ 163 h 163"/>
                <a:gd name="T6" fmla="*/ 134 w 134"/>
                <a:gd name="T7" fmla="*/ 121 h 163"/>
                <a:gd name="T8" fmla="*/ 134 w 134"/>
                <a:gd name="T9" fmla="*/ 0 h 163"/>
                <a:gd name="T10" fmla="*/ 0 w 134"/>
                <a:gd name="T11" fmla="*/ 0 h 163"/>
                <a:gd name="T12" fmla="*/ 14 w 134"/>
                <a:gd name="T13" fmla="*/ 14 h 163"/>
                <a:gd name="T14" fmla="*/ 120 w 134"/>
                <a:gd name="T15" fmla="*/ 14 h 163"/>
                <a:gd name="T16" fmla="*/ 120 w 134"/>
                <a:gd name="T17" fmla="*/ 112 h 163"/>
                <a:gd name="T18" fmla="*/ 83 w 134"/>
                <a:gd name="T19" fmla="*/ 112 h 163"/>
                <a:gd name="T20" fmla="*/ 83 w 134"/>
                <a:gd name="T21" fmla="*/ 150 h 163"/>
                <a:gd name="T22" fmla="*/ 14 w 134"/>
                <a:gd name="T23" fmla="*/ 150 h 163"/>
                <a:gd name="T24" fmla="*/ 14 w 134"/>
                <a:gd name="T25" fmla="*/ 14 h 163"/>
                <a:gd name="T26" fmla="*/ 111 w 134"/>
                <a:gd name="T27" fmla="*/ 125 h 163"/>
                <a:gd name="T28" fmla="*/ 96 w 134"/>
                <a:gd name="T29" fmla="*/ 140 h 163"/>
                <a:gd name="T30" fmla="*/ 96 w 134"/>
                <a:gd name="T31" fmla="*/ 125 h 163"/>
                <a:gd name="T32" fmla="*/ 111 w 134"/>
                <a:gd name="T33"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63">
                  <a:moveTo>
                    <a:pt x="0" y="0"/>
                  </a:moveTo>
                  <a:lnTo>
                    <a:pt x="0" y="163"/>
                  </a:lnTo>
                  <a:lnTo>
                    <a:pt x="92" y="163"/>
                  </a:lnTo>
                  <a:lnTo>
                    <a:pt x="134" y="121"/>
                  </a:lnTo>
                  <a:lnTo>
                    <a:pt x="134" y="0"/>
                  </a:lnTo>
                  <a:lnTo>
                    <a:pt x="0" y="0"/>
                  </a:lnTo>
                  <a:close/>
                  <a:moveTo>
                    <a:pt x="14" y="14"/>
                  </a:moveTo>
                  <a:lnTo>
                    <a:pt x="120" y="14"/>
                  </a:lnTo>
                  <a:lnTo>
                    <a:pt x="120" y="112"/>
                  </a:lnTo>
                  <a:lnTo>
                    <a:pt x="83" y="112"/>
                  </a:lnTo>
                  <a:lnTo>
                    <a:pt x="83" y="150"/>
                  </a:lnTo>
                  <a:lnTo>
                    <a:pt x="14" y="150"/>
                  </a:lnTo>
                  <a:lnTo>
                    <a:pt x="14" y="14"/>
                  </a:lnTo>
                  <a:close/>
                  <a:moveTo>
                    <a:pt x="111" y="125"/>
                  </a:moveTo>
                  <a:lnTo>
                    <a:pt x="96" y="140"/>
                  </a:lnTo>
                  <a:lnTo>
                    <a:pt x="96" y="125"/>
                  </a:lnTo>
                  <a:lnTo>
                    <a:pt x="111" y="125"/>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11" name="Rectangle 25"/>
            <p:cNvSpPr>
              <a:spLocks noChangeArrowheads="1"/>
            </p:cNvSpPr>
            <p:nvPr/>
          </p:nvSpPr>
          <p:spPr bwMode="auto">
            <a:xfrm>
              <a:off x="37" y="44"/>
              <a:ext cx="59" cy="1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p>
          </p:txBody>
        </p:sp>
        <p:sp>
          <p:nvSpPr>
            <p:cNvPr id="12" name="Rectangle 26"/>
            <p:cNvSpPr>
              <a:spLocks noChangeArrowheads="1"/>
            </p:cNvSpPr>
            <p:nvPr/>
          </p:nvSpPr>
          <p:spPr bwMode="auto">
            <a:xfrm>
              <a:off x="37" y="83"/>
              <a:ext cx="38" cy="1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a:p>
          </p:txBody>
        </p:sp>
      </p:grpSp>
      <p:grpSp>
        <p:nvGrpSpPr>
          <p:cNvPr id="9" name="Group 27"/>
          <p:cNvGrpSpPr/>
          <p:nvPr/>
        </p:nvGrpSpPr>
        <p:grpSpPr bwMode="auto">
          <a:xfrm>
            <a:off x="7891780" y="1261745"/>
            <a:ext cx="293370" cy="370205"/>
            <a:chOff x="0" y="0"/>
            <a:chExt cx="127" cy="163"/>
          </a:xfrm>
          <a:solidFill>
            <a:schemeClr val="accent2"/>
          </a:solidFill>
        </p:grpSpPr>
        <p:sp>
          <p:nvSpPr>
            <p:cNvPr id="14" name="Freeform 28"/>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15" name="Freeform 29"/>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4" name="Freeform 30"/>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17" name="Freeform 31"/>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sp>
          <p:nvSpPr>
            <p:cNvPr id="18" name="Freeform 32"/>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a:noFill/>
            </a:ln>
            <a:extLst>
              <a:ext uri="{91240B29-F687-4F45-9708-019B960494DF}">
                <a14:hiddenLine xmlns="" xmlns:a14="http://schemas.microsoft.com/office/drawing/2010/main" w="9525">
                  <a:solidFill>
                    <a:srgbClr val="000000"/>
                  </a:solidFill>
                  <a:round/>
                </a14:hiddenLine>
              </a:ext>
            </a:extLst>
          </p:spPr>
          <p:txBody>
            <a:bodyPr/>
            <a:lstStyle/>
            <a:p>
              <a:endParaRPr lang="zh-CN" altLang="en-US"/>
            </a:p>
          </p:txBody>
        </p:sp>
      </p:grpSp>
      <p:sp>
        <p:nvSpPr>
          <p:cNvPr id="23" name="Rectangle 37"/>
          <p:cNvSpPr>
            <a:spLocks noChangeArrowheads="1"/>
          </p:cNvSpPr>
          <p:nvPr/>
        </p:nvSpPr>
        <p:spPr bwMode="auto">
          <a:xfrm>
            <a:off x="6782435" y="1793875"/>
            <a:ext cx="2291715" cy="884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en-US" altLang="zh-CN" sz="1200" b="1" dirty="0" smtClean="0">
                <a:latin typeface="微软雅黑" panose="020B0503020204020204" pitchFamily="34" charset="-122"/>
                <a:ea typeface="微软雅黑" panose="020B0503020204020204" pitchFamily="34" charset="-122"/>
                <a:sym typeface="+mn-ea"/>
              </a:rPr>
              <a:t>      </a:t>
            </a:r>
            <a:r>
              <a:rPr lang="zh-CN" altLang="en-US" sz="1200" b="1" dirty="0" smtClean="0">
                <a:latin typeface="微软雅黑" panose="020B0503020204020204" pitchFamily="34" charset="-122"/>
                <a:ea typeface="微软雅黑" panose="020B0503020204020204" pitchFamily="34" charset="-122"/>
                <a:sym typeface="+mn-ea"/>
              </a:rPr>
              <a:t>食谱是营养配餐的具体表现形式。内容包括就餐对象、人数、时间、餐次、饭菜名称、食物定量、费用、营养素含量、食谱制定人等</a:t>
            </a:r>
            <a:r>
              <a:rPr lang="zh-CN" altLang="en-US" sz="800" dirty="0" smtClean="0">
                <a:latin typeface="微软雅黑" panose="020B0503020204020204" pitchFamily="34" charset="-122"/>
                <a:ea typeface="微软雅黑" panose="020B0503020204020204" pitchFamily="34" charset="-122"/>
                <a:sym typeface="+mn-ea"/>
              </a:rPr>
              <a:t>。</a:t>
            </a:r>
            <a:endParaRPr lang="zh-CN" altLang="en-US" sz="800" dirty="0">
              <a:solidFill>
                <a:schemeClr val="bg1"/>
              </a:solidFill>
              <a:latin typeface="微软雅黑" panose="020B0503020204020204" pitchFamily="34" charset="-122"/>
              <a:ea typeface="微软雅黑" panose="020B0503020204020204" pitchFamily="34" charset="-122"/>
            </a:endParaRPr>
          </a:p>
        </p:txBody>
      </p:sp>
      <p:sp>
        <p:nvSpPr>
          <p:cNvPr id="27" name="Line 41"/>
          <p:cNvSpPr>
            <a:spLocks noChangeShapeType="1"/>
          </p:cNvSpPr>
          <p:nvPr/>
        </p:nvSpPr>
        <p:spPr bwMode="auto">
          <a:xfrm>
            <a:off x="7509510" y="1736725"/>
            <a:ext cx="1158875" cy="635"/>
          </a:xfrm>
          <a:prstGeom prst="line">
            <a:avLst/>
          </a:prstGeom>
          <a:noFill/>
          <a:ln w="6350" cmpd="sng">
            <a:solidFill>
              <a:schemeClr val="accent2"/>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Line 42"/>
          <p:cNvSpPr>
            <a:spLocks noChangeShapeType="1"/>
          </p:cNvSpPr>
          <p:nvPr/>
        </p:nvSpPr>
        <p:spPr bwMode="auto">
          <a:xfrm>
            <a:off x="7348855" y="2678430"/>
            <a:ext cx="1158875" cy="635"/>
          </a:xfrm>
          <a:prstGeom prst="line">
            <a:avLst/>
          </a:prstGeom>
          <a:noFill/>
          <a:ln w="6350" cmpd="sng">
            <a:solidFill>
              <a:schemeClr val="accent4"/>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6" name="Picture 2" descr="https://timgsa.baidu.com/timg?image&amp;quality=80&amp;size=b9999_10000&amp;sec=1575037172976&amp;di=4d07f6b7def6213f5645541da2613a13&amp;imgtype=0&amp;src=http%3A%2F%2Flps.21gm.com.cn%2Fupload%2Flps%2F201411%2F14%2F20141114091156-0-8326.png"/>
          <p:cNvPicPr>
            <a:picLocks noChangeAspect="1" noChangeArrowheads="1"/>
          </p:cNvPicPr>
          <p:nvPr/>
        </p:nvPicPr>
        <p:blipFill>
          <a:blip r:embed="rId4"/>
          <a:srcRect/>
          <a:stretch>
            <a:fillRect/>
          </a:stretch>
        </p:blipFill>
        <p:spPr bwMode="auto">
          <a:xfrm>
            <a:off x="340995" y="1197610"/>
            <a:ext cx="5356860" cy="3350260"/>
          </a:xfrm>
          <a:prstGeom prst="rect">
            <a:avLst/>
          </a:prstGeom>
          <a:noFill/>
        </p:spPr>
      </p:pic>
      <p:sp>
        <p:nvSpPr>
          <p:cNvPr id="13" name="矩形 12"/>
          <p:cNvSpPr/>
          <p:nvPr/>
        </p:nvSpPr>
        <p:spPr>
          <a:xfrm>
            <a:off x="6638290" y="2819400"/>
            <a:ext cx="1998980" cy="696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Wingdings" panose="05000000000000000000" pitchFamily="2" charset="2"/>
              <a:buChar char="u"/>
            </a:pPr>
            <a:r>
              <a:rPr lang="zh-CN" altLang="en-US"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按人群：个人食谱</a:t>
            </a:r>
            <a:endParaRPr lang="en-US"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0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集体食谱</a:t>
            </a:r>
            <a:endParaRPr lang="zh-CN" altLang="en-US" sz="1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矩形 31"/>
          <p:cNvSpPr/>
          <p:nvPr/>
        </p:nvSpPr>
        <p:spPr>
          <a:xfrm>
            <a:off x="6648449" y="3677848"/>
            <a:ext cx="1338580" cy="553085"/>
          </a:xfrm>
          <a:prstGeom prst="rect">
            <a:avLst/>
          </a:prstGeom>
        </p:spPr>
        <p:txBody>
          <a:bodyPr wrap="none">
            <a:spAutoFit/>
          </a:bodyPr>
          <a:lstStyle/>
          <a:p>
            <a:pPr>
              <a:lnSpc>
                <a:spcPct val="150000"/>
              </a:lnSpc>
              <a:buFont typeface="Wingdings" panose="05000000000000000000" pitchFamily="2" charset="2"/>
              <a:buChar char="u"/>
            </a:pPr>
            <a:r>
              <a:rPr lang="zh-CN" altLang="en-US" sz="1000" b="1" dirty="0" smtClean="0">
                <a:solidFill>
                  <a:prstClr val="black"/>
                </a:solidFill>
                <a:latin typeface="微软雅黑" panose="020B0503020204020204" pitchFamily="34" charset="-122"/>
                <a:ea typeface="微软雅黑" panose="020B0503020204020204" pitchFamily="34" charset="-122"/>
              </a:rPr>
              <a:t>按目的：普通食谱</a:t>
            </a:r>
            <a:endParaRPr lang="en-US" altLang="zh-CN" sz="1000" b="1" dirty="0" smtClean="0">
              <a:solidFill>
                <a:prstClr val="black"/>
              </a:solidFill>
              <a:latin typeface="微软雅黑" panose="020B0503020204020204" pitchFamily="34" charset="-122"/>
              <a:ea typeface="微软雅黑" panose="020B0503020204020204" pitchFamily="34" charset="-122"/>
            </a:endParaRPr>
          </a:p>
          <a:p>
            <a:pPr>
              <a:lnSpc>
                <a:spcPct val="150000"/>
              </a:lnSpc>
            </a:pPr>
            <a:r>
              <a:rPr lang="en-US" altLang="zh-CN" sz="1000" b="1" dirty="0" smtClean="0">
                <a:solidFill>
                  <a:prstClr val="black"/>
                </a:solidFill>
                <a:latin typeface="微软雅黑" panose="020B0503020204020204" pitchFamily="34" charset="-122"/>
                <a:ea typeface="微软雅黑" panose="020B0503020204020204" pitchFamily="34" charset="-122"/>
              </a:rPr>
              <a:t>                 </a:t>
            </a:r>
            <a:r>
              <a:rPr lang="zh-CN" altLang="en-US" sz="1000" b="1" dirty="0" smtClean="0">
                <a:solidFill>
                  <a:prstClr val="black"/>
                </a:solidFill>
                <a:latin typeface="微软雅黑" panose="020B0503020204020204" pitchFamily="34" charset="-122"/>
                <a:ea typeface="微软雅黑" panose="020B0503020204020204" pitchFamily="34" charset="-122"/>
              </a:rPr>
              <a:t>特殊食谱</a:t>
            </a:r>
            <a:endParaRPr lang="zh-CN" altLang="en-US" sz="1000" b="1" dirty="0"/>
          </a:p>
        </p:txBody>
      </p:sp>
      <p:sp>
        <p:nvSpPr>
          <p:cNvPr id="33" name="Line 41"/>
          <p:cNvSpPr>
            <a:spLocks noChangeShapeType="1"/>
          </p:cNvSpPr>
          <p:nvPr/>
        </p:nvSpPr>
        <p:spPr bwMode="auto">
          <a:xfrm>
            <a:off x="7551420" y="2818765"/>
            <a:ext cx="1158875" cy="635"/>
          </a:xfrm>
          <a:prstGeom prst="line">
            <a:avLst/>
          </a:prstGeom>
          <a:noFill/>
          <a:ln w="6350" cmpd="sng">
            <a:solidFill>
              <a:schemeClr val="accent2"/>
            </a:solidFill>
            <a:rou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营养配餐</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150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17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1+#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80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1+#ppt_w/2"/>
                                          </p:val>
                                        </p:tav>
                                        <p:tav tm="100000">
                                          <p:val>
                                            <p:strVal val="#ppt_x"/>
                                          </p:val>
                                        </p:tav>
                                      </p:tavLst>
                                    </p:anim>
                                    <p:anim calcmode="lin" valueType="num">
                                      <p:cBhvr additive="base">
                                        <p:cTn id="30" dur="500" fill="hold"/>
                                        <p:tgtEl>
                                          <p:spTgt spid="23"/>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240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1+#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260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1+#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170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1+#ppt_w/2"/>
                                          </p:val>
                                        </p:tav>
                                        <p:tav tm="100000">
                                          <p:val>
                                            <p:strVal val="#ppt_x"/>
                                          </p:val>
                                        </p:tav>
                                      </p:tavLst>
                                    </p:anim>
                                    <p:anim calcmode="lin" valueType="num">
                                      <p:cBhvr additive="base">
                                        <p:cTn id="42" dur="500" fill="hold"/>
                                        <p:tgtEl>
                                          <p:spTgt spid="33"/>
                                        </p:tgtEl>
                                        <p:attrNameLst>
                                          <p:attrName>ppt_y</p:attrName>
                                        </p:attrNameLst>
                                      </p:cBhvr>
                                      <p:tavLst>
                                        <p:tav tm="0">
                                          <p:val>
                                            <p:strVal val="#ppt_y"/>
                                          </p:val>
                                        </p:tav>
                                        <p:tav tm="100000">
                                          <p:val>
                                            <p:strVal val="#ppt_y"/>
                                          </p:val>
                                        </p:tav>
                                      </p:tavLst>
                                    </p:anim>
                                  </p:childTnLst>
                                </p:cTn>
                              </p:par>
                              <p:par>
                                <p:cTn id="43" presetID="12" presetClass="entr" presetSubtype="8"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p:tgtEl>
                                          <p:spTgt spid="24"/>
                                        </p:tgtEl>
                                        <p:attrNameLst>
                                          <p:attrName>ppt_x</p:attrName>
                                        </p:attrNameLst>
                                      </p:cBhvr>
                                      <p:tavLst>
                                        <p:tav tm="0">
                                          <p:val>
                                            <p:strVal val="#ppt_x-#ppt_w*1.125000"/>
                                          </p:val>
                                        </p:tav>
                                        <p:tav tm="100000">
                                          <p:val>
                                            <p:strVal val="#ppt_x"/>
                                          </p:val>
                                        </p:tav>
                                      </p:tavLst>
                                    </p:anim>
                                    <p:animEffect transition="in" filter="wipe(right)">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7" grpId="0" bldLvl="0" animBg="1"/>
      <p:bldP spid="23" grpId="0"/>
      <p:bldP spid="27" grpId="0" bldLvl="0" animBg="1"/>
      <p:bldP spid="28" grpId="0" bldLvl="0" animBg="1"/>
      <p:bldP spid="33" grpId="0" bldLvl="0" animBg="1"/>
      <p:bldP spid="2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21"/>
          <p:cNvSpPr/>
          <p:nvPr/>
        </p:nvSpPr>
        <p:spPr bwMode="auto">
          <a:xfrm>
            <a:off x="480060" y="1326396"/>
            <a:ext cx="655638" cy="1456636"/>
          </a:xfrm>
          <a:custGeom>
            <a:avLst/>
            <a:gdLst>
              <a:gd name="T0" fmla="*/ 0 w 215"/>
              <a:gd name="T1" fmla="*/ 0 h 478"/>
              <a:gd name="T2" fmla="*/ 0 w 215"/>
              <a:gd name="T3" fmla="*/ 371 h 478"/>
              <a:gd name="T4" fmla="*/ 107 w 215"/>
              <a:gd name="T5" fmla="*/ 478 h 478"/>
              <a:gd name="T6" fmla="*/ 215 w 215"/>
              <a:gd name="T7" fmla="*/ 371 h 478"/>
              <a:gd name="T8" fmla="*/ 215 w 215"/>
              <a:gd name="T9" fmla="*/ 0 h 478"/>
              <a:gd name="T10" fmla="*/ 0 w 215"/>
              <a:gd name="T11" fmla="*/ 0 h 478"/>
            </a:gdLst>
            <a:ahLst/>
            <a:cxnLst>
              <a:cxn ang="0">
                <a:pos x="T0" y="T1"/>
              </a:cxn>
              <a:cxn ang="0">
                <a:pos x="T2" y="T3"/>
              </a:cxn>
              <a:cxn ang="0">
                <a:pos x="T4" y="T5"/>
              </a:cxn>
              <a:cxn ang="0">
                <a:pos x="T6" y="T7"/>
              </a:cxn>
              <a:cxn ang="0">
                <a:pos x="T8" y="T9"/>
              </a:cxn>
              <a:cxn ang="0">
                <a:pos x="T10" y="T11"/>
              </a:cxn>
            </a:cxnLst>
            <a:rect l="0" t="0" r="r" b="b"/>
            <a:pathLst>
              <a:path w="215" h="478">
                <a:moveTo>
                  <a:pt x="0" y="0"/>
                </a:moveTo>
                <a:cubicBezTo>
                  <a:pt x="0" y="371"/>
                  <a:pt x="0" y="371"/>
                  <a:pt x="0" y="371"/>
                </a:cubicBezTo>
                <a:cubicBezTo>
                  <a:pt x="0" y="430"/>
                  <a:pt x="48" y="478"/>
                  <a:pt x="107" y="478"/>
                </a:cubicBezTo>
                <a:cubicBezTo>
                  <a:pt x="167" y="478"/>
                  <a:pt x="215" y="430"/>
                  <a:pt x="215" y="371"/>
                </a:cubicBezTo>
                <a:cubicBezTo>
                  <a:pt x="215" y="0"/>
                  <a:pt x="215" y="0"/>
                  <a:pt x="215" y="0"/>
                </a:cubicBezTo>
                <a:lnTo>
                  <a:pt x="0" y="0"/>
                </a:lnTo>
                <a:close/>
              </a:path>
            </a:pathLst>
          </a:custGeom>
          <a:solidFill>
            <a:schemeClr val="accent1"/>
          </a:solidFill>
          <a:ln>
            <a:noFill/>
          </a:ln>
        </p:spPr>
        <p:txBody>
          <a:bodyPr/>
          <a:lstStyle/>
          <a:p>
            <a:endParaRPr lang="zh-CN" altLang="en-US"/>
          </a:p>
        </p:txBody>
      </p:sp>
      <p:sp>
        <p:nvSpPr>
          <p:cNvPr id="4" name="Oval 22"/>
          <p:cNvSpPr>
            <a:spLocks noChangeArrowheads="1"/>
          </p:cNvSpPr>
          <p:nvPr/>
        </p:nvSpPr>
        <p:spPr bwMode="auto">
          <a:xfrm>
            <a:off x="540385" y="2192118"/>
            <a:ext cx="534988" cy="530552"/>
          </a:xfrm>
          <a:prstGeom prst="ellipse">
            <a:avLst/>
          </a:prstGeom>
          <a:solidFill>
            <a:srgbClr val="F2F2F2"/>
          </a:solidFill>
          <a:ln>
            <a:noFill/>
          </a:ln>
        </p:spPr>
        <p:txBody>
          <a:bodyPr/>
          <a:lstStyle/>
          <a:p>
            <a:endParaRPr lang="zh-CN" altLang="en-US"/>
          </a:p>
        </p:txBody>
      </p:sp>
      <p:sp>
        <p:nvSpPr>
          <p:cNvPr id="11" name="Freeform 25"/>
          <p:cNvSpPr/>
          <p:nvPr/>
        </p:nvSpPr>
        <p:spPr bwMode="auto">
          <a:xfrm>
            <a:off x="5520690" y="1266071"/>
            <a:ext cx="655638" cy="1456636"/>
          </a:xfrm>
          <a:custGeom>
            <a:avLst/>
            <a:gdLst>
              <a:gd name="T0" fmla="*/ 0 w 215"/>
              <a:gd name="T1" fmla="*/ 0 h 478"/>
              <a:gd name="T2" fmla="*/ 0 w 215"/>
              <a:gd name="T3" fmla="*/ 371 h 478"/>
              <a:gd name="T4" fmla="*/ 108 w 215"/>
              <a:gd name="T5" fmla="*/ 478 h 478"/>
              <a:gd name="T6" fmla="*/ 215 w 215"/>
              <a:gd name="T7" fmla="*/ 371 h 478"/>
              <a:gd name="T8" fmla="*/ 215 w 215"/>
              <a:gd name="T9" fmla="*/ 0 h 478"/>
              <a:gd name="T10" fmla="*/ 0 w 215"/>
              <a:gd name="T11" fmla="*/ 0 h 478"/>
            </a:gdLst>
            <a:ahLst/>
            <a:cxnLst>
              <a:cxn ang="0">
                <a:pos x="T0" y="T1"/>
              </a:cxn>
              <a:cxn ang="0">
                <a:pos x="T2" y="T3"/>
              </a:cxn>
              <a:cxn ang="0">
                <a:pos x="T4" y="T5"/>
              </a:cxn>
              <a:cxn ang="0">
                <a:pos x="T6" y="T7"/>
              </a:cxn>
              <a:cxn ang="0">
                <a:pos x="T8" y="T9"/>
              </a:cxn>
              <a:cxn ang="0">
                <a:pos x="T10" y="T11"/>
              </a:cxn>
            </a:cxnLst>
            <a:rect l="0" t="0" r="r" b="b"/>
            <a:pathLst>
              <a:path w="215" h="478">
                <a:moveTo>
                  <a:pt x="0" y="0"/>
                </a:moveTo>
                <a:cubicBezTo>
                  <a:pt x="0" y="371"/>
                  <a:pt x="0" y="371"/>
                  <a:pt x="0" y="371"/>
                </a:cubicBezTo>
                <a:cubicBezTo>
                  <a:pt x="0" y="430"/>
                  <a:pt x="48" y="478"/>
                  <a:pt x="108" y="478"/>
                </a:cubicBezTo>
                <a:cubicBezTo>
                  <a:pt x="167" y="478"/>
                  <a:pt x="215" y="430"/>
                  <a:pt x="215" y="371"/>
                </a:cubicBezTo>
                <a:cubicBezTo>
                  <a:pt x="215" y="0"/>
                  <a:pt x="215" y="0"/>
                  <a:pt x="215" y="0"/>
                </a:cubicBezTo>
                <a:lnTo>
                  <a:pt x="0" y="0"/>
                </a:lnTo>
                <a:close/>
              </a:path>
            </a:pathLst>
          </a:custGeom>
          <a:solidFill>
            <a:schemeClr val="accent3"/>
          </a:solidFill>
          <a:ln>
            <a:noFill/>
          </a:ln>
        </p:spPr>
        <p:txBody>
          <a:bodyPr/>
          <a:lstStyle/>
          <a:p>
            <a:endParaRPr lang="zh-CN" altLang="en-US"/>
          </a:p>
        </p:txBody>
      </p:sp>
      <p:sp>
        <p:nvSpPr>
          <p:cNvPr id="12" name="Oval 26"/>
          <p:cNvSpPr>
            <a:spLocks noChangeArrowheads="1"/>
          </p:cNvSpPr>
          <p:nvPr/>
        </p:nvSpPr>
        <p:spPr bwMode="auto">
          <a:xfrm>
            <a:off x="5582603" y="2131793"/>
            <a:ext cx="533400" cy="530552"/>
          </a:xfrm>
          <a:prstGeom prst="ellipse">
            <a:avLst/>
          </a:prstGeom>
          <a:solidFill>
            <a:srgbClr val="F2F2F2"/>
          </a:solidFill>
          <a:ln>
            <a:noFill/>
          </a:ln>
        </p:spPr>
        <p:txBody>
          <a:bodyPr/>
          <a:lstStyle/>
          <a:p>
            <a:endParaRPr lang="zh-CN" altLang="en-US"/>
          </a:p>
        </p:txBody>
      </p:sp>
      <p:sp>
        <p:nvSpPr>
          <p:cNvPr id="13" name="Freeform 27"/>
          <p:cNvSpPr/>
          <p:nvPr/>
        </p:nvSpPr>
        <p:spPr bwMode="auto">
          <a:xfrm>
            <a:off x="3015299" y="2147628"/>
            <a:ext cx="655637" cy="1459814"/>
          </a:xfrm>
          <a:custGeom>
            <a:avLst/>
            <a:gdLst>
              <a:gd name="T0" fmla="*/ 215 w 215"/>
              <a:gd name="T1" fmla="*/ 479 h 479"/>
              <a:gd name="T2" fmla="*/ 215 w 215"/>
              <a:gd name="T3" fmla="*/ 108 h 479"/>
              <a:gd name="T4" fmla="*/ 108 w 215"/>
              <a:gd name="T5" fmla="*/ 0 h 479"/>
              <a:gd name="T6" fmla="*/ 0 w 215"/>
              <a:gd name="T7" fmla="*/ 108 h 479"/>
              <a:gd name="T8" fmla="*/ 0 w 215"/>
              <a:gd name="T9" fmla="*/ 479 h 479"/>
              <a:gd name="T10" fmla="*/ 215 w 215"/>
              <a:gd name="T11" fmla="*/ 479 h 479"/>
            </a:gdLst>
            <a:ahLst/>
            <a:cxnLst>
              <a:cxn ang="0">
                <a:pos x="T0" y="T1"/>
              </a:cxn>
              <a:cxn ang="0">
                <a:pos x="T2" y="T3"/>
              </a:cxn>
              <a:cxn ang="0">
                <a:pos x="T4" y="T5"/>
              </a:cxn>
              <a:cxn ang="0">
                <a:pos x="T6" y="T7"/>
              </a:cxn>
              <a:cxn ang="0">
                <a:pos x="T8" y="T9"/>
              </a:cxn>
              <a:cxn ang="0">
                <a:pos x="T10" y="T11"/>
              </a:cxn>
            </a:cxnLst>
            <a:rect l="0" t="0" r="r" b="b"/>
            <a:pathLst>
              <a:path w="215" h="479">
                <a:moveTo>
                  <a:pt x="215" y="479"/>
                </a:moveTo>
                <a:cubicBezTo>
                  <a:pt x="215" y="108"/>
                  <a:pt x="215" y="108"/>
                  <a:pt x="215" y="108"/>
                </a:cubicBezTo>
                <a:cubicBezTo>
                  <a:pt x="215" y="49"/>
                  <a:pt x="167" y="0"/>
                  <a:pt x="108" y="0"/>
                </a:cubicBezTo>
                <a:cubicBezTo>
                  <a:pt x="48" y="0"/>
                  <a:pt x="0" y="49"/>
                  <a:pt x="0" y="108"/>
                </a:cubicBezTo>
                <a:cubicBezTo>
                  <a:pt x="0" y="479"/>
                  <a:pt x="0" y="479"/>
                  <a:pt x="0" y="479"/>
                </a:cubicBezTo>
                <a:lnTo>
                  <a:pt x="215" y="479"/>
                </a:lnTo>
                <a:close/>
              </a:path>
            </a:pathLst>
          </a:custGeom>
          <a:solidFill>
            <a:schemeClr val="accent2"/>
          </a:solidFill>
          <a:ln>
            <a:noFill/>
          </a:ln>
        </p:spPr>
        <p:txBody>
          <a:bodyPr/>
          <a:lstStyle/>
          <a:p>
            <a:endParaRPr lang="zh-CN" altLang="en-US"/>
          </a:p>
        </p:txBody>
      </p:sp>
      <p:sp>
        <p:nvSpPr>
          <p:cNvPr id="14" name="Oval 28"/>
          <p:cNvSpPr>
            <a:spLocks noChangeArrowheads="1"/>
          </p:cNvSpPr>
          <p:nvPr/>
        </p:nvSpPr>
        <p:spPr bwMode="auto">
          <a:xfrm>
            <a:off x="3077210" y="2211168"/>
            <a:ext cx="533400" cy="530552"/>
          </a:xfrm>
          <a:prstGeom prst="ellipse">
            <a:avLst/>
          </a:prstGeom>
          <a:solidFill>
            <a:srgbClr val="F2F2F2"/>
          </a:solidFill>
          <a:ln>
            <a:noFill/>
          </a:ln>
        </p:spPr>
        <p:txBody>
          <a:bodyPr/>
          <a:lstStyle/>
          <a:p>
            <a:endParaRPr lang="zh-CN" altLang="en-US"/>
          </a:p>
        </p:txBody>
      </p:sp>
      <p:sp>
        <p:nvSpPr>
          <p:cNvPr id="18" name="Freeform 32"/>
          <p:cNvSpPr>
            <a:spLocks noEditPoints="1"/>
          </p:cNvSpPr>
          <p:nvPr/>
        </p:nvSpPr>
        <p:spPr bwMode="auto">
          <a:xfrm>
            <a:off x="3226436" y="2366839"/>
            <a:ext cx="233363" cy="219210"/>
          </a:xfrm>
          <a:custGeom>
            <a:avLst/>
            <a:gdLst>
              <a:gd name="T0" fmla="*/ 38 w 77"/>
              <a:gd name="T1" fmla="*/ 18 h 72"/>
              <a:gd name="T2" fmla="*/ 39 w 77"/>
              <a:gd name="T3" fmla="*/ 41 h 72"/>
              <a:gd name="T4" fmla="*/ 41 w 77"/>
              <a:gd name="T5" fmla="*/ 13 h 72"/>
              <a:gd name="T6" fmla="*/ 38 w 77"/>
              <a:gd name="T7" fmla="*/ 12 h 72"/>
              <a:gd name="T8" fmla="*/ 32 w 77"/>
              <a:gd name="T9" fmla="*/ 22 h 72"/>
              <a:gd name="T10" fmla="*/ 74 w 77"/>
              <a:gd name="T11" fmla="*/ 9 h 72"/>
              <a:gd name="T12" fmla="*/ 66 w 77"/>
              <a:gd name="T13" fmla="*/ 9 h 72"/>
              <a:gd name="T14" fmla="*/ 63 w 77"/>
              <a:gd name="T15" fmla="*/ 0 h 72"/>
              <a:gd name="T16" fmla="*/ 11 w 77"/>
              <a:gd name="T17" fmla="*/ 3 h 72"/>
              <a:gd name="T18" fmla="*/ 3 w 77"/>
              <a:gd name="T19" fmla="*/ 9 h 72"/>
              <a:gd name="T20" fmla="*/ 0 w 77"/>
              <a:gd name="T21" fmla="*/ 29 h 72"/>
              <a:gd name="T22" fmla="*/ 5 w 77"/>
              <a:gd name="T23" fmla="*/ 41 h 72"/>
              <a:gd name="T24" fmla="*/ 36 w 77"/>
              <a:gd name="T25" fmla="*/ 59 h 72"/>
              <a:gd name="T26" fmla="*/ 23 w 77"/>
              <a:gd name="T27" fmla="*/ 66 h 72"/>
              <a:gd name="T28" fmla="*/ 23 w 77"/>
              <a:gd name="T29" fmla="*/ 72 h 72"/>
              <a:gd name="T30" fmla="*/ 57 w 77"/>
              <a:gd name="T31" fmla="*/ 69 h 72"/>
              <a:gd name="T32" fmla="*/ 41 w 77"/>
              <a:gd name="T33" fmla="*/ 66 h 72"/>
              <a:gd name="T34" fmla="*/ 62 w 77"/>
              <a:gd name="T35" fmla="*/ 46 h 72"/>
              <a:gd name="T36" fmla="*/ 72 w 77"/>
              <a:gd name="T37" fmla="*/ 41 h 72"/>
              <a:gd name="T38" fmla="*/ 77 w 77"/>
              <a:gd name="T39" fmla="*/ 12 h 72"/>
              <a:gd name="T40" fmla="*/ 9 w 77"/>
              <a:gd name="T41" fmla="*/ 37 h 72"/>
              <a:gd name="T42" fmla="*/ 9 w 77"/>
              <a:gd name="T43" fmla="*/ 37 h 72"/>
              <a:gd name="T44" fmla="*/ 6 w 77"/>
              <a:gd name="T45" fmla="*/ 15 h 72"/>
              <a:gd name="T46" fmla="*/ 11 w 77"/>
              <a:gd name="T47" fmla="*/ 32 h 72"/>
              <a:gd name="T48" fmla="*/ 9 w 77"/>
              <a:gd name="T49" fmla="*/ 37 h 72"/>
              <a:gd name="T50" fmla="*/ 60 w 77"/>
              <a:gd name="T51" fmla="*/ 31 h 72"/>
              <a:gd name="T52" fmla="*/ 58 w 77"/>
              <a:gd name="T53" fmla="*/ 41 h 72"/>
              <a:gd name="T54" fmla="*/ 38 w 77"/>
              <a:gd name="T55" fmla="*/ 53 h 72"/>
              <a:gd name="T56" fmla="*/ 19 w 77"/>
              <a:gd name="T57" fmla="*/ 41 h 72"/>
              <a:gd name="T58" fmla="*/ 17 w 77"/>
              <a:gd name="T59" fmla="*/ 6 h 72"/>
              <a:gd name="T60" fmla="*/ 60 w 77"/>
              <a:gd name="T61" fmla="*/ 31 h 72"/>
              <a:gd name="T62" fmla="*/ 71 w 77"/>
              <a:gd name="T63" fmla="*/ 29 h 72"/>
              <a:gd name="T64" fmla="*/ 68 w 77"/>
              <a:gd name="T65" fmla="*/ 37 h 72"/>
              <a:gd name="T66" fmla="*/ 66 w 77"/>
              <a:gd name="T67" fmla="*/ 32 h 72"/>
              <a:gd name="T68" fmla="*/ 66 w 77"/>
              <a:gd name="T69" fmla="*/ 31 h 72"/>
              <a:gd name="T70" fmla="*/ 71 w 77"/>
              <a:gd name="T71" fmla="*/ 1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72">
                <a:moveTo>
                  <a:pt x="35" y="22"/>
                </a:moveTo>
                <a:cubicBezTo>
                  <a:pt x="38" y="18"/>
                  <a:pt x="38" y="18"/>
                  <a:pt x="38" y="18"/>
                </a:cubicBezTo>
                <a:cubicBezTo>
                  <a:pt x="38" y="40"/>
                  <a:pt x="38" y="40"/>
                  <a:pt x="38" y="40"/>
                </a:cubicBezTo>
                <a:cubicBezTo>
                  <a:pt x="38" y="41"/>
                  <a:pt x="38" y="41"/>
                  <a:pt x="39" y="41"/>
                </a:cubicBezTo>
                <a:cubicBezTo>
                  <a:pt x="40" y="41"/>
                  <a:pt x="41" y="41"/>
                  <a:pt x="41" y="40"/>
                </a:cubicBezTo>
                <a:cubicBezTo>
                  <a:pt x="41" y="13"/>
                  <a:pt x="41" y="13"/>
                  <a:pt x="41" y="13"/>
                </a:cubicBezTo>
                <a:cubicBezTo>
                  <a:pt x="41" y="12"/>
                  <a:pt x="40" y="11"/>
                  <a:pt x="39" y="11"/>
                </a:cubicBezTo>
                <a:cubicBezTo>
                  <a:pt x="39" y="11"/>
                  <a:pt x="38" y="12"/>
                  <a:pt x="38" y="12"/>
                </a:cubicBezTo>
                <a:cubicBezTo>
                  <a:pt x="32" y="19"/>
                  <a:pt x="32" y="19"/>
                  <a:pt x="32" y="19"/>
                </a:cubicBezTo>
                <a:cubicBezTo>
                  <a:pt x="32" y="20"/>
                  <a:pt x="32" y="21"/>
                  <a:pt x="32" y="22"/>
                </a:cubicBezTo>
                <a:cubicBezTo>
                  <a:pt x="33" y="23"/>
                  <a:pt x="34" y="22"/>
                  <a:pt x="35" y="22"/>
                </a:cubicBezTo>
                <a:close/>
                <a:moveTo>
                  <a:pt x="74" y="9"/>
                </a:moveTo>
                <a:cubicBezTo>
                  <a:pt x="74" y="9"/>
                  <a:pt x="74" y="9"/>
                  <a:pt x="74" y="9"/>
                </a:cubicBezTo>
                <a:cubicBezTo>
                  <a:pt x="66" y="9"/>
                  <a:pt x="66" y="9"/>
                  <a:pt x="66" y="9"/>
                </a:cubicBezTo>
                <a:cubicBezTo>
                  <a:pt x="66" y="3"/>
                  <a:pt x="66" y="3"/>
                  <a:pt x="66" y="3"/>
                </a:cubicBezTo>
                <a:cubicBezTo>
                  <a:pt x="66" y="1"/>
                  <a:pt x="65" y="0"/>
                  <a:pt x="63" y="0"/>
                </a:cubicBezTo>
                <a:cubicBezTo>
                  <a:pt x="14" y="0"/>
                  <a:pt x="14" y="0"/>
                  <a:pt x="14" y="0"/>
                </a:cubicBezTo>
                <a:cubicBezTo>
                  <a:pt x="12" y="0"/>
                  <a:pt x="11" y="1"/>
                  <a:pt x="11" y="3"/>
                </a:cubicBezTo>
                <a:cubicBezTo>
                  <a:pt x="11" y="9"/>
                  <a:pt x="11" y="9"/>
                  <a:pt x="11" y="9"/>
                </a:cubicBezTo>
                <a:cubicBezTo>
                  <a:pt x="3" y="9"/>
                  <a:pt x="3" y="9"/>
                  <a:pt x="3" y="9"/>
                </a:cubicBezTo>
                <a:cubicBezTo>
                  <a:pt x="1" y="9"/>
                  <a:pt x="0" y="11"/>
                  <a:pt x="0" y="12"/>
                </a:cubicBezTo>
                <a:cubicBezTo>
                  <a:pt x="0" y="29"/>
                  <a:pt x="0" y="29"/>
                  <a:pt x="0" y="29"/>
                </a:cubicBezTo>
                <a:cubicBezTo>
                  <a:pt x="0" y="33"/>
                  <a:pt x="2" y="38"/>
                  <a:pt x="5" y="41"/>
                </a:cubicBezTo>
                <a:cubicBezTo>
                  <a:pt x="5" y="41"/>
                  <a:pt x="5" y="41"/>
                  <a:pt x="5" y="41"/>
                </a:cubicBezTo>
                <a:cubicBezTo>
                  <a:pt x="8" y="44"/>
                  <a:pt x="11" y="46"/>
                  <a:pt x="15" y="46"/>
                </a:cubicBezTo>
                <a:cubicBezTo>
                  <a:pt x="20" y="53"/>
                  <a:pt x="27" y="58"/>
                  <a:pt x="36" y="59"/>
                </a:cubicBezTo>
                <a:cubicBezTo>
                  <a:pt x="36" y="66"/>
                  <a:pt x="36" y="66"/>
                  <a:pt x="36" y="66"/>
                </a:cubicBezTo>
                <a:cubicBezTo>
                  <a:pt x="23" y="66"/>
                  <a:pt x="23" y="66"/>
                  <a:pt x="23" y="66"/>
                </a:cubicBezTo>
                <a:cubicBezTo>
                  <a:pt x="21" y="66"/>
                  <a:pt x="20" y="67"/>
                  <a:pt x="20" y="69"/>
                </a:cubicBezTo>
                <a:cubicBezTo>
                  <a:pt x="20" y="71"/>
                  <a:pt x="21" y="72"/>
                  <a:pt x="23" y="72"/>
                </a:cubicBezTo>
                <a:cubicBezTo>
                  <a:pt x="54" y="72"/>
                  <a:pt x="54" y="72"/>
                  <a:pt x="54" y="72"/>
                </a:cubicBezTo>
                <a:cubicBezTo>
                  <a:pt x="56" y="72"/>
                  <a:pt x="57" y="71"/>
                  <a:pt x="57" y="69"/>
                </a:cubicBezTo>
                <a:cubicBezTo>
                  <a:pt x="57" y="67"/>
                  <a:pt x="56" y="66"/>
                  <a:pt x="54" y="66"/>
                </a:cubicBezTo>
                <a:cubicBezTo>
                  <a:pt x="41" y="66"/>
                  <a:pt x="41" y="66"/>
                  <a:pt x="41" y="66"/>
                </a:cubicBezTo>
                <a:cubicBezTo>
                  <a:pt x="41" y="59"/>
                  <a:pt x="41" y="59"/>
                  <a:pt x="41" y="59"/>
                </a:cubicBezTo>
                <a:cubicBezTo>
                  <a:pt x="50" y="58"/>
                  <a:pt x="57" y="53"/>
                  <a:pt x="62" y="46"/>
                </a:cubicBezTo>
                <a:cubicBezTo>
                  <a:pt x="66" y="46"/>
                  <a:pt x="69" y="44"/>
                  <a:pt x="72" y="41"/>
                </a:cubicBezTo>
                <a:cubicBezTo>
                  <a:pt x="72" y="41"/>
                  <a:pt x="72" y="41"/>
                  <a:pt x="72" y="41"/>
                </a:cubicBezTo>
                <a:cubicBezTo>
                  <a:pt x="75" y="38"/>
                  <a:pt x="77" y="33"/>
                  <a:pt x="77" y="29"/>
                </a:cubicBezTo>
                <a:cubicBezTo>
                  <a:pt x="77" y="12"/>
                  <a:pt x="77" y="12"/>
                  <a:pt x="77" y="12"/>
                </a:cubicBezTo>
                <a:cubicBezTo>
                  <a:pt x="77" y="11"/>
                  <a:pt x="76" y="9"/>
                  <a:pt x="74" y="9"/>
                </a:cubicBezTo>
                <a:close/>
                <a:moveTo>
                  <a:pt x="9" y="37"/>
                </a:moveTo>
                <a:cubicBezTo>
                  <a:pt x="9" y="37"/>
                  <a:pt x="9" y="37"/>
                  <a:pt x="9" y="37"/>
                </a:cubicBezTo>
                <a:cubicBezTo>
                  <a:pt x="9" y="37"/>
                  <a:pt x="9" y="37"/>
                  <a:pt x="9" y="37"/>
                </a:cubicBezTo>
                <a:cubicBezTo>
                  <a:pt x="7" y="35"/>
                  <a:pt x="6" y="32"/>
                  <a:pt x="6" y="29"/>
                </a:cubicBezTo>
                <a:cubicBezTo>
                  <a:pt x="6" y="15"/>
                  <a:pt x="6" y="15"/>
                  <a:pt x="6" y="15"/>
                </a:cubicBezTo>
                <a:cubicBezTo>
                  <a:pt x="11" y="15"/>
                  <a:pt x="11" y="15"/>
                  <a:pt x="11" y="15"/>
                </a:cubicBezTo>
                <a:cubicBezTo>
                  <a:pt x="11" y="32"/>
                  <a:pt x="11" y="32"/>
                  <a:pt x="11" y="32"/>
                </a:cubicBezTo>
                <a:cubicBezTo>
                  <a:pt x="11" y="34"/>
                  <a:pt x="11" y="36"/>
                  <a:pt x="12" y="39"/>
                </a:cubicBezTo>
                <a:cubicBezTo>
                  <a:pt x="11" y="38"/>
                  <a:pt x="10" y="38"/>
                  <a:pt x="9" y="37"/>
                </a:cubicBezTo>
                <a:close/>
                <a:moveTo>
                  <a:pt x="60" y="31"/>
                </a:moveTo>
                <a:cubicBezTo>
                  <a:pt x="60" y="31"/>
                  <a:pt x="60" y="31"/>
                  <a:pt x="60" y="31"/>
                </a:cubicBezTo>
                <a:cubicBezTo>
                  <a:pt x="60" y="32"/>
                  <a:pt x="60" y="32"/>
                  <a:pt x="60" y="32"/>
                </a:cubicBezTo>
                <a:cubicBezTo>
                  <a:pt x="60" y="35"/>
                  <a:pt x="59" y="38"/>
                  <a:pt x="58" y="41"/>
                </a:cubicBezTo>
                <a:cubicBezTo>
                  <a:pt x="58" y="41"/>
                  <a:pt x="58" y="41"/>
                  <a:pt x="58" y="41"/>
                </a:cubicBezTo>
                <a:cubicBezTo>
                  <a:pt x="54" y="48"/>
                  <a:pt x="47" y="53"/>
                  <a:pt x="38" y="53"/>
                </a:cubicBezTo>
                <a:cubicBezTo>
                  <a:pt x="30" y="53"/>
                  <a:pt x="23" y="48"/>
                  <a:pt x="19" y="41"/>
                </a:cubicBezTo>
                <a:cubicBezTo>
                  <a:pt x="19" y="41"/>
                  <a:pt x="19" y="41"/>
                  <a:pt x="19" y="41"/>
                </a:cubicBezTo>
                <a:cubicBezTo>
                  <a:pt x="18" y="38"/>
                  <a:pt x="17" y="35"/>
                  <a:pt x="17" y="31"/>
                </a:cubicBezTo>
                <a:cubicBezTo>
                  <a:pt x="17" y="6"/>
                  <a:pt x="17" y="6"/>
                  <a:pt x="17" y="6"/>
                </a:cubicBezTo>
                <a:cubicBezTo>
                  <a:pt x="60" y="6"/>
                  <a:pt x="60" y="6"/>
                  <a:pt x="60" y="6"/>
                </a:cubicBezTo>
                <a:cubicBezTo>
                  <a:pt x="60" y="31"/>
                  <a:pt x="60" y="31"/>
                  <a:pt x="60" y="31"/>
                </a:cubicBezTo>
                <a:close/>
                <a:moveTo>
                  <a:pt x="71" y="29"/>
                </a:moveTo>
                <a:cubicBezTo>
                  <a:pt x="71" y="29"/>
                  <a:pt x="71" y="29"/>
                  <a:pt x="71" y="29"/>
                </a:cubicBezTo>
                <a:cubicBezTo>
                  <a:pt x="71" y="32"/>
                  <a:pt x="70" y="35"/>
                  <a:pt x="68" y="37"/>
                </a:cubicBezTo>
                <a:cubicBezTo>
                  <a:pt x="68" y="37"/>
                  <a:pt x="68" y="37"/>
                  <a:pt x="68" y="37"/>
                </a:cubicBezTo>
                <a:cubicBezTo>
                  <a:pt x="67" y="38"/>
                  <a:pt x="66" y="38"/>
                  <a:pt x="65" y="39"/>
                </a:cubicBezTo>
                <a:cubicBezTo>
                  <a:pt x="66" y="36"/>
                  <a:pt x="66" y="34"/>
                  <a:pt x="66" y="32"/>
                </a:cubicBezTo>
                <a:cubicBezTo>
                  <a:pt x="66" y="31"/>
                  <a:pt x="66" y="31"/>
                  <a:pt x="66" y="31"/>
                </a:cubicBezTo>
                <a:cubicBezTo>
                  <a:pt x="66" y="31"/>
                  <a:pt x="66" y="31"/>
                  <a:pt x="66" y="31"/>
                </a:cubicBezTo>
                <a:cubicBezTo>
                  <a:pt x="66" y="15"/>
                  <a:pt x="66" y="15"/>
                  <a:pt x="66" y="15"/>
                </a:cubicBezTo>
                <a:cubicBezTo>
                  <a:pt x="71" y="15"/>
                  <a:pt x="71" y="15"/>
                  <a:pt x="71" y="15"/>
                </a:cubicBezTo>
                <a:cubicBezTo>
                  <a:pt x="71" y="29"/>
                  <a:pt x="71" y="29"/>
                  <a:pt x="71" y="29"/>
                </a:cubicBezTo>
                <a:close/>
              </a:path>
            </a:pathLst>
          </a:custGeom>
          <a:solidFill>
            <a:schemeClr val="accent2"/>
          </a:solidFill>
          <a:ln>
            <a:noFill/>
          </a:ln>
        </p:spPr>
        <p:txBody>
          <a:bodyPr/>
          <a:lstStyle/>
          <a:p>
            <a:endParaRPr lang="zh-CN" altLang="en-US"/>
          </a:p>
        </p:txBody>
      </p:sp>
      <p:sp>
        <p:nvSpPr>
          <p:cNvPr id="19" name="Freeform 33"/>
          <p:cNvSpPr>
            <a:spLocks noEditPoints="1"/>
          </p:cNvSpPr>
          <p:nvPr/>
        </p:nvSpPr>
        <p:spPr bwMode="auto">
          <a:xfrm>
            <a:off x="691198" y="2338258"/>
            <a:ext cx="233362" cy="238272"/>
          </a:xfrm>
          <a:custGeom>
            <a:avLst/>
            <a:gdLst>
              <a:gd name="T0" fmla="*/ 66 w 77"/>
              <a:gd name="T1" fmla="*/ 12 h 78"/>
              <a:gd name="T2" fmla="*/ 66 w 77"/>
              <a:gd name="T3" fmla="*/ 66 h 78"/>
              <a:gd name="T4" fmla="*/ 11 w 77"/>
              <a:gd name="T5" fmla="*/ 66 h 78"/>
              <a:gd name="T6" fmla="*/ 11 w 77"/>
              <a:gd name="T7" fmla="*/ 12 h 78"/>
              <a:gd name="T8" fmla="*/ 37 w 77"/>
              <a:gd name="T9" fmla="*/ 72 h 78"/>
              <a:gd name="T10" fmla="*/ 37 w 77"/>
              <a:gd name="T11" fmla="*/ 59 h 78"/>
              <a:gd name="T12" fmla="*/ 25 w 77"/>
              <a:gd name="T13" fmla="*/ 62 h 78"/>
              <a:gd name="T14" fmla="*/ 33 w 77"/>
              <a:gd name="T15" fmla="*/ 71 h 78"/>
              <a:gd name="T16" fmla="*/ 62 w 77"/>
              <a:gd name="T17" fmla="*/ 16 h 78"/>
              <a:gd name="T18" fmla="*/ 61 w 77"/>
              <a:gd name="T19" fmla="*/ 15 h 78"/>
              <a:gd name="T20" fmla="*/ 60 w 77"/>
              <a:gd name="T21" fmla="*/ 37 h 78"/>
              <a:gd name="T22" fmla="*/ 62 w 77"/>
              <a:gd name="T23" fmla="*/ 16 h 78"/>
              <a:gd name="T24" fmla="*/ 58 w 77"/>
              <a:gd name="T25" fmla="*/ 13 h 78"/>
              <a:gd name="T26" fmla="*/ 54 w 77"/>
              <a:gd name="T27" fmla="*/ 13 h 78"/>
              <a:gd name="T28" fmla="*/ 58 w 77"/>
              <a:gd name="T29" fmla="*/ 13 h 78"/>
              <a:gd name="T30" fmla="*/ 44 w 77"/>
              <a:gd name="T31" fmla="*/ 7 h 78"/>
              <a:gd name="T32" fmla="*/ 40 w 77"/>
              <a:gd name="T33" fmla="*/ 19 h 78"/>
              <a:gd name="T34" fmla="*/ 52 w 77"/>
              <a:gd name="T35" fmla="*/ 16 h 78"/>
              <a:gd name="T36" fmla="*/ 44 w 77"/>
              <a:gd name="T37" fmla="*/ 7 h 78"/>
              <a:gd name="T38" fmla="*/ 37 w 77"/>
              <a:gd name="T39" fmla="*/ 6 h 78"/>
              <a:gd name="T40" fmla="*/ 26 w 77"/>
              <a:gd name="T41" fmla="*/ 14 h 78"/>
              <a:gd name="T42" fmla="*/ 27 w 77"/>
              <a:gd name="T43" fmla="*/ 17 h 78"/>
              <a:gd name="T44" fmla="*/ 37 w 77"/>
              <a:gd name="T45" fmla="*/ 6 h 78"/>
              <a:gd name="T46" fmla="*/ 26 w 77"/>
              <a:gd name="T47" fmla="*/ 9 h 78"/>
              <a:gd name="T48" fmla="*/ 22 w 77"/>
              <a:gd name="T49" fmla="*/ 15 h 78"/>
              <a:gd name="T50" fmla="*/ 26 w 77"/>
              <a:gd name="T51" fmla="*/ 9 h 78"/>
              <a:gd name="T52" fmla="*/ 16 w 77"/>
              <a:gd name="T53" fmla="*/ 15 h 78"/>
              <a:gd name="T54" fmla="*/ 6 w 77"/>
              <a:gd name="T55" fmla="*/ 37 h 78"/>
              <a:gd name="T56" fmla="*/ 21 w 77"/>
              <a:gd name="T57" fmla="*/ 18 h 78"/>
              <a:gd name="T58" fmla="*/ 6 w 77"/>
              <a:gd name="T59" fmla="*/ 41 h 78"/>
              <a:gd name="T60" fmla="*/ 15 w 77"/>
              <a:gd name="T61" fmla="*/ 62 h 78"/>
              <a:gd name="T62" fmla="*/ 21 w 77"/>
              <a:gd name="T63" fmla="*/ 60 h 78"/>
              <a:gd name="T64" fmla="*/ 6 w 77"/>
              <a:gd name="T65" fmla="*/ 41 h 78"/>
              <a:gd name="T66" fmla="*/ 19 w 77"/>
              <a:gd name="T67" fmla="*/ 65 h 78"/>
              <a:gd name="T68" fmla="*/ 23 w 77"/>
              <a:gd name="T69" fmla="*/ 65 h 78"/>
              <a:gd name="T70" fmla="*/ 19 w 77"/>
              <a:gd name="T71" fmla="*/ 65 h 78"/>
              <a:gd name="T72" fmla="*/ 40 w 77"/>
              <a:gd name="T73" fmla="*/ 72 h 78"/>
              <a:gd name="T74" fmla="*/ 51 w 77"/>
              <a:gd name="T75" fmla="*/ 63 h 78"/>
              <a:gd name="T76" fmla="*/ 50 w 77"/>
              <a:gd name="T77" fmla="*/ 61 h 78"/>
              <a:gd name="T78" fmla="*/ 40 w 77"/>
              <a:gd name="T79" fmla="*/ 72 h 78"/>
              <a:gd name="T80" fmla="*/ 51 w 77"/>
              <a:gd name="T81" fmla="*/ 69 h 78"/>
              <a:gd name="T82" fmla="*/ 55 w 77"/>
              <a:gd name="T83" fmla="*/ 63 h 78"/>
              <a:gd name="T84" fmla="*/ 51 w 77"/>
              <a:gd name="T85" fmla="*/ 69 h 78"/>
              <a:gd name="T86" fmla="*/ 61 w 77"/>
              <a:gd name="T87" fmla="*/ 63 h 78"/>
              <a:gd name="T88" fmla="*/ 71 w 77"/>
              <a:gd name="T89" fmla="*/ 41 h 78"/>
              <a:gd name="T90" fmla="*/ 56 w 77"/>
              <a:gd name="T91" fmla="*/ 60 h 78"/>
              <a:gd name="T92" fmla="*/ 53 w 77"/>
              <a:gd name="T93" fmla="*/ 19 h 78"/>
              <a:gd name="T94" fmla="*/ 52 w 77"/>
              <a:gd name="T95" fmla="*/ 20 h 78"/>
              <a:gd name="T96" fmla="*/ 40 w 77"/>
              <a:gd name="T97" fmla="*/ 37 h 78"/>
              <a:gd name="T98" fmla="*/ 53 w 77"/>
              <a:gd name="T99" fmla="*/ 19 h 78"/>
              <a:gd name="T100" fmla="*/ 37 w 77"/>
              <a:gd name="T101" fmla="*/ 22 h 78"/>
              <a:gd name="T102" fmla="*/ 24 w 77"/>
              <a:gd name="T103" fmla="*/ 19 h 78"/>
              <a:gd name="T104" fmla="*/ 37 w 77"/>
              <a:gd name="T105" fmla="*/ 37 h 78"/>
              <a:gd name="T106" fmla="*/ 37 w 77"/>
              <a:gd name="T107" fmla="*/ 56 h 78"/>
              <a:gd name="T108" fmla="*/ 37 w 77"/>
              <a:gd name="T109" fmla="*/ 41 h 78"/>
              <a:gd name="T110" fmla="*/ 24 w 77"/>
              <a:gd name="T111" fmla="*/ 58 h 78"/>
              <a:gd name="T112" fmla="*/ 37 w 77"/>
              <a:gd name="T113" fmla="*/ 56 h 78"/>
              <a:gd name="T114" fmla="*/ 40 w 77"/>
              <a:gd name="T115" fmla="*/ 56 h 78"/>
              <a:gd name="T116" fmla="*/ 53 w 77"/>
              <a:gd name="T117" fmla="*/ 58 h 78"/>
              <a:gd name="T118" fmla="*/ 40 w 77"/>
              <a:gd name="T119" fmla="*/ 4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 h="78">
                <a:moveTo>
                  <a:pt x="39" y="0"/>
                </a:moveTo>
                <a:cubicBezTo>
                  <a:pt x="49" y="0"/>
                  <a:pt x="59" y="5"/>
                  <a:pt x="66" y="12"/>
                </a:cubicBezTo>
                <a:cubicBezTo>
                  <a:pt x="73" y="19"/>
                  <a:pt x="77" y="28"/>
                  <a:pt x="77" y="39"/>
                </a:cubicBezTo>
                <a:cubicBezTo>
                  <a:pt x="77" y="50"/>
                  <a:pt x="73" y="59"/>
                  <a:pt x="66" y="66"/>
                </a:cubicBezTo>
                <a:cubicBezTo>
                  <a:pt x="59" y="73"/>
                  <a:pt x="49" y="78"/>
                  <a:pt x="39" y="78"/>
                </a:cubicBezTo>
                <a:cubicBezTo>
                  <a:pt x="28" y="78"/>
                  <a:pt x="18" y="73"/>
                  <a:pt x="11" y="66"/>
                </a:cubicBezTo>
                <a:cubicBezTo>
                  <a:pt x="4" y="59"/>
                  <a:pt x="0" y="50"/>
                  <a:pt x="0" y="39"/>
                </a:cubicBezTo>
                <a:cubicBezTo>
                  <a:pt x="0" y="28"/>
                  <a:pt x="4" y="19"/>
                  <a:pt x="11" y="12"/>
                </a:cubicBezTo>
                <a:cubicBezTo>
                  <a:pt x="18" y="5"/>
                  <a:pt x="28" y="0"/>
                  <a:pt x="39" y="0"/>
                </a:cubicBezTo>
                <a:close/>
                <a:moveTo>
                  <a:pt x="37" y="72"/>
                </a:moveTo>
                <a:cubicBezTo>
                  <a:pt x="37" y="72"/>
                  <a:pt x="37" y="72"/>
                  <a:pt x="37" y="72"/>
                </a:cubicBezTo>
                <a:cubicBezTo>
                  <a:pt x="37" y="59"/>
                  <a:pt x="37" y="59"/>
                  <a:pt x="37" y="59"/>
                </a:cubicBezTo>
                <a:cubicBezTo>
                  <a:pt x="33" y="59"/>
                  <a:pt x="30" y="60"/>
                  <a:pt x="27" y="61"/>
                </a:cubicBezTo>
                <a:cubicBezTo>
                  <a:pt x="26" y="61"/>
                  <a:pt x="26" y="62"/>
                  <a:pt x="25" y="62"/>
                </a:cubicBezTo>
                <a:cubicBezTo>
                  <a:pt x="26" y="62"/>
                  <a:pt x="26" y="63"/>
                  <a:pt x="26" y="63"/>
                </a:cubicBezTo>
                <a:cubicBezTo>
                  <a:pt x="28" y="67"/>
                  <a:pt x="30" y="70"/>
                  <a:pt x="33" y="71"/>
                </a:cubicBezTo>
                <a:cubicBezTo>
                  <a:pt x="34" y="71"/>
                  <a:pt x="35" y="72"/>
                  <a:pt x="37" y="72"/>
                </a:cubicBezTo>
                <a:close/>
                <a:moveTo>
                  <a:pt x="62" y="16"/>
                </a:moveTo>
                <a:cubicBezTo>
                  <a:pt x="62" y="16"/>
                  <a:pt x="62" y="16"/>
                  <a:pt x="62" y="16"/>
                </a:cubicBezTo>
                <a:cubicBezTo>
                  <a:pt x="61" y="16"/>
                  <a:pt x="61" y="15"/>
                  <a:pt x="61" y="15"/>
                </a:cubicBezTo>
                <a:cubicBezTo>
                  <a:pt x="59" y="16"/>
                  <a:pt x="58" y="17"/>
                  <a:pt x="56" y="18"/>
                </a:cubicBezTo>
                <a:cubicBezTo>
                  <a:pt x="58" y="23"/>
                  <a:pt x="60" y="30"/>
                  <a:pt x="60" y="37"/>
                </a:cubicBezTo>
                <a:cubicBezTo>
                  <a:pt x="71" y="37"/>
                  <a:pt x="71" y="37"/>
                  <a:pt x="71" y="37"/>
                </a:cubicBezTo>
                <a:cubicBezTo>
                  <a:pt x="71" y="29"/>
                  <a:pt x="67" y="21"/>
                  <a:pt x="62" y="16"/>
                </a:cubicBezTo>
                <a:close/>
                <a:moveTo>
                  <a:pt x="58" y="13"/>
                </a:moveTo>
                <a:cubicBezTo>
                  <a:pt x="58" y="13"/>
                  <a:pt x="58" y="13"/>
                  <a:pt x="58" y="13"/>
                </a:cubicBezTo>
                <a:cubicBezTo>
                  <a:pt x="56" y="11"/>
                  <a:pt x="54" y="10"/>
                  <a:pt x="51" y="9"/>
                </a:cubicBezTo>
                <a:cubicBezTo>
                  <a:pt x="52" y="10"/>
                  <a:pt x="53" y="11"/>
                  <a:pt x="54" y="13"/>
                </a:cubicBezTo>
                <a:cubicBezTo>
                  <a:pt x="54" y="13"/>
                  <a:pt x="55" y="14"/>
                  <a:pt x="55" y="15"/>
                </a:cubicBezTo>
                <a:cubicBezTo>
                  <a:pt x="56" y="14"/>
                  <a:pt x="57" y="13"/>
                  <a:pt x="58" y="13"/>
                </a:cubicBezTo>
                <a:close/>
                <a:moveTo>
                  <a:pt x="44" y="7"/>
                </a:moveTo>
                <a:cubicBezTo>
                  <a:pt x="44" y="7"/>
                  <a:pt x="44" y="7"/>
                  <a:pt x="44" y="7"/>
                </a:cubicBezTo>
                <a:cubicBezTo>
                  <a:pt x="43" y="6"/>
                  <a:pt x="42" y="6"/>
                  <a:pt x="40" y="6"/>
                </a:cubicBezTo>
                <a:cubicBezTo>
                  <a:pt x="40" y="19"/>
                  <a:pt x="40" y="19"/>
                  <a:pt x="40" y="19"/>
                </a:cubicBezTo>
                <a:cubicBezTo>
                  <a:pt x="44" y="19"/>
                  <a:pt x="47" y="18"/>
                  <a:pt x="50" y="17"/>
                </a:cubicBezTo>
                <a:cubicBezTo>
                  <a:pt x="51" y="17"/>
                  <a:pt x="51" y="16"/>
                  <a:pt x="52" y="16"/>
                </a:cubicBezTo>
                <a:cubicBezTo>
                  <a:pt x="51" y="16"/>
                  <a:pt x="51" y="15"/>
                  <a:pt x="51" y="14"/>
                </a:cubicBezTo>
                <a:cubicBezTo>
                  <a:pt x="49" y="11"/>
                  <a:pt x="47" y="8"/>
                  <a:pt x="44" y="7"/>
                </a:cubicBezTo>
                <a:close/>
                <a:moveTo>
                  <a:pt x="37" y="6"/>
                </a:moveTo>
                <a:cubicBezTo>
                  <a:pt x="37" y="6"/>
                  <a:pt x="37" y="6"/>
                  <a:pt x="37" y="6"/>
                </a:cubicBezTo>
                <a:cubicBezTo>
                  <a:pt x="35" y="6"/>
                  <a:pt x="34" y="6"/>
                  <a:pt x="33" y="7"/>
                </a:cubicBezTo>
                <a:cubicBezTo>
                  <a:pt x="30" y="8"/>
                  <a:pt x="28" y="11"/>
                  <a:pt x="26" y="14"/>
                </a:cubicBezTo>
                <a:cubicBezTo>
                  <a:pt x="26" y="15"/>
                  <a:pt x="26" y="16"/>
                  <a:pt x="25" y="16"/>
                </a:cubicBezTo>
                <a:cubicBezTo>
                  <a:pt x="26" y="16"/>
                  <a:pt x="26" y="17"/>
                  <a:pt x="27" y="17"/>
                </a:cubicBezTo>
                <a:cubicBezTo>
                  <a:pt x="30" y="18"/>
                  <a:pt x="33" y="19"/>
                  <a:pt x="37" y="19"/>
                </a:cubicBezTo>
                <a:cubicBezTo>
                  <a:pt x="37" y="6"/>
                  <a:pt x="37" y="6"/>
                  <a:pt x="37" y="6"/>
                </a:cubicBezTo>
                <a:close/>
                <a:moveTo>
                  <a:pt x="26" y="9"/>
                </a:moveTo>
                <a:cubicBezTo>
                  <a:pt x="26" y="9"/>
                  <a:pt x="26" y="9"/>
                  <a:pt x="26" y="9"/>
                </a:cubicBezTo>
                <a:cubicBezTo>
                  <a:pt x="23" y="10"/>
                  <a:pt x="21" y="11"/>
                  <a:pt x="19" y="13"/>
                </a:cubicBezTo>
                <a:cubicBezTo>
                  <a:pt x="20" y="13"/>
                  <a:pt x="21" y="14"/>
                  <a:pt x="22" y="15"/>
                </a:cubicBezTo>
                <a:cubicBezTo>
                  <a:pt x="22" y="14"/>
                  <a:pt x="23" y="13"/>
                  <a:pt x="23" y="13"/>
                </a:cubicBezTo>
                <a:cubicBezTo>
                  <a:pt x="24" y="11"/>
                  <a:pt x="25" y="10"/>
                  <a:pt x="26" y="9"/>
                </a:cubicBezTo>
                <a:close/>
                <a:moveTo>
                  <a:pt x="16" y="15"/>
                </a:moveTo>
                <a:cubicBezTo>
                  <a:pt x="16" y="15"/>
                  <a:pt x="16" y="15"/>
                  <a:pt x="16" y="15"/>
                </a:cubicBezTo>
                <a:cubicBezTo>
                  <a:pt x="16" y="15"/>
                  <a:pt x="16" y="16"/>
                  <a:pt x="15" y="16"/>
                </a:cubicBezTo>
                <a:cubicBezTo>
                  <a:pt x="10" y="21"/>
                  <a:pt x="6" y="29"/>
                  <a:pt x="6" y="37"/>
                </a:cubicBezTo>
                <a:cubicBezTo>
                  <a:pt x="17" y="37"/>
                  <a:pt x="17" y="37"/>
                  <a:pt x="17" y="37"/>
                </a:cubicBezTo>
                <a:cubicBezTo>
                  <a:pt x="17" y="30"/>
                  <a:pt x="19" y="23"/>
                  <a:pt x="21" y="18"/>
                </a:cubicBezTo>
                <a:cubicBezTo>
                  <a:pt x="19" y="17"/>
                  <a:pt x="18" y="16"/>
                  <a:pt x="16" y="15"/>
                </a:cubicBezTo>
                <a:close/>
                <a:moveTo>
                  <a:pt x="6" y="41"/>
                </a:moveTo>
                <a:cubicBezTo>
                  <a:pt x="6" y="41"/>
                  <a:pt x="6" y="41"/>
                  <a:pt x="6" y="41"/>
                </a:cubicBezTo>
                <a:cubicBezTo>
                  <a:pt x="6" y="49"/>
                  <a:pt x="10" y="57"/>
                  <a:pt x="15" y="62"/>
                </a:cubicBezTo>
                <a:cubicBezTo>
                  <a:pt x="16" y="63"/>
                  <a:pt x="16" y="63"/>
                  <a:pt x="16" y="63"/>
                </a:cubicBezTo>
                <a:cubicBezTo>
                  <a:pt x="18" y="62"/>
                  <a:pt x="19" y="61"/>
                  <a:pt x="21" y="60"/>
                </a:cubicBezTo>
                <a:cubicBezTo>
                  <a:pt x="19" y="54"/>
                  <a:pt x="17" y="48"/>
                  <a:pt x="17" y="41"/>
                </a:cubicBezTo>
                <a:cubicBezTo>
                  <a:pt x="6" y="41"/>
                  <a:pt x="6" y="41"/>
                  <a:pt x="6" y="41"/>
                </a:cubicBezTo>
                <a:close/>
                <a:moveTo>
                  <a:pt x="19" y="65"/>
                </a:moveTo>
                <a:cubicBezTo>
                  <a:pt x="19" y="65"/>
                  <a:pt x="19" y="65"/>
                  <a:pt x="19" y="65"/>
                </a:cubicBezTo>
                <a:cubicBezTo>
                  <a:pt x="21" y="67"/>
                  <a:pt x="23" y="68"/>
                  <a:pt x="26" y="69"/>
                </a:cubicBezTo>
                <a:cubicBezTo>
                  <a:pt x="25" y="68"/>
                  <a:pt x="24" y="67"/>
                  <a:pt x="23" y="65"/>
                </a:cubicBezTo>
                <a:cubicBezTo>
                  <a:pt x="23" y="65"/>
                  <a:pt x="22" y="64"/>
                  <a:pt x="22" y="63"/>
                </a:cubicBezTo>
                <a:cubicBezTo>
                  <a:pt x="21" y="64"/>
                  <a:pt x="20" y="65"/>
                  <a:pt x="19" y="65"/>
                </a:cubicBezTo>
                <a:close/>
                <a:moveTo>
                  <a:pt x="40" y="72"/>
                </a:moveTo>
                <a:cubicBezTo>
                  <a:pt x="40" y="72"/>
                  <a:pt x="40" y="72"/>
                  <a:pt x="40" y="72"/>
                </a:cubicBezTo>
                <a:cubicBezTo>
                  <a:pt x="42" y="72"/>
                  <a:pt x="43" y="71"/>
                  <a:pt x="44" y="71"/>
                </a:cubicBezTo>
                <a:cubicBezTo>
                  <a:pt x="47" y="70"/>
                  <a:pt x="49" y="67"/>
                  <a:pt x="51" y="63"/>
                </a:cubicBezTo>
                <a:cubicBezTo>
                  <a:pt x="51" y="63"/>
                  <a:pt x="51" y="62"/>
                  <a:pt x="52" y="62"/>
                </a:cubicBezTo>
                <a:cubicBezTo>
                  <a:pt x="51" y="62"/>
                  <a:pt x="51" y="61"/>
                  <a:pt x="50" y="61"/>
                </a:cubicBezTo>
                <a:cubicBezTo>
                  <a:pt x="47" y="60"/>
                  <a:pt x="44" y="59"/>
                  <a:pt x="40" y="59"/>
                </a:cubicBezTo>
                <a:cubicBezTo>
                  <a:pt x="40" y="72"/>
                  <a:pt x="40" y="72"/>
                  <a:pt x="40" y="72"/>
                </a:cubicBezTo>
                <a:close/>
                <a:moveTo>
                  <a:pt x="51" y="69"/>
                </a:moveTo>
                <a:cubicBezTo>
                  <a:pt x="51" y="69"/>
                  <a:pt x="51" y="69"/>
                  <a:pt x="51" y="69"/>
                </a:cubicBezTo>
                <a:cubicBezTo>
                  <a:pt x="54" y="68"/>
                  <a:pt x="56" y="67"/>
                  <a:pt x="58" y="65"/>
                </a:cubicBezTo>
                <a:cubicBezTo>
                  <a:pt x="57" y="65"/>
                  <a:pt x="56" y="64"/>
                  <a:pt x="55" y="63"/>
                </a:cubicBezTo>
                <a:cubicBezTo>
                  <a:pt x="55" y="64"/>
                  <a:pt x="54" y="65"/>
                  <a:pt x="54" y="65"/>
                </a:cubicBezTo>
                <a:cubicBezTo>
                  <a:pt x="53" y="67"/>
                  <a:pt x="52" y="68"/>
                  <a:pt x="51" y="69"/>
                </a:cubicBezTo>
                <a:close/>
                <a:moveTo>
                  <a:pt x="61" y="63"/>
                </a:moveTo>
                <a:cubicBezTo>
                  <a:pt x="61" y="63"/>
                  <a:pt x="61" y="63"/>
                  <a:pt x="61" y="63"/>
                </a:cubicBezTo>
                <a:cubicBezTo>
                  <a:pt x="62" y="62"/>
                  <a:pt x="62" y="62"/>
                  <a:pt x="62" y="62"/>
                </a:cubicBezTo>
                <a:cubicBezTo>
                  <a:pt x="67" y="57"/>
                  <a:pt x="71" y="49"/>
                  <a:pt x="71" y="41"/>
                </a:cubicBezTo>
                <a:cubicBezTo>
                  <a:pt x="60" y="41"/>
                  <a:pt x="60" y="41"/>
                  <a:pt x="60" y="41"/>
                </a:cubicBezTo>
                <a:cubicBezTo>
                  <a:pt x="60" y="48"/>
                  <a:pt x="58" y="54"/>
                  <a:pt x="56" y="60"/>
                </a:cubicBezTo>
                <a:cubicBezTo>
                  <a:pt x="58" y="61"/>
                  <a:pt x="59" y="62"/>
                  <a:pt x="61" y="63"/>
                </a:cubicBezTo>
                <a:close/>
                <a:moveTo>
                  <a:pt x="53" y="19"/>
                </a:moveTo>
                <a:cubicBezTo>
                  <a:pt x="53" y="19"/>
                  <a:pt x="53" y="19"/>
                  <a:pt x="53" y="19"/>
                </a:cubicBezTo>
                <a:cubicBezTo>
                  <a:pt x="53" y="20"/>
                  <a:pt x="52" y="20"/>
                  <a:pt x="52" y="20"/>
                </a:cubicBezTo>
                <a:cubicBezTo>
                  <a:pt x="48" y="21"/>
                  <a:pt x="44" y="22"/>
                  <a:pt x="40" y="22"/>
                </a:cubicBezTo>
                <a:cubicBezTo>
                  <a:pt x="40" y="37"/>
                  <a:pt x="40" y="37"/>
                  <a:pt x="40" y="37"/>
                </a:cubicBezTo>
                <a:cubicBezTo>
                  <a:pt x="56" y="37"/>
                  <a:pt x="56" y="37"/>
                  <a:pt x="56" y="37"/>
                </a:cubicBezTo>
                <a:cubicBezTo>
                  <a:pt x="56" y="31"/>
                  <a:pt x="55" y="24"/>
                  <a:pt x="53" y="19"/>
                </a:cubicBezTo>
                <a:close/>
                <a:moveTo>
                  <a:pt x="37" y="22"/>
                </a:moveTo>
                <a:cubicBezTo>
                  <a:pt x="37" y="22"/>
                  <a:pt x="37" y="22"/>
                  <a:pt x="37" y="22"/>
                </a:cubicBezTo>
                <a:cubicBezTo>
                  <a:pt x="33" y="22"/>
                  <a:pt x="29" y="21"/>
                  <a:pt x="25" y="20"/>
                </a:cubicBezTo>
                <a:cubicBezTo>
                  <a:pt x="25" y="20"/>
                  <a:pt x="24" y="20"/>
                  <a:pt x="24" y="19"/>
                </a:cubicBezTo>
                <a:cubicBezTo>
                  <a:pt x="22" y="24"/>
                  <a:pt x="21" y="31"/>
                  <a:pt x="21" y="37"/>
                </a:cubicBezTo>
                <a:cubicBezTo>
                  <a:pt x="37" y="37"/>
                  <a:pt x="37" y="37"/>
                  <a:pt x="37" y="37"/>
                </a:cubicBezTo>
                <a:cubicBezTo>
                  <a:pt x="37" y="22"/>
                  <a:pt x="37" y="22"/>
                  <a:pt x="37" y="22"/>
                </a:cubicBezTo>
                <a:close/>
                <a:moveTo>
                  <a:pt x="37" y="56"/>
                </a:moveTo>
                <a:cubicBezTo>
                  <a:pt x="37" y="56"/>
                  <a:pt x="37" y="56"/>
                  <a:pt x="37" y="56"/>
                </a:cubicBezTo>
                <a:cubicBezTo>
                  <a:pt x="37" y="41"/>
                  <a:pt x="37" y="41"/>
                  <a:pt x="37" y="41"/>
                </a:cubicBezTo>
                <a:cubicBezTo>
                  <a:pt x="21" y="41"/>
                  <a:pt x="21" y="41"/>
                  <a:pt x="21" y="41"/>
                </a:cubicBezTo>
                <a:cubicBezTo>
                  <a:pt x="21" y="47"/>
                  <a:pt x="22" y="53"/>
                  <a:pt x="24" y="58"/>
                </a:cubicBezTo>
                <a:cubicBezTo>
                  <a:pt x="24" y="58"/>
                  <a:pt x="25" y="58"/>
                  <a:pt x="25" y="58"/>
                </a:cubicBezTo>
                <a:cubicBezTo>
                  <a:pt x="29" y="57"/>
                  <a:pt x="33" y="56"/>
                  <a:pt x="37" y="56"/>
                </a:cubicBezTo>
                <a:close/>
                <a:moveTo>
                  <a:pt x="40" y="56"/>
                </a:moveTo>
                <a:cubicBezTo>
                  <a:pt x="40" y="56"/>
                  <a:pt x="40" y="56"/>
                  <a:pt x="40" y="56"/>
                </a:cubicBezTo>
                <a:cubicBezTo>
                  <a:pt x="44" y="56"/>
                  <a:pt x="48" y="57"/>
                  <a:pt x="52" y="58"/>
                </a:cubicBezTo>
                <a:cubicBezTo>
                  <a:pt x="52" y="58"/>
                  <a:pt x="53" y="58"/>
                  <a:pt x="53" y="58"/>
                </a:cubicBezTo>
                <a:cubicBezTo>
                  <a:pt x="55" y="53"/>
                  <a:pt x="56" y="47"/>
                  <a:pt x="56" y="41"/>
                </a:cubicBezTo>
                <a:cubicBezTo>
                  <a:pt x="40" y="41"/>
                  <a:pt x="40" y="41"/>
                  <a:pt x="40" y="41"/>
                </a:cubicBezTo>
                <a:cubicBezTo>
                  <a:pt x="40" y="56"/>
                  <a:pt x="40" y="56"/>
                  <a:pt x="40" y="56"/>
                </a:cubicBezTo>
                <a:close/>
              </a:path>
            </a:pathLst>
          </a:custGeom>
          <a:solidFill>
            <a:schemeClr val="accent1"/>
          </a:solidFill>
          <a:ln>
            <a:noFill/>
          </a:ln>
        </p:spPr>
        <p:txBody>
          <a:bodyPr/>
          <a:lstStyle/>
          <a:p>
            <a:endParaRPr lang="zh-CN" altLang="en-US"/>
          </a:p>
        </p:txBody>
      </p:sp>
      <p:sp>
        <p:nvSpPr>
          <p:cNvPr id="20" name="Freeform 34"/>
          <p:cNvSpPr>
            <a:spLocks noEditPoints="1"/>
          </p:cNvSpPr>
          <p:nvPr/>
        </p:nvSpPr>
        <p:spPr bwMode="auto">
          <a:xfrm>
            <a:off x="5731828" y="2277933"/>
            <a:ext cx="233362" cy="238272"/>
          </a:xfrm>
          <a:custGeom>
            <a:avLst/>
            <a:gdLst>
              <a:gd name="T0" fmla="*/ 39 w 77"/>
              <a:gd name="T1" fmla="*/ 57 h 78"/>
              <a:gd name="T2" fmla="*/ 48 w 77"/>
              <a:gd name="T3" fmla="*/ 8 h 78"/>
              <a:gd name="T4" fmla="*/ 53 w 77"/>
              <a:gd name="T5" fmla="*/ 10 h 78"/>
              <a:gd name="T6" fmla="*/ 61 w 77"/>
              <a:gd name="T7" fmla="*/ 7 h 78"/>
              <a:gd name="T8" fmla="*/ 71 w 77"/>
              <a:gd name="T9" fmla="*/ 20 h 78"/>
              <a:gd name="T10" fmla="*/ 69 w 77"/>
              <a:gd name="T11" fmla="*/ 29 h 78"/>
              <a:gd name="T12" fmla="*/ 77 w 77"/>
              <a:gd name="T13" fmla="*/ 32 h 78"/>
              <a:gd name="T14" fmla="*/ 74 w 77"/>
              <a:gd name="T15" fmla="*/ 48 h 78"/>
              <a:gd name="T16" fmla="*/ 67 w 77"/>
              <a:gd name="T17" fmla="*/ 53 h 78"/>
              <a:gd name="T18" fmla="*/ 71 w 77"/>
              <a:gd name="T19" fmla="*/ 61 h 78"/>
              <a:gd name="T20" fmla="*/ 57 w 77"/>
              <a:gd name="T21" fmla="*/ 71 h 78"/>
              <a:gd name="T22" fmla="*/ 51 w 77"/>
              <a:gd name="T23" fmla="*/ 68 h 78"/>
              <a:gd name="T24" fmla="*/ 45 w 77"/>
              <a:gd name="T25" fmla="*/ 78 h 78"/>
              <a:gd name="T26" fmla="*/ 29 w 77"/>
              <a:gd name="T27" fmla="*/ 75 h 78"/>
              <a:gd name="T28" fmla="*/ 26 w 77"/>
              <a:gd name="T29" fmla="*/ 68 h 78"/>
              <a:gd name="T30" fmla="*/ 24 w 77"/>
              <a:gd name="T31" fmla="*/ 67 h 78"/>
              <a:gd name="T32" fmla="*/ 16 w 77"/>
              <a:gd name="T33" fmla="*/ 71 h 78"/>
              <a:gd name="T34" fmla="*/ 6 w 77"/>
              <a:gd name="T35" fmla="*/ 57 h 78"/>
              <a:gd name="T36" fmla="*/ 8 w 77"/>
              <a:gd name="T37" fmla="*/ 48 h 78"/>
              <a:gd name="T38" fmla="*/ 0 w 77"/>
              <a:gd name="T39" fmla="*/ 45 h 78"/>
              <a:gd name="T40" fmla="*/ 8 w 77"/>
              <a:gd name="T41" fmla="*/ 29 h 78"/>
              <a:gd name="T42" fmla="*/ 6 w 77"/>
              <a:gd name="T43" fmla="*/ 20 h 78"/>
              <a:gd name="T44" fmla="*/ 6 w 77"/>
              <a:gd name="T45" fmla="*/ 16 h 78"/>
              <a:gd name="T46" fmla="*/ 24 w 77"/>
              <a:gd name="T47" fmla="*/ 10 h 78"/>
              <a:gd name="T48" fmla="*/ 32 w 77"/>
              <a:gd name="T49" fmla="*/ 0 h 78"/>
              <a:gd name="T50" fmla="*/ 48 w 77"/>
              <a:gd name="T51" fmla="*/ 3 h 78"/>
              <a:gd name="T52" fmla="*/ 48 w 77"/>
              <a:gd name="T53" fmla="*/ 15 h 78"/>
              <a:gd name="T54" fmla="*/ 42 w 77"/>
              <a:gd name="T55" fmla="*/ 11 h 78"/>
              <a:gd name="T56" fmla="*/ 35 w 77"/>
              <a:gd name="T57" fmla="*/ 11 h 78"/>
              <a:gd name="T58" fmla="*/ 25 w 77"/>
              <a:gd name="T59" fmla="*/ 17 h 78"/>
              <a:gd name="T60" fmla="*/ 13 w 77"/>
              <a:gd name="T61" fmla="*/ 18 h 78"/>
              <a:gd name="T62" fmla="*/ 14 w 77"/>
              <a:gd name="T63" fmla="*/ 29 h 78"/>
              <a:gd name="T64" fmla="*/ 6 w 77"/>
              <a:gd name="T65" fmla="*/ 35 h 78"/>
              <a:gd name="T66" fmla="*/ 13 w 77"/>
              <a:gd name="T67" fmla="*/ 45 h 78"/>
              <a:gd name="T68" fmla="*/ 16 w 77"/>
              <a:gd name="T69" fmla="*/ 56 h 78"/>
              <a:gd name="T70" fmla="*/ 21 w 77"/>
              <a:gd name="T71" fmla="*/ 61 h 78"/>
              <a:gd name="T72" fmla="*/ 32 w 77"/>
              <a:gd name="T73" fmla="*/ 64 h 78"/>
              <a:gd name="T74" fmla="*/ 42 w 77"/>
              <a:gd name="T75" fmla="*/ 72 h 78"/>
              <a:gd name="T76" fmla="*/ 44 w 77"/>
              <a:gd name="T77" fmla="*/ 64 h 78"/>
              <a:gd name="T78" fmla="*/ 52 w 77"/>
              <a:gd name="T79" fmla="*/ 61 h 78"/>
              <a:gd name="T80" fmla="*/ 64 w 77"/>
              <a:gd name="T81" fmla="*/ 59 h 78"/>
              <a:gd name="T82" fmla="*/ 63 w 77"/>
              <a:gd name="T83" fmla="*/ 49 h 78"/>
              <a:gd name="T84" fmla="*/ 71 w 77"/>
              <a:gd name="T85" fmla="*/ 42 h 78"/>
              <a:gd name="T86" fmla="*/ 64 w 77"/>
              <a:gd name="T87" fmla="*/ 33 h 78"/>
              <a:gd name="T88" fmla="*/ 61 w 77"/>
              <a:gd name="T89" fmla="*/ 21 h 78"/>
              <a:gd name="T90" fmla="*/ 56 w 77"/>
              <a:gd name="T91" fmla="*/ 16 h 78"/>
              <a:gd name="T92" fmla="*/ 39 w 77"/>
              <a:gd name="T93" fmla="*/ 24 h 78"/>
              <a:gd name="T94" fmla="*/ 39 w 77"/>
              <a:gd name="T95" fmla="*/ 5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 h="78">
                <a:moveTo>
                  <a:pt x="39" y="20"/>
                </a:moveTo>
                <a:cubicBezTo>
                  <a:pt x="49" y="20"/>
                  <a:pt x="57" y="29"/>
                  <a:pt x="57" y="39"/>
                </a:cubicBezTo>
                <a:cubicBezTo>
                  <a:pt x="57" y="49"/>
                  <a:pt x="49" y="57"/>
                  <a:pt x="39" y="57"/>
                </a:cubicBezTo>
                <a:cubicBezTo>
                  <a:pt x="28" y="57"/>
                  <a:pt x="20" y="49"/>
                  <a:pt x="20" y="39"/>
                </a:cubicBezTo>
                <a:cubicBezTo>
                  <a:pt x="20" y="29"/>
                  <a:pt x="28" y="20"/>
                  <a:pt x="39" y="20"/>
                </a:cubicBezTo>
                <a:close/>
                <a:moveTo>
                  <a:pt x="48" y="8"/>
                </a:moveTo>
                <a:cubicBezTo>
                  <a:pt x="48" y="8"/>
                  <a:pt x="48" y="8"/>
                  <a:pt x="48" y="8"/>
                </a:cubicBezTo>
                <a:cubicBezTo>
                  <a:pt x="49" y="9"/>
                  <a:pt x="50" y="9"/>
                  <a:pt x="51" y="9"/>
                </a:cubicBezTo>
                <a:cubicBezTo>
                  <a:pt x="52" y="10"/>
                  <a:pt x="52" y="10"/>
                  <a:pt x="53" y="10"/>
                </a:cubicBezTo>
                <a:cubicBezTo>
                  <a:pt x="57" y="7"/>
                  <a:pt x="57" y="7"/>
                  <a:pt x="57" y="7"/>
                </a:cubicBezTo>
                <a:cubicBezTo>
                  <a:pt x="58" y="5"/>
                  <a:pt x="60" y="5"/>
                  <a:pt x="61" y="7"/>
                </a:cubicBezTo>
                <a:cubicBezTo>
                  <a:pt x="61" y="7"/>
                  <a:pt x="61" y="7"/>
                  <a:pt x="61" y="7"/>
                </a:cubicBezTo>
                <a:cubicBezTo>
                  <a:pt x="61" y="7"/>
                  <a:pt x="61" y="7"/>
                  <a:pt x="61" y="7"/>
                </a:cubicBezTo>
                <a:cubicBezTo>
                  <a:pt x="71" y="16"/>
                  <a:pt x="71" y="16"/>
                  <a:pt x="71" y="16"/>
                </a:cubicBezTo>
                <a:cubicBezTo>
                  <a:pt x="72" y="17"/>
                  <a:pt x="72" y="19"/>
                  <a:pt x="71" y="20"/>
                </a:cubicBezTo>
                <a:cubicBezTo>
                  <a:pt x="67" y="24"/>
                  <a:pt x="67" y="24"/>
                  <a:pt x="67" y="24"/>
                </a:cubicBezTo>
                <a:cubicBezTo>
                  <a:pt x="67" y="25"/>
                  <a:pt x="68" y="26"/>
                  <a:pt x="68" y="26"/>
                </a:cubicBezTo>
                <a:cubicBezTo>
                  <a:pt x="68" y="27"/>
                  <a:pt x="69" y="28"/>
                  <a:pt x="69" y="29"/>
                </a:cubicBezTo>
                <a:cubicBezTo>
                  <a:pt x="74" y="29"/>
                  <a:pt x="74" y="29"/>
                  <a:pt x="74" y="29"/>
                </a:cubicBezTo>
                <a:cubicBezTo>
                  <a:pt x="76" y="29"/>
                  <a:pt x="77" y="30"/>
                  <a:pt x="77" y="32"/>
                </a:cubicBezTo>
                <a:cubicBezTo>
                  <a:pt x="77" y="32"/>
                  <a:pt x="77" y="32"/>
                  <a:pt x="77" y="32"/>
                </a:cubicBezTo>
                <a:cubicBezTo>
                  <a:pt x="77" y="45"/>
                  <a:pt x="77" y="45"/>
                  <a:pt x="77" y="45"/>
                </a:cubicBezTo>
                <a:cubicBezTo>
                  <a:pt x="77" y="47"/>
                  <a:pt x="76" y="48"/>
                  <a:pt x="74" y="48"/>
                </a:cubicBezTo>
                <a:cubicBezTo>
                  <a:pt x="74" y="48"/>
                  <a:pt x="74" y="48"/>
                  <a:pt x="74" y="48"/>
                </a:cubicBezTo>
                <a:cubicBezTo>
                  <a:pt x="69" y="48"/>
                  <a:pt x="69" y="48"/>
                  <a:pt x="69" y="48"/>
                </a:cubicBezTo>
                <a:cubicBezTo>
                  <a:pt x="69" y="49"/>
                  <a:pt x="68" y="50"/>
                  <a:pt x="68" y="51"/>
                </a:cubicBezTo>
                <a:cubicBezTo>
                  <a:pt x="68" y="52"/>
                  <a:pt x="67" y="53"/>
                  <a:pt x="67" y="53"/>
                </a:cubicBezTo>
                <a:cubicBezTo>
                  <a:pt x="71" y="57"/>
                  <a:pt x="71" y="57"/>
                  <a:pt x="71" y="57"/>
                </a:cubicBezTo>
                <a:cubicBezTo>
                  <a:pt x="72" y="58"/>
                  <a:pt x="72" y="60"/>
                  <a:pt x="71" y="61"/>
                </a:cubicBezTo>
                <a:cubicBezTo>
                  <a:pt x="71" y="61"/>
                  <a:pt x="71" y="61"/>
                  <a:pt x="71" y="61"/>
                </a:cubicBezTo>
                <a:cubicBezTo>
                  <a:pt x="71" y="61"/>
                  <a:pt x="71" y="61"/>
                  <a:pt x="71" y="61"/>
                </a:cubicBezTo>
                <a:cubicBezTo>
                  <a:pt x="61" y="71"/>
                  <a:pt x="61" y="71"/>
                  <a:pt x="61" y="71"/>
                </a:cubicBezTo>
                <a:cubicBezTo>
                  <a:pt x="60" y="72"/>
                  <a:pt x="58" y="72"/>
                  <a:pt x="57" y="71"/>
                </a:cubicBezTo>
                <a:cubicBezTo>
                  <a:pt x="53" y="67"/>
                  <a:pt x="53" y="67"/>
                  <a:pt x="53" y="67"/>
                </a:cubicBezTo>
                <a:cubicBezTo>
                  <a:pt x="52" y="68"/>
                  <a:pt x="52" y="68"/>
                  <a:pt x="51" y="68"/>
                </a:cubicBezTo>
                <a:cubicBezTo>
                  <a:pt x="51" y="68"/>
                  <a:pt x="51" y="68"/>
                  <a:pt x="51" y="68"/>
                </a:cubicBezTo>
                <a:cubicBezTo>
                  <a:pt x="50" y="69"/>
                  <a:pt x="49" y="69"/>
                  <a:pt x="48" y="69"/>
                </a:cubicBezTo>
                <a:cubicBezTo>
                  <a:pt x="48" y="75"/>
                  <a:pt x="48" y="75"/>
                  <a:pt x="48" y="75"/>
                </a:cubicBezTo>
                <a:cubicBezTo>
                  <a:pt x="48" y="76"/>
                  <a:pt x="47" y="78"/>
                  <a:pt x="45" y="78"/>
                </a:cubicBezTo>
                <a:cubicBezTo>
                  <a:pt x="45" y="77"/>
                  <a:pt x="45" y="77"/>
                  <a:pt x="45" y="77"/>
                </a:cubicBezTo>
                <a:cubicBezTo>
                  <a:pt x="32" y="77"/>
                  <a:pt x="32" y="77"/>
                  <a:pt x="32" y="77"/>
                </a:cubicBezTo>
                <a:cubicBezTo>
                  <a:pt x="30" y="77"/>
                  <a:pt x="29" y="76"/>
                  <a:pt x="29" y="75"/>
                </a:cubicBezTo>
                <a:cubicBezTo>
                  <a:pt x="29" y="75"/>
                  <a:pt x="29" y="75"/>
                  <a:pt x="29" y="75"/>
                </a:cubicBezTo>
                <a:cubicBezTo>
                  <a:pt x="29" y="69"/>
                  <a:pt x="29" y="69"/>
                  <a:pt x="29" y="69"/>
                </a:cubicBezTo>
                <a:cubicBezTo>
                  <a:pt x="28" y="69"/>
                  <a:pt x="27" y="69"/>
                  <a:pt x="26" y="68"/>
                </a:cubicBezTo>
                <a:cubicBezTo>
                  <a:pt x="26" y="68"/>
                  <a:pt x="26" y="68"/>
                  <a:pt x="26" y="68"/>
                </a:cubicBezTo>
                <a:cubicBezTo>
                  <a:pt x="26" y="68"/>
                  <a:pt x="26" y="68"/>
                  <a:pt x="26" y="68"/>
                </a:cubicBezTo>
                <a:cubicBezTo>
                  <a:pt x="25" y="68"/>
                  <a:pt x="25" y="67"/>
                  <a:pt x="24" y="67"/>
                </a:cubicBezTo>
                <a:cubicBezTo>
                  <a:pt x="20" y="71"/>
                  <a:pt x="20" y="71"/>
                  <a:pt x="20" y="71"/>
                </a:cubicBezTo>
                <a:cubicBezTo>
                  <a:pt x="19" y="72"/>
                  <a:pt x="17" y="72"/>
                  <a:pt x="16" y="71"/>
                </a:cubicBezTo>
                <a:cubicBezTo>
                  <a:pt x="16" y="71"/>
                  <a:pt x="16" y="71"/>
                  <a:pt x="16" y="71"/>
                </a:cubicBezTo>
                <a:cubicBezTo>
                  <a:pt x="16" y="71"/>
                  <a:pt x="16" y="71"/>
                  <a:pt x="16" y="71"/>
                </a:cubicBezTo>
                <a:cubicBezTo>
                  <a:pt x="6" y="61"/>
                  <a:pt x="6" y="61"/>
                  <a:pt x="6" y="61"/>
                </a:cubicBezTo>
                <a:cubicBezTo>
                  <a:pt x="5" y="60"/>
                  <a:pt x="5" y="58"/>
                  <a:pt x="6" y="57"/>
                </a:cubicBezTo>
                <a:cubicBezTo>
                  <a:pt x="10" y="53"/>
                  <a:pt x="10" y="53"/>
                  <a:pt x="10" y="53"/>
                </a:cubicBezTo>
                <a:cubicBezTo>
                  <a:pt x="10" y="53"/>
                  <a:pt x="9" y="52"/>
                  <a:pt x="9" y="51"/>
                </a:cubicBezTo>
                <a:cubicBezTo>
                  <a:pt x="9" y="50"/>
                  <a:pt x="8" y="49"/>
                  <a:pt x="8" y="48"/>
                </a:cubicBezTo>
                <a:cubicBezTo>
                  <a:pt x="3" y="48"/>
                  <a:pt x="3" y="48"/>
                  <a:pt x="3" y="48"/>
                </a:cubicBezTo>
                <a:cubicBezTo>
                  <a:pt x="1" y="48"/>
                  <a:pt x="0" y="47"/>
                  <a:pt x="0" y="45"/>
                </a:cubicBezTo>
                <a:cubicBezTo>
                  <a:pt x="0" y="45"/>
                  <a:pt x="0" y="45"/>
                  <a:pt x="0" y="45"/>
                </a:cubicBezTo>
                <a:cubicBezTo>
                  <a:pt x="0" y="32"/>
                  <a:pt x="0" y="32"/>
                  <a:pt x="0" y="32"/>
                </a:cubicBezTo>
                <a:cubicBezTo>
                  <a:pt x="0" y="30"/>
                  <a:pt x="1" y="29"/>
                  <a:pt x="3" y="29"/>
                </a:cubicBezTo>
                <a:cubicBezTo>
                  <a:pt x="8" y="29"/>
                  <a:pt x="8" y="29"/>
                  <a:pt x="8" y="29"/>
                </a:cubicBezTo>
                <a:cubicBezTo>
                  <a:pt x="8" y="28"/>
                  <a:pt x="9" y="27"/>
                  <a:pt x="9" y="26"/>
                </a:cubicBezTo>
                <a:cubicBezTo>
                  <a:pt x="9" y="26"/>
                  <a:pt x="10" y="25"/>
                  <a:pt x="10" y="24"/>
                </a:cubicBezTo>
                <a:cubicBezTo>
                  <a:pt x="6" y="20"/>
                  <a:pt x="6" y="20"/>
                  <a:pt x="6" y="20"/>
                </a:cubicBezTo>
                <a:cubicBezTo>
                  <a:pt x="5" y="19"/>
                  <a:pt x="5" y="17"/>
                  <a:pt x="6" y="16"/>
                </a:cubicBezTo>
                <a:cubicBezTo>
                  <a:pt x="6" y="16"/>
                  <a:pt x="6" y="16"/>
                  <a:pt x="6" y="16"/>
                </a:cubicBezTo>
                <a:cubicBezTo>
                  <a:pt x="6" y="16"/>
                  <a:pt x="6" y="16"/>
                  <a:pt x="6" y="16"/>
                </a:cubicBezTo>
                <a:cubicBezTo>
                  <a:pt x="16" y="7"/>
                  <a:pt x="16" y="7"/>
                  <a:pt x="16" y="7"/>
                </a:cubicBezTo>
                <a:cubicBezTo>
                  <a:pt x="17" y="5"/>
                  <a:pt x="19" y="5"/>
                  <a:pt x="20" y="7"/>
                </a:cubicBezTo>
                <a:cubicBezTo>
                  <a:pt x="24" y="10"/>
                  <a:pt x="24" y="10"/>
                  <a:pt x="24" y="10"/>
                </a:cubicBezTo>
                <a:cubicBezTo>
                  <a:pt x="25" y="10"/>
                  <a:pt x="27" y="9"/>
                  <a:pt x="29" y="8"/>
                </a:cubicBezTo>
                <a:cubicBezTo>
                  <a:pt x="29" y="3"/>
                  <a:pt x="29" y="3"/>
                  <a:pt x="29" y="3"/>
                </a:cubicBezTo>
                <a:cubicBezTo>
                  <a:pt x="29" y="1"/>
                  <a:pt x="30" y="0"/>
                  <a:pt x="32" y="0"/>
                </a:cubicBezTo>
                <a:cubicBezTo>
                  <a:pt x="32" y="0"/>
                  <a:pt x="32" y="0"/>
                  <a:pt x="32" y="0"/>
                </a:cubicBezTo>
                <a:cubicBezTo>
                  <a:pt x="45" y="0"/>
                  <a:pt x="45" y="0"/>
                  <a:pt x="45" y="0"/>
                </a:cubicBezTo>
                <a:cubicBezTo>
                  <a:pt x="47" y="0"/>
                  <a:pt x="48" y="1"/>
                  <a:pt x="48" y="3"/>
                </a:cubicBezTo>
                <a:cubicBezTo>
                  <a:pt x="48" y="3"/>
                  <a:pt x="48" y="3"/>
                  <a:pt x="48" y="3"/>
                </a:cubicBezTo>
                <a:cubicBezTo>
                  <a:pt x="48" y="8"/>
                  <a:pt x="48" y="8"/>
                  <a:pt x="48" y="8"/>
                </a:cubicBezTo>
                <a:close/>
                <a:moveTo>
                  <a:pt x="48" y="15"/>
                </a:moveTo>
                <a:cubicBezTo>
                  <a:pt x="48" y="15"/>
                  <a:pt x="48" y="15"/>
                  <a:pt x="48" y="15"/>
                </a:cubicBezTo>
                <a:cubicBezTo>
                  <a:pt x="47" y="14"/>
                  <a:pt x="46" y="14"/>
                  <a:pt x="45" y="13"/>
                </a:cubicBezTo>
                <a:cubicBezTo>
                  <a:pt x="43" y="13"/>
                  <a:pt x="42" y="12"/>
                  <a:pt x="42" y="11"/>
                </a:cubicBezTo>
                <a:cubicBezTo>
                  <a:pt x="42" y="6"/>
                  <a:pt x="42" y="6"/>
                  <a:pt x="42" y="6"/>
                </a:cubicBezTo>
                <a:cubicBezTo>
                  <a:pt x="35" y="6"/>
                  <a:pt x="35" y="6"/>
                  <a:pt x="35" y="6"/>
                </a:cubicBezTo>
                <a:cubicBezTo>
                  <a:pt x="35" y="11"/>
                  <a:pt x="35" y="11"/>
                  <a:pt x="35" y="11"/>
                </a:cubicBezTo>
                <a:cubicBezTo>
                  <a:pt x="35" y="12"/>
                  <a:pt x="34" y="13"/>
                  <a:pt x="33" y="13"/>
                </a:cubicBezTo>
                <a:cubicBezTo>
                  <a:pt x="30" y="14"/>
                  <a:pt x="27" y="15"/>
                  <a:pt x="25" y="17"/>
                </a:cubicBezTo>
                <a:cubicBezTo>
                  <a:pt x="25" y="17"/>
                  <a:pt x="25" y="17"/>
                  <a:pt x="25" y="17"/>
                </a:cubicBezTo>
                <a:cubicBezTo>
                  <a:pt x="24" y="17"/>
                  <a:pt x="22" y="17"/>
                  <a:pt x="21" y="16"/>
                </a:cubicBezTo>
                <a:cubicBezTo>
                  <a:pt x="18" y="13"/>
                  <a:pt x="18" y="13"/>
                  <a:pt x="18" y="13"/>
                </a:cubicBezTo>
                <a:cubicBezTo>
                  <a:pt x="13" y="18"/>
                  <a:pt x="13" y="18"/>
                  <a:pt x="13" y="18"/>
                </a:cubicBezTo>
                <a:cubicBezTo>
                  <a:pt x="16" y="21"/>
                  <a:pt x="16" y="21"/>
                  <a:pt x="16" y="21"/>
                </a:cubicBezTo>
                <a:cubicBezTo>
                  <a:pt x="17" y="22"/>
                  <a:pt x="17" y="24"/>
                  <a:pt x="16" y="25"/>
                </a:cubicBezTo>
                <a:cubicBezTo>
                  <a:pt x="16" y="26"/>
                  <a:pt x="15" y="27"/>
                  <a:pt x="14" y="29"/>
                </a:cubicBezTo>
                <a:cubicBezTo>
                  <a:pt x="14" y="30"/>
                  <a:pt x="14" y="31"/>
                  <a:pt x="13" y="33"/>
                </a:cubicBezTo>
                <a:cubicBezTo>
                  <a:pt x="13" y="34"/>
                  <a:pt x="12" y="35"/>
                  <a:pt x="10" y="35"/>
                </a:cubicBezTo>
                <a:cubicBezTo>
                  <a:pt x="6" y="35"/>
                  <a:pt x="6" y="35"/>
                  <a:pt x="6" y="35"/>
                </a:cubicBezTo>
                <a:cubicBezTo>
                  <a:pt x="6" y="42"/>
                  <a:pt x="6" y="42"/>
                  <a:pt x="6" y="42"/>
                </a:cubicBezTo>
                <a:cubicBezTo>
                  <a:pt x="10" y="42"/>
                  <a:pt x="10" y="42"/>
                  <a:pt x="10" y="42"/>
                </a:cubicBezTo>
                <a:cubicBezTo>
                  <a:pt x="12" y="42"/>
                  <a:pt x="13" y="43"/>
                  <a:pt x="13" y="45"/>
                </a:cubicBezTo>
                <a:cubicBezTo>
                  <a:pt x="13" y="46"/>
                  <a:pt x="14" y="47"/>
                  <a:pt x="14" y="49"/>
                </a:cubicBezTo>
                <a:cubicBezTo>
                  <a:pt x="15" y="50"/>
                  <a:pt x="16" y="51"/>
                  <a:pt x="16" y="52"/>
                </a:cubicBezTo>
                <a:cubicBezTo>
                  <a:pt x="17" y="54"/>
                  <a:pt x="17" y="55"/>
                  <a:pt x="16" y="56"/>
                </a:cubicBezTo>
                <a:cubicBezTo>
                  <a:pt x="13" y="59"/>
                  <a:pt x="13" y="59"/>
                  <a:pt x="13" y="59"/>
                </a:cubicBezTo>
                <a:cubicBezTo>
                  <a:pt x="18" y="64"/>
                  <a:pt x="18" y="64"/>
                  <a:pt x="18" y="64"/>
                </a:cubicBezTo>
                <a:cubicBezTo>
                  <a:pt x="21" y="61"/>
                  <a:pt x="21" y="61"/>
                  <a:pt x="21" y="61"/>
                </a:cubicBezTo>
                <a:cubicBezTo>
                  <a:pt x="22" y="60"/>
                  <a:pt x="24" y="60"/>
                  <a:pt x="25" y="61"/>
                </a:cubicBezTo>
                <a:cubicBezTo>
                  <a:pt x="26" y="62"/>
                  <a:pt x="27" y="62"/>
                  <a:pt x="29" y="63"/>
                </a:cubicBezTo>
                <a:cubicBezTo>
                  <a:pt x="30" y="63"/>
                  <a:pt x="31" y="64"/>
                  <a:pt x="32" y="64"/>
                </a:cubicBezTo>
                <a:cubicBezTo>
                  <a:pt x="34" y="64"/>
                  <a:pt x="35" y="66"/>
                  <a:pt x="35" y="67"/>
                </a:cubicBezTo>
                <a:cubicBezTo>
                  <a:pt x="35" y="72"/>
                  <a:pt x="35" y="72"/>
                  <a:pt x="35" y="72"/>
                </a:cubicBezTo>
                <a:cubicBezTo>
                  <a:pt x="42" y="72"/>
                  <a:pt x="42" y="72"/>
                  <a:pt x="42" y="72"/>
                </a:cubicBezTo>
                <a:cubicBezTo>
                  <a:pt x="42" y="67"/>
                  <a:pt x="42" y="67"/>
                  <a:pt x="42" y="67"/>
                </a:cubicBezTo>
                <a:cubicBezTo>
                  <a:pt x="42" y="67"/>
                  <a:pt x="42" y="67"/>
                  <a:pt x="42" y="67"/>
                </a:cubicBezTo>
                <a:cubicBezTo>
                  <a:pt x="42" y="66"/>
                  <a:pt x="43" y="64"/>
                  <a:pt x="44" y="64"/>
                </a:cubicBezTo>
                <a:cubicBezTo>
                  <a:pt x="46" y="64"/>
                  <a:pt x="47" y="63"/>
                  <a:pt x="48" y="63"/>
                </a:cubicBezTo>
                <a:cubicBezTo>
                  <a:pt x="48" y="63"/>
                  <a:pt x="48" y="63"/>
                  <a:pt x="48" y="63"/>
                </a:cubicBezTo>
                <a:cubicBezTo>
                  <a:pt x="50" y="62"/>
                  <a:pt x="51" y="62"/>
                  <a:pt x="52" y="61"/>
                </a:cubicBezTo>
                <a:cubicBezTo>
                  <a:pt x="53" y="60"/>
                  <a:pt x="55" y="60"/>
                  <a:pt x="56" y="61"/>
                </a:cubicBezTo>
                <a:cubicBezTo>
                  <a:pt x="59" y="64"/>
                  <a:pt x="59" y="64"/>
                  <a:pt x="59" y="64"/>
                </a:cubicBezTo>
                <a:cubicBezTo>
                  <a:pt x="64" y="59"/>
                  <a:pt x="64" y="59"/>
                  <a:pt x="64" y="59"/>
                </a:cubicBezTo>
                <a:cubicBezTo>
                  <a:pt x="61" y="56"/>
                  <a:pt x="61" y="56"/>
                  <a:pt x="61" y="56"/>
                </a:cubicBezTo>
                <a:cubicBezTo>
                  <a:pt x="60" y="55"/>
                  <a:pt x="60" y="54"/>
                  <a:pt x="61" y="52"/>
                </a:cubicBezTo>
                <a:cubicBezTo>
                  <a:pt x="61" y="51"/>
                  <a:pt x="62" y="50"/>
                  <a:pt x="63" y="49"/>
                </a:cubicBezTo>
                <a:cubicBezTo>
                  <a:pt x="63" y="47"/>
                  <a:pt x="64" y="46"/>
                  <a:pt x="64" y="45"/>
                </a:cubicBezTo>
                <a:cubicBezTo>
                  <a:pt x="64" y="43"/>
                  <a:pt x="65" y="42"/>
                  <a:pt x="67" y="42"/>
                </a:cubicBezTo>
                <a:cubicBezTo>
                  <a:pt x="71" y="42"/>
                  <a:pt x="71" y="42"/>
                  <a:pt x="71" y="42"/>
                </a:cubicBezTo>
                <a:cubicBezTo>
                  <a:pt x="71" y="35"/>
                  <a:pt x="71" y="35"/>
                  <a:pt x="71" y="35"/>
                </a:cubicBezTo>
                <a:cubicBezTo>
                  <a:pt x="67" y="35"/>
                  <a:pt x="67" y="35"/>
                  <a:pt x="67" y="35"/>
                </a:cubicBezTo>
                <a:cubicBezTo>
                  <a:pt x="65" y="35"/>
                  <a:pt x="64" y="34"/>
                  <a:pt x="64" y="33"/>
                </a:cubicBezTo>
                <a:cubicBezTo>
                  <a:pt x="64" y="31"/>
                  <a:pt x="63" y="30"/>
                  <a:pt x="63" y="29"/>
                </a:cubicBezTo>
                <a:cubicBezTo>
                  <a:pt x="62" y="27"/>
                  <a:pt x="61" y="26"/>
                  <a:pt x="61" y="25"/>
                </a:cubicBezTo>
                <a:cubicBezTo>
                  <a:pt x="60" y="24"/>
                  <a:pt x="60" y="22"/>
                  <a:pt x="61" y="21"/>
                </a:cubicBezTo>
                <a:cubicBezTo>
                  <a:pt x="64" y="18"/>
                  <a:pt x="64" y="18"/>
                  <a:pt x="64" y="18"/>
                </a:cubicBezTo>
                <a:cubicBezTo>
                  <a:pt x="59" y="13"/>
                  <a:pt x="59" y="13"/>
                  <a:pt x="59" y="13"/>
                </a:cubicBezTo>
                <a:cubicBezTo>
                  <a:pt x="56" y="16"/>
                  <a:pt x="56" y="16"/>
                  <a:pt x="56" y="16"/>
                </a:cubicBezTo>
                <a:cubicBezTo>
                  <a:pt x="55" y="17"/>
                  <a:pt x="53" y="17"/>
                  <a:pt x="52" y="17"/>
                </a:cubicBezTo>
                <a:cubicBezTo>
                  <a:pt x="51" y="16"/>
                  <a:pt x="50" y="15"/>
                  <a:pt x="48" y="15"/>
                </a:cubicBezTo>
                <a:close/>
                <a:moveTo>
                  <a:pt x="39" y="24"/>
                </a:moveTo>
                <a:cubicBezTo>
                  <a:pt x="39" y="24"/>
                  <a:pt x="39" y="24"/>
                  <a:pt x="39" y="24"/>
                </a:cubicBezTo>
                <a:cubicBezTo>
                  <a:pt x="30" y="24"/>
                  <a:pt x="24" y="31"/>
                  <a:pt x="24" y="39"/>
                </a:cubicBezTo>
                <a:cubicBezTo>
                  <a:pt x="24" y="47"/>
                  <a:pt x="30" y="54"/>
                  <a:pt x="39" y="54"/>
                </a:cubicBezTo>
                <a:cubicBezTo>
                  <a:pt x="47" y="54"/>
                  <a:pt x="53" y="47"/>
                  <a:pt x="53" y="39"/>
                </a:cubicBezTo>
                <a:cubicBezTo>
                  <a:pt x="53" y="31"/>
                  <a:pt x="47" y="24"/>
                  <a:pt x="39" y="24"/>
                </a:cubicBezTo>
                <a:close/>
              </a:path>
            </a:pathLst>
          </a:custGeom>
          <a:solidFill>
            <a:schemeClr val="accent3"/>
          </a:solidFill>
          <a:ln>
            <a:noFill/>
          </a:ln>
        </p:spPr>
        <p:txBody>
          <a:bodyPr/>
          <a:lstStyle/>
          <a:p>
            <a:endParaRPr lang="zh-CN" altLang="en-US"/>
          </a:p>
        </p:txBody>
      </p:sp>
      <p:sp>
        <p:nvSpPr>
          <p:cNvPr id="22" name="Rectangle 36"/>
          <p:cNvSpPr>
            <a:spLocks noChangeArrowheads="1"/>
          </p:cNvSpPr>
          <p:nvPr/>
        </p:nvSpPr>
        <p:spPr bwMode="auto">
          <a:xfrm>
            <a:off x="512753" y="1541798"/>
            <a:ext cx="591185" cy="34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defTabSz="1088390">
              <a:lnSpc>
                <a:spcPct val="120000"/>
              </a:lnSpc>
              <a:defRPr/>
            </a:pPr>
            <a:r>
              <a:rPr lang="zh-CN" altLang="en-US" sz="1400" b="1" dirty="0">
                <a:solidFill>
                  <a:schemeClr val="bg1"/>
                </a:solidFill>
                <a:latin typeface="微软雅黑" panose="020B0503020204020204" pitchFamily="34" charset="-122"/>
                <a:ea typeface="微软雅黑" panose="020B0503020204020204" pitchFamily="34" charset="-122"/>
                <a:cs typeface="Open Sans" pitchFamily="34" charset="0"/>
              </a:rPr>
              <a:t>食 育</a:t>
            </a:r>
          </a:p>
        </p:txBody>
      </p:sp>
      <p:sp>
        <p:nvSpPr>
          <p:cNvPr id="23" name="Rectangle 37"/>
          <p:cNvSpPr>
            <a:spLocks noChangeArrowheads="1"/>
          </p:cNvSpPr>
          <p:nvPr/>
        </p:nvSpPr>
        <p:spPr bwMode="auto">
          <a:xfrm>
            <a:off x="5604502" y="1339233"/>
            <a:ext cx="487680" cy="7550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defTabSz="1088390">
              <a:lnSpc>
                <a:spcPct val="120000"/>
              </a:lnSpc>
              <a:defRPr/>
            </a:pPr>
            <a: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t>广义</a:t>
            </a:r>
            <a:b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br>
            <a: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t>的</a:t>
            </a:r>
            <a:b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br>
            <a: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t>食育</a:t>
            </a:r>
          </a:p>
        </p:txBody>
      </p:sp>
      <p:sp>
        <p:nvSpPr>
          <p:cNvPr id="25" name="Rectangle 39"/>
          <p:cNvSpPr>
            <a:spLocks noChangeArrowheads="1"/>
          </p:cNvSpPr>
          <p:nvPr/>
        </p:nvSpPr>
        <p:spPr bwMode="auto">
          <a:xfrm>
            <a:off x="3100378" y="2802966"/>
            <a:ext cx="487680" cy="7550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ctr" defTabSz="1088390">
              <a:lnSpc>
                <a:spcPct val="120000"/>
              </a:lnSpc>
              <a:defRPr/>
            </a:pPr>
            <a: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t>狭义</a:t>
            </a:r>
            <a:b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br>
            <a: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t>的</a:t>
            </a:r>
            <a:b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br>
            <a:r>
              <a:rPr lang="zh-CN" altLang="en-US" sz="1200" b="1" dirty="0">
                <a:solidFill>
                  <a:schemeClr val="bg1"/>
                </a:solidFill>
                <a:latin typeface="微软雅黑" panose="020B0503020204020204" pitchFamily="34" charset="-122"/>
                <a:ea typeface="微软雅黑" panose="020B0503020204020204" pitchFamily="34" charset="-122"/>
                <a:cs typeface="Open Sans" pitchFamily="34" charset="0"/>
              </a:rPr>
              <a:t>食育</a:t>
            </a:r>
          </a:p>
        </p:txBody>
      </p:sp>
      <p:sp>
        <p:nvSpPr>
          <p:cNvPr id="27" name="Rectangle 41"/>
          <p:cNvSpPr>
            <a:spLocks noChangeArrowheads="1"/>
          </p:cNvSpPr>
          <p:nvPr/>
        </p:nvSpPr>
        <p:spPr bwMode="auto">
          <a:xfrm>
            <a:off x="1258570" y="1741170"/>
            <a:ext cx="1706880" cy="1938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a:spAutoFit/>
          </a:bodyPr>
          <a:lstStyle/>
          <a:p>
            <a:pPr>
              <a:lnSpc>
                <a:spcPct val="200000"/>
              </a:lnSpc>
            </a:pPr>
            <a:r>
              <a:rPr lang="en-US" altLang="zh-CN" sz="9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《食育基本法》（</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2005</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）明确提出</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食育是生存的基本，是教育的三大支柱：知育、德育、体育的基础。</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Rectangle 41"/>
          <p:cNvSpPr>
            <a:spLocks noChangeArrowheads="1"/>
          </p:cNvSpPr>
          <p:nvPr/>
        </p:nvSpPr>
        <p:spPr bwMode="auto">
          <a:xfrm>
            <a:off x="3757930" y="2211070"/>
            <a:ext cx="1701165" cy="19380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a:spAutoFit/>
          </a:bodyPr>
          <a:lstStyle/>
          <a:p>
            <a:pPr>
              <a:lnSpc>
                <a:spcPct val="200000"/>
              </a:lnSpc>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狭义的食育即饮食教育，是指对孩子进行包括饮食观念、膳食营养知识和饮食卫生安全等一系列营养学教育。</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Rectangle 41"/>
          <p:cNvSpPr>
            <a:spLocks noChangeArrowheads="1"/>
          </p:cNvSpPr>
          <p:nvPr/>
        </p:nvSpPr>
        <p:spPr bwMode="auto">
          <a:xfrm>
            <a:off x="6345555" y="899160"/>
            <a:ext cx="2563495" cy="41541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a:spAutoFit/>
          </a:bodyPr>
          <a:lstStyle/>
          <a:p>
            <a:pPr>
              <a:lnSpc>
                <a:spcPct val="200000"/>
              </a:lnSpc>
            </a:pP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广义的食育是通过对食物营养、食品安全的认知、食文化的传承、饮食与环境的调和、对食物的感恩之心等的教育和多种多样的烹饪、栽种等体验，获得有关</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食</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的知识和选择</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食</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的能力，培养出：有人与自然环境和谐相处的意识，有传统食文化理解力、有良好饮食习惯的能过健康生活的人。达到：</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通过食育，培养国民终生健康的身心和丰富的人格</a:t>
            </a:r>
            <a:r>
              <a:rPr lang="en-US" altLang="zh-CN"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这一目的。</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食育教育</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10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par>
                                <p:cTn id="23" presetID="53" presetClass="entr" presetSubtype="16" fill="hold" grpId="0" nodeType="withEffect">
                                  <p:stCondLst>
                                    <p:cond delay="300"/>
                                  </p:stCondLst>
                                  <p:childTnLst>
                                    <p:set>
                                      <p:cBhvr>
                                        <p:cTn id="24" dur="1" fill="hold">
                                          <p:stCondLst>
                                            <p:cond delay="0"/>
                                          </p:stCondLst>
                                        </p:cTn>
                                        <p:tgtEl>
                                          <p:spTgt spid="4"/>
                                        </p:tgtEl>
                                        <p:attrNameLst>
                                          <p:attrName>style.visibility</p:attrName>
                                        </p:attrNameLst>
                                      </p:cBhvr>
                                      <p:to>
                                        <p:strVal val="visible"/>
                                      </p:to>
                                    </p:set>
                                    <p:anim calcmode="lin" valueType="num">
                                      <p:cBhvr>
                                        <p:cTn id="25" dur="300" fill="hold"/>
                                        <p:tgtEl>
                                          <p:spTgt spid="4"/>
                                        </p:tgtEl>
                                        <p:attrNameLst>
                                          <p:attrName>ppt_w</p:attrName>
                                        </p:attrNameLst>
                                      </p:cBhvr>
                                      <p:tavLst>
                                        <p:tav tm="0">
                                          <p:val>
                                            <p:fltVal val="0"/>
                                          </p:val>
                                        </p:tav>
                                        <p:tav tm="100000">
                                          <p:val>
                                            <p:strVal val="#ppt_w"/>
                                          </p:val>
                                        </p:tav>
                                      </p:tavLst>
                                    </p:anim>
                                    <p:anim calcmode="lin" valueType="num">
                                      <p:cBhvr>
                                        <p:cTn id="26" dur="300" fill="hold"/>
                                        <p:tgtEl>
                                          <p:spTgt spid="4"/>
                                        </p:tgtEl>
                                        <p:attrNameLst>
                                          <p:attrName>ppt_h</p:attrName>
                                        </p:attrNameLst>
                                      </p:cBhvr>
                                      <p:tavLst>
                                        <p:tav tm="0">
                                          <p:val>
                                            <p:fltVal val="0"/>
                                          </p:val>
                                        </p:tav>
                                        <p:tav tm="100000">
                                          <p:val>
                                            <p:strVal val="#ppt_h"/>
                                          </p:val>
                                        </p:tav>
                                      </p:tavLst>
                                    </p:anim>
                                    <p:animEffect transition="in" filter="fade">
                                      <p:cBhvr>
                                        <p:cTn id="27" dur="300"/>
                                        <p:tgtEl>
                                          <p:spTgt spid="4"/>
                                        </p:tgtEl>
                                      </p:cBhvr>
                                    </p:animEffect>
                                  </p:childTnLst>
                                </p:cTn>
                              </p:par>
                              <p:par>
                                <p:cTn id="28" presetID="6" presetClass="emph" presetSubtype="0" autoRev="1" fill="hold" grpId="1" nodeType="withEffect">
                                  <p:stCondLst>
                                    <p:cond delay="600"/>
                                  </p:stCondLst>
                                  <p:childTnLst>
                                    <p:animScale>
                                      <p:cBhvr>
                                        <p:cTn id="29" dur="150" fill="hold"/>
                                        <p:tgtEl>
                                          <p:spTgt spid="4"/>
                                        </p:tgtEl>
                                      </p:cBhvr>
                                      <p:by x="110000" y="110000"/>
                                    </p:animScale>
                                  </p:childTnLst>
                                </p:cTn>
                              </p:par>
                              <p:par>
                                <p:cTn id="30" presetID="53" presetClass="entr" presetSubtype="16" fill="hold" grpId="0" nodeType="withEffect">
                                  <p:stCondLst>
                                    <p:cond delay="400"/>
                                  </p:stCondLst>
                                  <p:childTnLst>
                                    <p:set>
                                      <p:cBhvr>
                                        <p:cTn id="31" dur="1" fill="hold">
                                          <p:stCondLst>
                                            <p:cond delay="0"/>
                                          </p:stCondLst>
                                        </p:cTn>
                                        <p:tgtEl>
                                          <p:spTgt spid="19"/>
                                        </p:tgtEl>
                                        <p:attrNameLst>
                                          <p:attrName>style.visibility</p:attrName>
                                        </p:attrNameLst>
                                      </p:cBhvr>
                                      <p:to>
                                        <p:strVal val="visible"/>
                                      </p:to>
                                    </p:set>
                                    <p:anim calcmode="lin" valueType="num">
                                      <p:cBhvr>
                                        <p:cTn id="32" dur="300" fill="hold"/>
                                        <p:tgtEl>
                                          <p:spTgt spid="19"/>
                                        </p:tgtEl>
                                        <p:attrNameLst>
                                          <p:attrName>ppt_w</p:attrName>
                                        </p:attrNameLst>
                                      </p:cBhvr>
                                      <p:tavLst>
                                        <p:tav tm="0">
                                          <p:val>
                                            <p:fltVal val="0"/>
                                          </p:val>
                                        </p:tav>
                                        <p:tav tm="100000">
                                          <p:val>
                                            <p:strVal val="#ppt_w"/>
                                          </p:val>
                                        </p:tav>
                                      </p:tavLst>
                                    </p:anim>
                                    <p:anim calcmode="lin" valueType="num">
                                      <p:cBhvr>
                                        <p:cTn id="33" dur="300" fill="hold"/>
                                        <p:tgtEl>
                                          <p:spTgt spid="19"/>
                                        </p:tgtEl>
                                        <p:attrNameLst>
                                          <p:attrName>ppt_h</p:attrName>
                                        </p:attrNameLst>
                                      </p:cBhvr>
                                      <p:tavLst>
                                        <p:tav tm="0">
                                          <p:val>
                                            <p:fltVal val="0"/>
                                          </p:val>
                                        </p:tav>
                                        <p:tav tm="100000">
                                          <p:val>
                                            <p:strVal val="#ppt_h"/>
                                          </p:val>
                                        </p:tav>
                                      </p:tavLst>
                                    </p:anim>
                                    <p:animEffect transition="in" filter="fade">
                                      <p:cBhvr>
                                        <p:cTn id="34" dur="300"/>
                                        <p:tgtEl>
                                          <p:spTgt spid="19"/>
                                        </p:tgtEl>
                                      </p:cBhvr>
                                    </p:animEffect>
                                  </p:childTnLst>
                                </p:cTn>
                              </p:par>
                              <p:par>
                                <p:cTn id="35" presetID="6" presetClass="emph" presetSubtype="0" autoRev="1" fill="hold" grpId="1" nodeType="withEffect">
                                  <p:stCondLst>
                                    <p:cond delay="700"/>
                                  </p:stCondLst>
                                  <p:childTnLst>
                                    <p:animScale>
                                      <p:cBhvr>
                                        <p:cTn id="36" dur="150" fill="hold"/>
                                        <p:tgtEl>
                                          <p:spTgt spid="19"/>
                                        </p:tgtEl>
                                      </p:cBhvr>
                                      <p:by x="110000" y="110000"/>
                                    </p:animScale>
                                  </p:childTnLst>
                                </p:cTn>
                              </p:par>
                              <p:par>
                                <p:cTn id="37" presetID="2" presetClass="entr" presetSubtype="4" fill="hold" grpId="0" nodeType="withEffect">
                                  <p:stCondLst>
                                    <p:cond delay="70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80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53" presetClass="entr" presetSubtype="16" fill="hold" grpId="0" nodeType="withEffect">
                                  <p:stCondLst>
                                    <p:cond delay="10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300" fill="hold"/>
                                        <p:tgtEl>
                                          <p:spTgt spid="14"/>
                                        </p:tgtEl>
                                        <p:attrNameLst>
                                          <p:attrName>ppt_w</p:attrName>
                                        </p:attrNameLst>
                                      </p:cBhvr>
                                      <p:tavLst>
                                        <p:tav tm="0">
                                          <p:val>
                                            <p:fltVal val="0"/>
                                          </p:val>
                                        </p:tav>
                                        <p:tav tm="100000">
                                          <p:val>
                                            <p:strVal val="#ppt_w"/>
                                          </p:val>
                                        </p:tav>
                                      </p:tavLst>
                                    </p:anim>
                                    <p:anim calcmode="lin" valueType="num">
                                      <p:cBhvr>
                                        <p:cTn id="48" dur="300" fill="hold"/>
                                        <p:tgtEl>
                                          <p:spTgt spid="14"/>
                                        </p:tgtEl>
                                        <p:attrNameLst>
                                          <p:attrName>ppt_h</p:attrName>
                                        </p:attrNameLst>
                                      </p:cBhvr>
                                      <p:tavLst>
                                        <p:tav tm="0">
                                          <p:val>
                                            <p:fltVal val="0"/>
                                          </p:val>
                                        </p:tav>
                                        <p:tav tm="100000">
                                          <p:val>
                                            <p:strVal val="#ppt_h"/>
                                          </p:val>
                                        </p:tav>
                                      </p:tavLst>
                                    </p:anim>
                                    <p:animEffect transition="in" filter="fade">
                                      <p:cBhvr>
                                        <p:cTn id="49" dur="300"/>
                                        <p:tgtEl>
                                          <p:spTgt spid="14"/>
                                        </p:tgtEl>
                                      </p:cBhvr>
                                    </p:animEffect>
                                  </p:childTnLst>
                                </p:cTn>
                              </p:par>
                              <p:par>
                                <p:cTn id="50" presetID="6" presetClass="emph" presetSubtype="0" autoRev="1" fill="hold" grpId="1" nodeType="withEffect">
                                  <p:stCondLst>
                                    <p:cond delay="1300"/>
                                  </p:stCondLst>
                                  <p:childTnLst>
                                    <p:animScale>
                                      <p:cBhvr>
                                        <p:cTn id="51" dur="150" fill="hold"/>
                                        <p:tgtEl>
                                          <p:spTgt spid="14"/>
                                        </p:tgtEl>
                                      </p:cBhvr>
                                      <p:by x="110000" y="110000"/>
                                    </p:animScale>
                                  </p:childTnLst>
                                </p:cTn>
                              </p:par>
                              <p:par>
                                <p:cTn id="52" presetID="53" presetClass="entr" presetSubtype="16" fill="hold" grpId="0" nodeType="withEffect">
                                  <p:stCondLst>
                                    <p:cond delay="11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300" fill="hold"/>
                                        <p:tgtEl>
                                          <p:spTgt spid="18"/>
                                        </p:tgtEl>
                                        <p:attrNameLst>
                                          <p:attrName>ppt_w</p:attrName>
                                        </p:attrNameLst>
                                      </p:cBhvr>
                                      <p:tavLst>
                                        <p:tav tm="0">
                                          <p:val>
                                            <p:fltVal val="0"/>
                                          </p:val>
                                        </p:tav>
                                        <p:tav tm="100000">
                                          <p:val>
                                            <p:strVal val="#ppt_w"/>
                                          </p:val>
                                        </p:tav>
                                      </p:tavLst>
                                    </p:anim>
                                    <p:anim calcmode="lin" valueType="num">
                                      <p:cBhvr>
                                        <p:cTn id="55" dur="300" fill="hold"/>
                                        <p:tgtEl>
                                          <p:spTgt spid="18"/>
                                        </p:tgtEl>
                                        <p:attrNameLst>
                                          <p:attrName>ppt_h</p:attrName>
                                        </p:attrNameLst>
                                      </p:cBhvr>
                                      <p:tavLst>
                                        <p:tav tm="0">
                                          <p:val>
                                            <p:fltVal val="0"/>
                                          </p:val>
                                        </p:tav>
                                        <p:tav tm="100000">
                                          <p:val>
                                            <p:strVal val="#ppt_h"/>
                                          </p:val>
                                        </p:tav>
                                      </p:tavLst>
                                    </p:anim>
                                    <p:animEffect transition="in" filter="fade">
                                      <p:cBhvr>
                                        <p:cTn id="56" dur="300"/>
                                        <p:tgtEl>
                                          <p:spTgt spid="18"/>
                                        </p:tgtEl>
                                      </p:cBhvr>
                                    </p:animEffect>
                                  </p:childTnLst>
                                </p:cTn>
                              </p:par>
                              <p:par>
                                <p:cTn id="57" presetID="6" presetClass="emph" presetSubtype="0" autoRev="1" fill="hold" grpId="1" nodeType="withEffect">
                                  <p:stCondLst>
                                    <p:cond delay="1400"/>
                                  </p:stCondLst>
                                  <p:childTnLst>
                                    <p:animScale>
                                      <p:cBhvr>
                                        <p:cTn id="58" dur="150" fill="hold"/>
                                        <p:tgtEl>
                                          <p:spTgt spid="18"/>
                                        </p:tgtEl>
                                      </p:cBhvr>
                                      <p:by x="110000" y="110000"/>
                                    </p:animScale>
                                  </p:childTnLst>
                                </p:cTn>
                              </p:par>
                              <p:par>
                                <p:cTn id="59" presetID="2" presetClass="entr" presetSubtype="1" fill="hold" grpId="0" nodeType="withEffect">
                                  <p:stCondLst>
                                    <p:cond delay="140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0-#ppt_h/2"/>
                                          </p:val>
                                        </p:tav>
                                        <p:tav tm="100000">
                                          <p:val>
                                            <p:strVal val="#ppt_y"/>
                                          </p:val>
                                        </p:tav>
                                      </p:tavLst>
                                    </p:anim>
                                  </p:childTnLst>
                                </p:cTn>
                              </p:par>
                              <p:par>
                                <p:cTn id="63" presetID="2" presetClass="entr" presetSubtype="1" fill="hold" grpId="0" nodeType="withEffect">
                                  <p:stCondLst>
                                    <p:cond delay="150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0-#ppt_h/2"/>
                                          </p:val>
                                        </p:tav>
                                        <p:tav tm="100000">
                                          <p:val>
                                            <p:strVal val="#ppt_y"/>
                                          </p:val>
                                        </p:tav>
                                      </p:tavLst>
                                    </p:anim>
                                  </p:childTnLst>
                                </p:cTn>
                              </p:par>
                              <p:par>
                                <p:cTn id="67" presetID="53" presetClass="entr" presetSubtype="16" fill="hold" grpId="0" nodeType="withEffect">
                                  <p:stCondLst>
                                    <p:cond delay="17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300" fill="hold"/>
                                        <p:tgtEl>
                                          <p:spTgt spid="12"/>
                                        </p:tgtEl>
                                        <p:attrNameLst>
                                          <p:attrName>ppt_w</p:attrName>
                                        </p:attrNameLst>
                                      </p:cBhvr>
                                      <p:tavLst>
                                        <p:tav tm="0">
                                          <p:val>
                                            <p:fltVal val="0"/>
                                          </p:val>
                                        </p:tav>
                                        <p:tav tm="100000">
                                          <p:val>
                                            <p:strVal val="#ppt_w"/>
                                          </p:val>
                                        </p:tav>
                                      </p:tavLst>
                                    </p:anim>
                                    <p:anim calcmode="lin" valueType="num">
                                      <p:cBhvr>
                                        <p:cTn id="70" dur="300" fill="hold"/>
                                        <p:tgtEl>
                                          <p:spTgt spid="12"/>
                                        </p:tgtEl>
                                        <p:attrNameLst>
                                          <p:attrName>ppt_h</p:attrName>
                                        </p:attrNameLst>
                                      </p:cBhvr>
                                      <p:tavLst>
                                        <p:tav tm="0">
                                          <p:val>
                                            <p:fltVal val="0"/>
                                          </p:val>
                                        </p:tav>
                                        <p:tav tm="100000">
                                          <p:val>
                                            <p:strVal val="#ppt_h"/>
                                          </p:val>
                                        </p:tav>
                                      </p:tavLst>
                                    </p:anim>
                                    <p:animEffect transition="in" filter="fade">
                                      <p:cBhvr>
                                        <p:cTn id="71" dur="300"/>
                                        <p:tgtEl>
                                          <p:spTgt spid="12"/>
                                        </p:tgtEl>
                                      </p:cBhvr>
                                    </p:animEffect>
                                  </p:childTnLst>
                                </p:cTn>
                              </p:par>
                              <p:par>
                                <p:cTn id="72" presetID="6" presetClass="emph" presetSubtype="0" autoRev="1" fill="hold" grpId="1" nodeType="withEffect">
                                  <p:stCondLst>
                                    <p:cond delay="2000"/>
                                  </p:stCondLst>
                                  <p:childTnLst>
                                    <p:animScale>
                                      <p:cBhvr>
                                        <p:cTn id="73" dur="150" fill="hold"/>
                                        <p:tgtEl>
                                          <p:spTgt spid="12"/>
                                        </p:tgtEl>
                                      </p:cBhvr>
                                      <p:by x="110000" y="110000"/>
                                    </p:animScale>
                                  </p:childTnLst>
                                </p:cTn>
                              </p:par>
                              <p:par>
                                <p:cTn id="74" presetID="53" presetClass="entr" presetSubtype="16" fill="hold" grpId="0" nodeType="withEffect">
                                  <p:stCondLst>
                                    <p:cond delay="1800"/>
                                  </p:stCondLst>
                                  <p:childTnLst>
                                    <p:set>
                                      <p:cBhvr>
                                        <p:cTn id="75" dur="1" fill="hold">
                                          <p:stCondLst>
                                            <p:cond delay="0"/>
                                          </p:stCondLst>
                                        </p:cTn>
                                        <p:tgtEl>
                                          <p:spTgt spid="20"/>
                                        </p:tgtEl>
                                        <p:attrNameLst>
                                          <p:attrName>style.visibility</p:attrName>
                                        </p:attrNameLst>
                                      </p:cBhvr>
                                      <p:to>
                                        <p:strVal val="visible"/>
                                      </p:to>
                                    </p:set>
                                    <p:anim calcmode="lin" valueType="num">
                                      <p:cBhvr>
                                        <p:cTn id="76" dur="300" fill="hold"/>
                                        <p:tgtEl>
                                          <p:spTgt spid="20"/>
                                        </p:tgtEl>
                                        <p:attrNameLst>
                                          <p:attrName>ppt_w</p:attrName>
                                        </p:attrNameLst>
                                      </p:cBhvr>
                                      <p:tavLst>
                                        <p:tav tm="0">
                                          <p:val>
                                            <p:fltVal val="0"/>
                                          </p:val>
                                        </p:tav>
                                        <p:tav tm="100000">
                                          <p:val>
                                            <p:strVal val="#ppt_w"/>
                                          </p:val>
                                        </p:tav>
                                      </p:tavLst>
                                    </p:anim>
                                    <p:anim calcmode="lin" valueType="num">
                                      <p:cBhvr>
                                        <p:cTn id="77" dur="300" fill="hold"/>
                                        <p:tgtEl>
                                          <p:spTgt spid="20"/>
                                        </p:tgtEl>
                                        <p:attrNameLst>
                                          <p:attrName>ppt_h</p:attrName>
                                        </p:attrNameLst>
                                      </p:cBhvr>
                                      <p:tavLst>
                                        <p:tav tm="0">
                                          <p:val>
                                            <p:fltVal val="0"/>
                                          </p:val>
                                        </p:tav>
                                        <p:tav tm="100000">
                                          <p:val>
                                            <p:strVal val="#ppt_h"/>
                                          </p:val>
                                        </p:tav>
                                      </p:tavLst>
                                    </p:anim>
                                    <p:animEffect transition="in" filter="fade">
                                      <p:cBhvr>
                                        <p:cTn id="78" dur="300"/>
                                        <p:tgtEl>
                                          <p:spTgt spid="20"/>
                                        </p:tgtEl>
                                      </p:cBhvr>
                                    </p:animEffect>
                                  </p:childTnLst>
                                </p:cTn>
                              </p:par>
                              <p:par>
                                <p:cTn id="79" presetID="6" presetClass="emph" presetSubtype="0" autoRev="1" fill="hold" grpId="1" nodeType="withEffect">
                                  <p:stCondLst>
                                    <p:cond delay="2100"/>
                                  </p:stCondLst>
                                  <p:childTnLst>
                                    <p:animScale>
                                      <p:cBhvr>
                                        <p:cTn id="80" dur="150" fill="hold"/>
                                        <p:tgtEl>
                                          <p:spTgt spid="20"/>
                                        </p:tgtEl>
                                      </p:cBhvr>
                                      <p:by x="110000" y="110000"/>
                                    </p:animScale>
                                  </p:childTnLst>
                                </p:cTn>
                              </p:par>
                              <p:par>
                                <p:cTn id="81" presetID="2" presetClass="entr" presetSubtype="2" fill="hold" grpId="0" nodeType="withEffect">
                                  <p:stCondLst>
                                    <p:cond delay="3700"/>
                                  </p:stCondLst>
                                  <p:childTnLst>
                                    <p:set>
                                      <p:cBhvr>
                                        <p:cTn id="82" dur="1" fill="hold">
                                          <p:stCondLst>
                                            <p:cond delay="0"/>
                                          </p:stCondLst>
                                        </p:cTn>
                                        <p:tgtEl>
                                          <p:spTgt spid="27"/>
                                        </p:tgtEl>
                                        <p:attrNameLst>
                                          <p:attrName>style.visibility</p:attrName>
                                        </p:attrNameLst>
                                      </p:cBhvr>
                                      <p:to>
                                        <p:strVal val="visible"/>
                                      </p:to>
                                    </p:set>
                                    <p:anim calcmode="lin" valueType="num">
                                      <p:cBhvr additive="base">
                                        <p:cTn id="83" dur="500" fill="hold"/>
                                        <p:tgtEl>
                                          <p:spTgt spid="27"/>
                                        </p:tgtEl>
                                        <p:attrNameLst>
                                          <p:attrName>ppt_x</p:attrName>
                                        </p:attrNameLst>
                                      </p:cBhvr>
                                      <p:tavLst>
                                        <p:tav tm="0">
                                          <p:val>
                                            <p:strVal val="1+#ppt_w/2"/>
                                          </p:val>
                                        </p:tav>
                                        <p:tav tm="100000">
                                          <p:val>
                                            <p:strVal val="#ppt_x"/>
                                          </p:val>
                                        </p:tav>
                                      </p:tavLst>
                                    </p:anim>
                                    <p:anim calcmode="lin" valueType="num">
                                      <p:cBhvr additive="base">
                                        <p:cTn id="84" dur="500" fill="hold"/>
                                        <p:tgtEl>
                                          <p:spTgt spid="27"/>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3700"/>
                                  </p:stCondLst>
                                  <p:childTnLst>
                                    <p:set>
                                      <p:cBhvr>
                                        <p:cTn id="86" dur="1" fill="hold">
                                          <p:stCondLst>
                                            <p:cond delay="0"/>
                                          </p:stCondLst>
                                        </p:cTn>
                                        <p:tgtEl>
                                          <p:spTgt spid="6"/>
                                        </p:tgtEl>
                                        <p:attrNameLst>
                                          <p:attrName>style.visibility</p:attrName>
                                        </p:attrNameLst>
                                      </p:cBhvr>
                                      <p:to>
                                        <p:strVal val="visible"/>
                                      </p:to>
                                    </p:set>
                                    <p:anim calcmode="lin" valueType="num">
                                      <p:cBhvr additive="base">
                                        <p:cTn id="87" dur="500" fill="hold"/>
                                        <p:tgtEl>
                                          <p:spTgt spid="6"/>
                                        </p:tgtEl>
                                        <p:attrNameLst>
                                          <p:attrName>ppt_x</p:attrName>
                                        </p:attrNameLst>
                                      </p:cBhvr>
                                      <p:tavLst>
                                        <p:tav tm="0">
                                          <p:val>
                                            <p:strVal val="1+#ppt_w/2"/>
                                          </p:val>
                                        </p:tav>
                                        <p:tav tm="100000">
                                          <p:val>
                                            <p:strVal val="#ppt_x"/>
                                          </p:val>
                                        </p:tav>
                                      </p:tavLst>
                                    </p:anim>
                                    <p:anim calcmode="lin" valueType="num">
                                      <p:cBhvr additive="base">
                                        <p:cTn id="88" dur="500" fill="hold"/>
                                        <p:tgtEl>
                                          <p:spTgt spid="6"/>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370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fill="hold"/>
                                        <p:tgtEl>
                                          <p:spTgt spid="30"/>
                                        </p:tgtEl>
                                        <p:attrNameLst>
                                          <p:attrName>ppt_x</p:attrName>
                                        </p:attrNameLst>
                                      </p:cBhvr>
                                      <p:tavLst>
                                        <p:tav tm="0">
                                          <p:val>
                                            <p:strVal val="1+#ppt_w/2"/>
                                          </p:val>
                                        </p:tav>
                                        <p:tav tm="100000">
                                          <p:val>
                                            <p:strVal val="#ppt_x"/>
                                          </p:val>
                                        </p:tav>
                                      </p:tavLst>
                                    </p:anim>
                                    <p:anim calcmode="lin" valueType="num">
                                      <p:cBhvr additive="base">
                                        <p:cTn id="92" dur="500" fill="hold"/>
                                        <p:tgtEl>
                                          <p:spTgt spid="30"/>
                                        </p:tgtEl>
                                        <p:attrNameLst>
                                          <p:attrName>ppt_y</p:attrName>
                                        </p:attrNameLst>
                                      </p:cBhvr>
                                      <p:tavLst>
                                        <p:tav tm="0">
                                          <p:val>
                                            <p:strVal val="#ppt_y"/>
                                          </p:val>
                                        </p:tav>
                                        <p:tav tm="100000">
                                          <p:val>
                                            <p:strVal val="#ppt_y"/>
                                          </p:val>
                                        </p:tav>
                                      </p:tavLst>
                                    </p:anim>
                                  </p:childTnLst>
                                </p:cTn>
                              </p:par>
                              <p:par>
                                <p:cTn id="93" presetID="12" presetClass="entr" presetSubtype="8"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 calcmode="lin" valueType="num">
                                      <p:cBhvr additive="base">
                                        <p:cTn id="95" dur="500"/>
                                        <p:tgtEl>
                                          <p:spTgt spid="21"/>
                                        </p:tgtEl>
                                        <p:attrNameLst>
                                          <p:attrName>ppt_x</p:attrName>
                                        </p:attrNameLst>
                                      </p:cBhvr>
                                      <p:tavLst>
                                        <p:tav tm="0">
                                          <p:val>
                                            <p:strVal val="#ppt_x-#ppt_w*1.125000"/>
                                          </p:val>
                                        </p:tav>
                                        <p:tav tm="100000">
                                          <p:val>
                                            <p:strVal val="#ppt_x"/>
                                          </p:val>
                                        </p:tav>
                                      </p:tavLst>
                                    </p:anim>
                                    <p:animEffect transition="in" filter="wipe(right)">
                                      <p:cBhvr>
                                        <p:cTn id="9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7" grpId="0" bldLvl="0" animBg="1"/>
      <p:bldP spid="4" grpId="0" bldLvl="0" animBg="1"/>
      <p:bldP spid="4" grpId="1" bldLvl="0" animBg="1"/>
      <p:bldP spid="11" grpId="0" bldLvl="0" animBg="1"/>
      <p:bldP spid="12" grpId="0" bldLvl="0" animBg="1"/>
      <p:bldP spid="12" grpId="1" bldLvl="0" animBg="1"/>
      <p:bldP spid="13" grpId="0" bldLvl="0" animBg="1"/>
      <p:bldP spid="14" grpId="0" bldLvl="0" animBg="1"/>
      <p:bldP spid="14" grpId="1" bldLvl="0" animBg="1"/>
      <p:bldP spid="18" grpId="0" bldLvl="0" animBg="1"/>
      <p:bldP spid="18" grpId="1" bldLvl="0" animBg="1"/>
      <p:bldP spid="19" grpId="0" bldLvl="0" animBg="1"/>
      <p:bldP spid="19" grpId="1" bldLvl="0" animBg="1"/>
      <p:bldP spid="20" grpId="0" bldLvl="0" animBg="1"/>
      <p:bldP spid="20" grpId="1" bldLvl="0" animBg="1"/>
      <p:bldP spid="22" grpId="0" bldLvl="0" animBg="1"/>
      <p:bldP spid="23" grpId="0" bldLvl="0" animBg="1"/>
      <p:bldP spid="25" grpId="0" bldLvl="0" animBg="1"/>
      <p:bldP spid="27" grpId="0" bldLvl="0" animBg="1"/>
      <p:bldP spid="6" grpId="0" bldLvl="0" animBg="1"/>
      <p:bldP spid="30" grpId="0" bldLvl="0" animBg="1"/>
      <p:bldP spid="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5" name="直接连接符 4"/>
          <p:cNvCxnSpPr/>
          <p:nvPr>
            <p:custDataLst>
              <p:tags r:id="rId2"/>
            </p:custDataLst>
          </p:nvPr>
        </p:nvCxnSpPr>
        <p:spPr>
          <a:xfrm>
            <a:off x="627540" y="2553667"/>
            <a:ext cx="8169785" cy="0"/>
          </a:xfrm>
          <a:prstGeom prst="line">
            <a:avLst/>
          </a:prstGeom>
          <a:ln w="12700">
            <a:solidFill>
              <a:sysClr val="window" lastClr="FFFFFF">
                <a:lumMod val="65000"/>
              </a:sysClr>
            </a:solidFill>
          </a:ln>
        </p:spPr>
        <p:style>
          <a:lnRef idx="1">
            <a:srgbClr val="8590CA"/>
          </a:lnRef>
          <a:fillRef idx="0">
            <a:srgbClr val="8590CA"/>
          </a:fillRef>
          <a:effectRef idx="0">
            <a:srgbClr val="8590CA"/>
          </a:effectRef>
          <a:fontRef idx="minor">
            <a:sysClr val="windowText" lastClr="000000"/>
          </a:fontRef>
        </p:style>
      </p:cxnSp>
      <p:sp>
        <p:nvSpPr>
          <p:cNvPr id="9" name="椭圆 8"/>
          <p:cNvSpPr/>
          <p:nvPr>
            <p:custDataLst>
              <p:tags r:id="rId3"/>
            </p:custDataLst>
          </p:nvPr>
        </p:nvSpPr>
        <p:spPr>
          <a:xfrm flipH="1">
            <a:off x="5266408" y="2498810"/>
            <a:ext cx="146284" cy="109713"/>
          </a:xfrm>
          <a:prstGeom prst="ellipse">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rgbClr val="FFFFFF">
                  <a:lumMod val="1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椭圆 9"/>
          <p:cNvSpPr/>
          <p:nvPr>
            <p:custDataLst>
              <p:tags r:id="rId4"/>
            </p:custDataLst>
          </p:nvPr>
        </p:nvSpPr>
        <p:spPr>
          <a:xfrm flipH="1">
            <a:off x="5009470" y="2669342"/>
            <a:ext cx="647831" cy="485873"/>
          </a:xfrm>
          <a:prstGeom prst="ellipse">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文本框 14"/>
          <p:cNvSpPr txBox="1"/>
          <p:nvPr>
            <p:custDataLst>
              <p:tags r:id="rId5"/>
            </p:custDataLst>
          </p:nvPr>
        </p:nvSpPr>
        <p:spPr>
          <a:xfrm>
            <a:off x="5009468" y="2668692"/>
            <a:ext cx="647832" cy="487172"/>
          </a:xfrm>
          <a:prstGeom prst="rect">
            <a:avLst/>
          </a:prstGeom>
        </p:spPr>
        <p:txBody>
          <a:bodyPr wrap="square" anchor="ctr" anchorCtr="0">
            <a:noAutofit/>
          </a:bodyPr>
          <a:lstStyle>
            <a:defPPr>
              <a:defRPr lang="zh-CN"/>
            </a:defPPr>
            <a:lvl1pPr algn="ctr">
              <a:defRPr sz="2400">
                <a:solidFill>
                  <a:sysClr val="window" lastClr="FFFFFF"/>
                </a:solidFill>
                <a:latin typeface="微软雅黑 Light" panose="020B0502040204020203" pitchFamily="34" charset="-122"/>
              </a:defRPr>
            </a:lvl1pPr>
          </a:lstStyle>
          <a:p>
            <a:pPr>
              <a:lnSpc>
                <a:spcPct val="120000"/>
              </a:lnSpc>
            </a:pP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烹调</a:t>
            </a:r>
            <a:br>
              <a:rPr lang="zh-CN" altLang="en-US" sz="1000" b="1" dirty="0">
                <a:latin typeface="微软雅黑" panose="020B0503020204020204" pitchFamily="34" charset="-122"/>
                <a:ea typeface="微软雅黑" panose="020B0503020204020204" pitchFamily="34" charset="-122"/>
                <a:sym typeface="Arial" panose="020B0604020202020204" pitchFamily="34" charset="0"/>
              </a:rPr>
            </a:b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分享</a:t>
            </a:r>
          </a:p>
        </p:txBody>
      </p:sp>
      <p:sp>
        <p:nvSpPr>
          <p:cNvPr id="17" name="椭圆 16"/>
          <p:cNvSpPr/>
          <p:nvPr>
            <p:custDataLst>
              <p:tags r:id="rId6"/>
            </p:custDataLst>
          </p:nvPr>
        </p:nvSpPr>
        <p:spPr>
          <a:xfrm flipH="1">
            <a:off x="2529211" y="2498810"/>
            <a:ext cx="146284" cy="109713"/>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rgbClr val="FFFFFF">
                  <a:lumMod val="1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椭圆 20"/>
          <p:cNvSpPr/>
          <p:nvPr>
            <p:custDataLst>
              <p:tags r:id="rId7"/>
            </p:custDataLst>
          </p:nvPr>
        </p:nvSpPr>
        <p:spPr>
          <a:xfrm flipH="1">
            <a:off x="2278438" y="2669342"/>
            <a:ext cx="647831" cy="485873"/>
          </a:xfrm>
          <a:prstGeom prst="ellipse">
            <a:avLst/>
          </a:prstGeom>
          <a:solidFill>
            <a:srgbClr val="8590CA"/>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8"/>
          <p:cNvSpPr txBox="1"/>
          <p:nvPr>
            <p:custDataLst>
              <p:tags r:id="rId8"/>
            </p:custDataLst>
          </p:nvPr>
        </p:nvSpPr>
        <p:spPr>
          <a:xfrm>
            <a:off x="2278437" y="2668692"/>
            <a:ext cx="647832" cy="487172"/>
          </a:xfrm>
          <a:prstGeom prst="rect">
            <a:avLst/>
          </a:prstGeom>
        </p:spPr>
        <p:txBody>
          <a:bodyPr wrap="square" anchor="ctr" anchorCtr="0">
            <a:noAutofit/>
          </a:bodyPr>
          <a:lstStyle>
            <a:defPPr>
              <a:defRPr lang="zh-CN"/>
            </a:defPPr>
            <a:lvl1pPr algn="ctr">
              <a:defRPr sz="2400">
                <a:solidFill>
                  <a:sysClr val="window" lastClr="FFFFFF"/>
                </a:solidFill>
                <a:latin typeface="微软雅黑 Light" panose="020B0502040204020203" pitchFamily="34" charset="-122"/>
              </a:defRPr>
            </a:lvl1pPr>
          </a:lstStyle>
          <a:p>
            <a:pPr>
              <a:lnSpc>
                <a:spcPct val="120000"/>
              </a:lnSpc>
            </a:pP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营养</a:t>
            </a:r>
            <a:br>
              <a:rPr lang="zh-CN" altLang="en-US" sz="1000" b="1" dirty="0">
                <a:latin typeface="微软雅黑" panose="020B0503020204020204" pitchFamily="34" charset="-122"/>
                <a:ea typeface="微软雅黑" panose="020B0503020204020204" pitchFamily="34" charset="-122"/>
                <a:sym typeface="Arial" panose="020B0604020202020204" pitchFamily="34" charset="0"/>
              </a:rPr>
            </a:b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探索</a:t>
            </a:r>
          </a:p>
        </p:txBody>
      </p:sp>
      <p:sp>
        <p:nvSpPr>
          <p:cNvPr id="24" name="椭圆 23"/>
          <p:cNvSpPr/>
          <p:nvPr>
            <p:custDataLst>
              <p:tags r:id="rId9"/>
            </p:custDataLst>
          </p:nvPr>
        </p:nvSpPr>
        <p:spPr>
          <a:xfrm flipH="1">
            <a:off x="3903975" y="2498810"/>
            <a:ext cx="146284" cy="109713"/>
          </a:xfrm>
          <a:prstGeom prst="ellipse">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rgbClr val="FFFFFF">
                  <a:lumMod val="1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6" name="椭圆 25"/>
          <p:cNvSpPr/>
          <p:nvPr>
            <p:custDataLst>
              <p:tags r:id="rId10"/>
            </p:custDataLst>
          </p:nvPr>
        </p:nvSpPr>
        <p:spPr>
          <a:xfrm flipH="1">
            <a:off x="3643953" y="1939666"/>
            <a:ext cx="647831" cy="485873"/>
          </a:xfrm>
          <a:prstGeom prst="ellipse">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文本框 27"/>
          <p:cNvSpPr txBox="1"/>
          <p:nvPr>
            <p:custDataLst>
              <p:tags r:id="rId11"/>
            </p:custDataLst>
          </p:nvPr>
        </p:nvSpPr>
        <p:spPr>
          <a:xfrm>
            <a:off x="3643952" y="1939017"/>
            <a:ext cx="647832" cy="487172"/>
          </a:xfrm>
          <a:prstGeom prst="rect">
            <a:avLst/>
          </a:prstGeom>
        </p:spPr>
        <p:txBody>
          <a:bodyPr wrap="square" anchor="ctr" anchorCtr="0">
            <a:noAutofit/>
          </a:bodyPr>
          <a:lstStyle>
            <a:defPPr>
              <a:defRPr lang="zh-CN"/>
            </a:defPPr>
            <a:lvl1pPr algn="ctr">
              <a:defRPr sz="2400">
                <a:solidFill>
                  <a:sysClr val="window" lastClr="FFFFFF"/>
                </a:solidFill>
                <a:latin typeface="微软雅黑 Light" panose="020B0502040204020203" pitchFamily="34" charset="-122"/>
              </a:defRPr>
            </a:lvl1pPr>
          </a:lstStyle>
          <a:p>
            <a:pPr>
              <a:lnSpc>
                <a:spcPct val="120000"/>
              </a:lnSpc>
            </a:pP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传统</a:t>
            </a:r>
            <a:br>
              <a:rPr lang="zh-CN" altLang="en-US" sz="1000" b="1" dirty="0">
                <a:latin typeface="微软雅黑" panose="020B0503020204020204" pitchFamily="34" charset="-122"/>
                <a:ea typeface="微软雅黑" panose="020B0503020204020204" pitchFamily="34" charset="-122"/>
                <a:sym typeface="Arial" panose="020B0604020202020204" pitchFamily="34" charset="0"/>
              </a:rPr>
            </a:b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文化</a:t>
            </a:r>
          </a:p>
        </p:txBody>
      </p:sp>
      <p:sp>
        <p:nvSpPr>
          <p:cNvPr id="31" name="椭圆 30"/>
          <p:cNvSpPr/>
          <p:nvPr>
            <p:custDataLst>
              <p:tags r:id="rId12"/>
            </p:custDataLst>
          </p:nvPr>
        </p:nvSpPr>
        <p:spPr>
          <a:xfrm flipH="1">
            <a:off x="1166779" y="2498810"/>
            <a:ext cx="146284" cy="109713"/>
          </a:xfrm>
          <a:prstGeom prst="ellipse">
            <a:avLst/>
          </a:prstGeom>
          <a:solidFill>
            <a:srgbClr val="000000"/>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rgbClr val="FFFFFF">
                  <a:lumMod val="1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2" name="椭圆 31"/>
          <p:cNvSpPr/>
          <p:nvPr>
            <p:custDataLst>
              <p:tags r:id="rId13"/>
            </p:custDataLst>
          </p:nvPr>
        </p:nvSpPr>
        <p:spPr>
          <a:xfrm flipH="1">
            <a:off x="912923" y="1939666"/>
            <a:ext cx="647831" cy="485873"/>
          </a:xfrm>
          <a:prstGeom prst="ellipse">
            <a:avLst/>
          </a:prstGeom>
          <a:solidFill>
            <a:srgbClr val="000000"/>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dirty="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3" name="文本框 32"/>
          <p:cNvSpPr txBox="1"/>
          <p:nvPr>
            <p:custDataLst>
              <p:tags r:id="rId14"/>
            </p:custDataLst>
          </p:nvPr>
        </p:nvSpPr>
        <p:spPr>
          <a:xfrm>
            <a:off x="912921" y="1939017"/>
            <a:ext cx="647832" cy="487172"/>
          </a:xfrm>
          <a:prstGeom prst="rect">
            <a:avLst/>
          </a:prstGeom>
        </p:spPr>
        <p:txBody>
          <a:bodyPr wrap="square" anchor="ctr" anchorCtr="0">
            <a:noAutofit/>
          </a:bodyPr>
          <a:lstStyle>
            <a:defPPr>
              <a:defRPr lang="zh-CN"/>
            </a:defPPr>
            <a:lvl1pPr algn="ctr">
              <a:defRPr sz="2400">
                <a:solidFill>
                  <a:sysClr val="window" lastClr="FFFFFF"/>
                </a:solidFill>
                <a:latin typeface="微软雅黑 Light" panose="020B0502040204020203" pitchFamily="34" charset="-122"/>
              </a:defRPr>
            </a:lvl1pPr>
          </a:lstStyle>
          <a:p>
            <a:pPr>
              <a:lnSpc>
                <a:spcPct val="120000"/>
              </a:lnSpc>
            </a:pP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食物</a:t>
            </a:r>
            <a:br>
              <a:rPr lang="zh-CN" altLang="en-US" sz="1000" b="1" dirty="0">
                <a:latin typeface="微软雅黑" panose="020B0503020204020204" pitchFamily="34" charset="-122"/>
                <a:ea typeface="微软雅黑" panose="020B0503020204020204" pitchFamily="34" charset="-122"/>
                <a:sym typeface="Arial" panose="020B0604020202020204" pitchFamily="34" charset="0"/>
              </a:rPr>
            </a:b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认知</a:t>
            </a:r>
          </a:p>
        </p:txBody>
      </p:sp>
      <p:sp>
        <p:nvSpPr>
          <p:cNvPr id="43" name="椭圆 42"/>
          <p:cNvSpPr/>
          <p:nvPr>
            <p:custDataLst>
              <p:tags r:id="rId15"/>
            </p:custDataLst>
          </p:nvPr>
        </p:nvSpPr>
        <p:spPr>
          <a:xfrm flipH="1">
            <a:off x="6635006" y="2498810"/>
            <a:ext cx="146284" cy="109713"/>
          </a:xfrm>
          <a:prstGeom prst="ellipse">
            <a:avLst/>
          </a:pr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rgbClr val="FFFFFF">
                  <a:lumMod val="1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4" name="椭圆 43"/>
          <p:cNvSpPr/>
          <p:nvPr>
            <p:custDataLst>
              <p:tags r:id="rId16"/>
            </p:custDataLst>
          </p:nvPr>
        </p:nvSpPr>
        <p:spPr>
          <a:xfrm flipH="1">
            <a:off x="6374985" y="1939666"/>
            <a:ext cx="647831" cy="485873"/>
          </a:xfrm>
          <a:prstGeom prst="ellipse">
            <a:avLst/>
          </a:pr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5" name="文本框 44"/>
          <p:cNvSpPr txBox="1"/>
          <p:nvPr>
            <p:custDataLst>
              <p:tags r:id="rId17"/>
            </p:custDataLst>
          </p:nvPr>
        </p:nvSpPr>
        <p:spPr>
          <a:xfrm>
            <a:off x="6374983" y="1939017"/>
            <a:ext cx="647832" cy="487172"/>
          </a:xfrm>
          <a:prstGeom prst="rect">
            <a:avLst/>
          </a:prstGeom>
        </p:spPr>
        <p:txBody>
          <a:bodyPr wrap="square" anchor="ctr" anchorCtr="0">
            <a:noAutofit/>
          </a:bodyPr>
          <a:lstStyle>
            <a:defPPr>
              <a:defRPr lang="zh-CN"/>
            </a:defPPr>
            <a:lvl1pPr algn="ctr">
              <a:defRPr sz="2400">
                <a:solidFill>
                  <a:sysClr val="window" lastClr="FFFFFF"/>
                </a:solidFill>
                <a:latin typeface="微软雅黑 Light" panose="020B0502040204020203" pitchFamily="34" charset="-122"/>
              </a:defRPr>
            </a:lvl1pPr>
          </a:lstStyle>
          <a:p>
            <a:pPr>
              <a:lnSpc>
                <a:spcPct val="120000"/>
              </a:lnSpc>
            </a:pP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危害</a:t>
            </a:r>
            <a:br>
              <a:rPr lang="zh-CN" altLang="en-US" sz="1000" b="1" dirty="0">
                <a:latin typeface="微软雅黑" panose="020B0503020204020204" pitchFamily="34" charset="-122"/>
                <a:ea typeface="微软雅黑" panose="020B0503020204020204" pitchFamily="34" charset="-122"/>
                <a:sym typeface="Arial" panose="020B0604020202020204" pitchFamily="34" charset="0"/>
              </a:rPr>
            </a:b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识别</a:t>
            </a:r>
          </a:p>
        </p:txBody>
      </p:sp>
      <p:sp>
        <p:nvSpPr>
          <p:cNvPr id="47" name="椭圆 46"/>
          <p:cNvSpPr/>
          <p:nvPr>
            <p:custDataLst>
              <p:tags r:id="rId18"/>
            </p:custDataLst>
          </p:nvPr>
        </p:nvSpPr>
        <p:spPr>
          <a:xfrm flipH="1">
            <a:off x="7997439" y="2498810"/>
            <a:ext cx="146284" cy="109713"/>
          </a:xfrm>
          <a:prstGeom prst="ellipse">
            <a:avLst/>
          </a:prstGeom>
          <a:solidFill>
            <a:srgbClr val="6BC0A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rgbClr val="FFFFFF">
                  <a:lumMod val="10000"/>
                </a:srgb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椭圆 47"/>
          <p:cNvSpPr/>
          <p:nvPr>
            <p:custDataLst>
              <p:tags r:id="rId19"/>
            </p:custDataLst>
          </p:nvPr>
        </p:nvSpPr>
        <p:spPr>
          <a:xfrm flipH="1">
            <a:off x="7740500" y="2669342"/>
            <a:ext cx="647831" cy="485873"/>
          </a:xfrm>
          <a:prstGeom prst="ellipse">
            <a:avLst/>
          </a:prstGeom>
          <a:solidFill>
            <a:srgbClr val="6BC0A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lstStyle/>
          <a:p>
            <a:pPr algn="ctr">
              <a:lnSpc>
                <a:spcPct val="120000"/>
              </a:lnSpc>
            </a:pPr>
            <a:endParaRPr lang="zh-CN" altLang="en-US" sz="1000">
              <a:solidFill>
                <a:sysClr val="window" lastClr="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文本框 48"/>
          <p:cNvSpPr txBox="1"/>
          <p:nvPr>
            <p:custDataLst>
              <p:tags r:id="rId20"/>
            </p:custDataLst>
          </p:nvPr>
        </p:nvSpPr>
        <p:spPr>
          <a:xfrm>
            <a:off x="7746214" y="2669327"/>
            <a:ext cx="647832" cy="487172"/>
          </a:xfrm>
          <a:prstGeom prst="rect">
            <a:avLst/>
          </a:prstGeom>
        </p:spPr>
        <p:txBody>
          <a:bodyPr wrap="square" anchor="ctr" anchorCtr="0">
            <a:noAutofit/>
          </a:bodyPr>
          <a:lstStyle>
            <a:defPPr>
              <a:defRPr lang="zh-CN"/>
            </a:defPPr>
            <a:lvl1pPr algn="ctr">
              <a:defRPr sz="2400">
                <a:solidFill>
                  <a:sysClr val="window" lastClr="FFFFFF"/>
                </a:solidFill>
                <a:latin typeface="微软雅黑 Light" panose="020B0502040204020203" pitchFamily="34" charset="-122"/>
              </a:defRPr>
            </a:lvl1pPr>
          </a:lstStyle>
          <a:p>
            <a:pPr>
              <a:lnSpc>
                <a:spcPct val="120000"/>
              </a:lnSpc>
            </a:pP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制定</a:t>
            </a:r>
            <a:br>
              <a:rPr lang="zh-CN" altLang="en-US" sz="1000" b="1" dirty="0">
                <a:latin typeface="微软雅黑" panose="020B0503020204020204" pitchFamily="34" charset="-122"/>
                <a:ea typeface="微软雅黑" panose="020B0503020204020204" pitchFamily="34" charset="-122"/>
                <a:sym typeface="Arial" panose="020B0604020202020204" pitchFamily="34" charset="0"/>
              </a:rPr>
            </a:br>
            <a:r>
              <a:rPr lang="zh-CN" altLang="en-US" sz="1000" b="1" dirty="0">
                <a:latin typeface="微软雅黑" panose="020B0503020204020204" pitchFamily="34" charset="-122"/>
                <a:ea typeface="微软雅黑" panose="020B0503020204020204" pitchFamily="34" charset="-122"/>
                <a:sym typeface="Arial" panose="020B0604020202020204" pitchFamily="34" charset="0"/>
              </a:rPr>
              <a:t>目标</a:t>
            </a:r>
          </a:p>
        </p:txBody>
      </p:sp>
      <p:sp>
        <p:nvSpPr>
          <p:cNvPr id="34" name="文本框 33"/>
          <p:cNvSpPr txBox="1"/>
          <p:nvPr>
            <p:custDataLst>
              <p:tags r:id="rId21"/>
            </p:custDataLst>
          </p:nvPr>
        </p:nvSpPr>
        <p:spPr>
          <a:xfrm>
            <a:off x="5751195" y="2633822"/>
            <a:ext cx="1880870" cy="1063712"/>
          </a:xfrm>
          <a:prstGeom prst="rect">
            <a:avLst/>
          </a:prstGeom>
          <a:noFill/>
          <a:ln w="9525">
            <a:solidFill>
              <a:srgbClr val="7AC2C7"/>
            </a:solidFill>
            <a:miter lim="800000"/>
          </a:ln>
          <a:extLst>
            <a:ext uri="{909E8E84-426E-40DD-AFC4-6F175D3DCCD1}">
              <a14:hiddenFill xmlns="" xmlns:a14="http://schemas.microsoft.com/office/drawing/2010/main">
                <a:solidFill>
                  <a:srgbClr val="FFFFFF"/>
                </a:solidFill>
              </a14:hiddenFill>
            </a:ext>
          </a:extLst>
        </p:spPr>
        <p:txBody>
          <a:bodyPr anchor="b" anchorCtr="0">
            <a:normAutofit/>
          </a:bodyPr>
          <a:lstStyle>
            <a:defPPr>
              <a:defRPr lang="zh-CN"/>
            </a:defPPr>
            <a:lvl1pPr algn="ctr">
              <a:defRPr>
                <a:solidFill>
                  <a:srgbClr val="FFFFFF">
                    <a:lumMod val="10000"/>
                  </a:srgbClr>
                </a:solidFill>
                <a:latin typeface="Segoe UI" panose="020B0502040204020203" pitchFamily="34" charset="0"/>
                <a:ea typeface="微软雅黑 Light" panose="020B0502040204020203" pitchFamily="34" charset="-122"/>
              </a:defRPr>
            </a:lvl1pPr>
            <a:lvl2pPr marL="742950" indent="-285750">
              <a:defRPr>
                <a:latin typeface="Segoe UI" panose="020B0502040204020203" pitchFamily="34" charset="0"/>
                <a:ea typeface="微软雅黑 Light" panose="020B0502040204020203" pitchFamily="34" charset="-122"/>
              </a:defRPr>
            </a:lvl2pPr>
            <a:lvl3pPr marL="1143000" indent="-228600">
              <a:defRPr>
                <a:latin typeface="Segoe UI" panose="020B0502040204020203" pitchFamily="34" charset="0"/>
                <a:ea typeface="微软雅黑 Light" panose="020B0502040204020203" pitchFamily="34" charset="-122"/>
              </a:defRPr>
            </a:lvl3pPr>
            <a:lvl4pPr marL="1600200" indent="-228600">
              <a:defRPr>
                <a:latin typeface="Segoe UI" panose="020B0502040204020203" pitchFamily="34" charset="0"/>
                <a:ea typeface="微软雅黑 Light" panose="020B0502040204020203" pitchFamily="34" charset="-122"/>
              </a:defRPr>
            </a:lvl4pPr>
            <a:lvl5pPr marL="2057400" indent="-228600">
              <a:defRPr>
                <a:latin typeface="Segoe UI" panose="020B0502040204020203" pitchFamily="34" charset="0"/>
                <a:ea typeface="微软雅黑 Light" panose="020B0502040204020203" pitchFamily="34" charset="-122"/>
              </a:defRPr>
            </a:lvl5pPr>
            <a:lvl6pPr marL="2514600" indent="-228600" fontAlgn="base">
              <a:spcBef>
                <a:spcPct val="0"/>
              </a:spcBef>
              <a:spcAft>
                <a:spcPct val="0"/>
              </a:spcAft>
              <a:defRPr>
                <a:latin typeface="Segoe UI" panose="020B0502040204020203" pitchFamily="34" charset="0"/>
                <a:ea typeface="微软雅黑 Light" panose="020B0502040204020203" pitchFamily="34" charset="-122"/>
              </a:defRPr>
            </a:lvl6pPr>
            <a:lvl7pPr marL="2971800" indent="-228600" fontAlgn="base">
              <a:spcBef>
                <a:spcPct val="0"/>
              </a:spcBef>
              <a:spcAft>
                <a:spcPct val="0"/>
              </a:spcAft>
              <a:defRPr>
                <a:latin typeface="Segoe UI" panose="020B0502040204020203" pitchFamily="34" charset="0"/>
                <a:ea typeface="微软雅黑 Light" panose="020B0502040204020203" pitchFamily="34" charset="-122"/>
              </a:defRPr>
            </a:lvl7pPr>
            <a:lvl8pPr marL="3429000" indent="-228600" fontAlgn="base">
              <a:spcBef>
                <a:spcPct val="0"/>
              </a:spcBef>
              <a:spcAft>
                <a:spcPct val="0"/>
              </a:spcAft>
              <a:defRPr>
                <a:latin typeface="Segoe UI" panose="020B0502040204020203" pitchFamily="34" charset="0"/>
                <a:ea typeface="微软雅黑 Light" panose="020B0502040204020203" pitchFamily="34" charset="-122"/>
              </a:defRPr>
            </a:lvl8pPr>
            <a:lvl9pPr marL="3886200" indent="-228600" fontAlgn="base">
              <a:spcBef>
                <a:spcPct val="0"/>
              </a:spcBef>
              <a:spcAft>
                <a:spcPct val="0"/>
              </a:spcAft>
              <a:defRPr>
                <a:latin typeface="Segoe UI" panose="020B0502040204020203" pitchFamily="34" charset="0"/>
                <a:ea typeface="微软雅黑 Light" panose="020B0502040204020203" pitchFamily="34" charset="-122"/>
              </a:defRPr>
            </a:lvl9pPr>
          </a:lstStyle>
          <a:p>
            <a:pPr algn="l">
              <a:lnSpc>
                <a:spcPct val="120000"/>
              </a:lnSpc>
            </a:pPr>
            <a:r>
              <a:rPr lang="en-US" altLang="zh-CN" sz="1000" b="1" spc="150" dirty="0" smtClean="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000" b="1" spc="150" dirty="0" smtClean="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说出身边的垃圾食品；</a:t>
            </a:r>
          </a:p>
          <a:p>
            <a:pPr algn="l">
              <a:lnSpc>
                <a:spcPct val="120000"/>
              </a:lnSpc>
            </a:pPr>
            <a:r>
              <a:rPr lang="en-US" altLang="zh-CN" sz="1000" b="1" spc="150" dirty="0" smtClean="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000" b="1" spc="150" dirty="0" smtClean="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说出垃圾食品的危害；</a:t>
            </a:r>
          </a:p>
          <a:p>
            <a:pPr algn="l">
              <a:lnSpc>
                <a:spcPct val="120000"/>
              </a:lnSpc>
            </a:pPr>
            <a:r>
              <a:rPr lang="en-US" altLang="zh-CN" sz="1000" b="1" spc="150" dirty="0" smtClean="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b="1" spc="150" dirty="0" smtClean="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在社区中宣传食品安全知识</a:t>
            </a:r>
            <a:endPar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35" name="文本框 34"/>
          <p:cNvSpPr txBox="1"/>
          <p:nvPr>
            <p:custDataLst>
              <p:tags r:id="rId22"/>
            </p:custDataLst>
          </p:nvPr>
        </p:nvSpPr>
        <p:spPr>
          <a:xfrm>
            <a:off x="4459605" y="1373664"/>
            <a:ext cx="1854200" cy="1097280"/>
          </a:xfrm>
          <a:prstGeom prst="rect">
            <a:avLst/>
          </a:prstGeom>
          <a:noFill/>
          <a:ln w="9525">
            <a:solidFill>
              <a:srgbClr val="79B6D3"/>
            </a:solidFill>
            <a:miter lim="800000"/>
          </a:ln>
          <a:extLst>
            <a:ext uri="{909E8E84-426E-40DD-AFC4-6F175D3DCCD1}">
              <a14:hiddenFill xmlns="" xmlns:a14="http://schemas.microsoft.com/office/drawing/2010/main">
                <a:solidFill>
                  <a:srgbClr val="FFFFFF"/>
                </a:solidFill>
              </a14:hiddenFill>
            </a:ext>
          </a:extLst>
        </p:spPr>
        <p:txBody>
          <a:bodyPr wrap="square">
            <a:normAutofit/>
          </a:bodyPr>
          <a:lstStyle>
            <a:defPPr>
              <a:defRPr lang="zh-CN"/>
            </a:defPPr>
            <a:lvl1pPr algn="ctr">
              <a:defRPr sz="1400">
                <a:solidFill>
                  <a:srgbClr val="FFFFFF">
                    <a:lumMod val="10000"/>
                  </a:srgbClr>
                </a:solidFill>
                <a:latin typeface="Segoe UI" panose="020B0502040204020203" pitchFamily="34" charset="0"/>
                <a:ea typeface="微软雅黑 Light" panose="020B0502040204020203" pitchFamily="34" charset="-122"/>
              </a:defRPr>
            </a:lvl1pPr>
            <a:lvl2pPr marL="742950" indent="-285750">
              <a:defRPr>
                <a:latin typeface="Segoe UI" panose="020B0502040204020203" pitchFamily="34" charset="0"/>
                <a:ea typeface="微软雅黑 Light" panose="020B0502040204020203" pitchFamily="34" charset="-122"/>
              </a:defRPr>
            </a:lvl2pPr>
            <a:lvl3pPr marL="1143000" indent="-228600">
              <a:defRPr>
                <a:latin typeface="Segoe UI" panose="020B0502040204020203" pitchFamily="34" charset="0"/>
                <a:ea typeface="微软雅黑 Light" panose="020B0502040204020203" pitchFamily="34" charset="-122"/>
              </a:defRPr>
            </a:lvl3pPr>
            <a:lvl4pPr marL="1600200" indent="-228600">
              <a:defRPr>
                <a:latin typeface="Segoe UI" panose="020B0502040204020203" pitchFamily="34" charset="0"/>
                <a:ea typeface="微软雅黑 Light" panose="020B0502040204020203" pitchFamily="34" charset="-122"/>
              </a:defRPr>
            </a:lvl4pPr>
            <a:lvl5pPr marL="2057400" indent="-228600">
              <a:defRPr>
                <a:latin typeface="Segoe UI" panose="020B0502040204020203" pitchFamily="34" charset="0"/>
                <a:ea typeface="微软雅黑 Light" panose="020B0502040204020203" pitchFamily="34" charset="-122"/>
              </a:defRPr>
            </a:lvl5pPr>
            <a:lvl6pPr marL="2514600" indent="-228600" fontAlgn="base">
              <a:spcBef>
                <a:spcPct val="0"/>
              </a:spcBef>
              <a:spcAft>
                <a:spcPct val="0"/>
              </a:spcAft>
              <a:defRPr>
                <a:latin typeface="Segoe UI" panose="020B0502040204020203" pitchFamily="34" charset="0"/>
                <a:ea typeface="微软雅黑 Light" panose="020B0502040204020203" pitchFamily="34" charset="-122"/>
              </a:defRPr>
            </a:lvl6pPr>
            <a:lvl7pPr marL="2971800" indent="-228600" fontAlgn="base">
              <a:spcBef>
                <a:spcPct val="0"/>
              </a:spcBef>
              <a:spcAft>
                <a:spcPct val="0"/>
              </a:spcAft>
              <a:defRPr>
                <a:latin typeface="Segoe UI" panose="020B0502040204020203" pitchFamily="34" charset="0"/>
                <a:ea typeface="微软雅黑 Light" panose="020B0502040204020203" pitchFamily="34" charset="-122"/>
              </a:defRPr>
            </a:lvl7pPr>
            <a:lvl8pPr marL="3429000" indent="-228600" fontAlgn="base">
              <a:spcBef>
                <a:spcPct val="0"/>
              </a:spcBef>
              <a:spcAft>
                <a:spcPct val="0"/>
              </a:spcAft>
              <a:defRPr>
                <a:latin typeface="Segoe UI" panose="020B0502040204020203" pitchFamily="34" charset="0"/>
                <a:ea typeface="微软雅黑 Light" panose="020B0502040204020203" pitchFamily="34" charset="-122"/>
              </a:defRPr>
            </a:lvl8pPr>
            <a:lvl9pPr marL="3886200" indent="-228600" fontAlgn="base">
              <a:spcBef>
                <a:spcPct val="0"/>
              </a:spcBef>
              <a:spcAft>
                <a:spcPct val="0"/>
              </a:spcAft>
              <a:defRPr>
                <a:latin typeface="Segoe UI" panose="020B0502040204020203" pitchFamily="34" charset="0"/>
                <a:ea typeface="微软雅黑 Light" panose="020B0502040204020203" pitchFamily="34" charset="-122"/>
              </a:defRPr>
            </a:lvl9pPr>
          </a:lstStyle>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亲自动手烹调美食，掌握烹调技巧；</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完成亲子烹调任务；</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分享美食，寻找快乐，学会感恩，了解餐桌礼仪。</a:t>
            </a:r>
          </a:p>
        </p:txBody>
      </p:sp>
      <p:sp>
        <p:nvSpPr>
          <p:cNvPr id="36" name="文本框 35"/>
          <p:cNvSpPr txBox="1"/>
          <p:nvPr>
            <p:custDataLst>
              <p:tags r:id="rId23"/>
            </p:custDataLst>
          </p:nvPr>
        </p:nvSpPr>
        <p:spPr>
          <a:xfrm>
            <a:off x="1644015" y="1150779"/>
            <a:ext cx="1916430" cy="1274445"/>
          </a:xfrm>
          <a:prstGeom prst="rect">
            <a:avLst/>
          </a:prstGeom>
          <a:noFill/>
          <a:ln w="9525">
            <a:solidFill>
              <a:srgbClr val="8590CA"/>
            </a:solidFill>
            <a:miter lim="800000"/>
          </a:ln>
          <a:extLst>
            <a:ext uri="{909E8E84-426E-40DD-AFC4-6F175D3DCCD1}">
              <a14:hiddenFill xmlns="" xmlns:a14="http://schemas.microsoft.com/office/drawing/2010/main">
                <a:solidFill>
                  <a:srgbClr val="FFFFFF"/>
                </a:solidFill>
              </a14:hiddenFill>
            </a:ext>
          </a:extLst>
        </p:spPr>
        <p:txBody>
          <a:bodyPr wrap="square">
            <a:normAutofit lnSpcReduction="10000"/>
          </a:bodyPr>
          <a:lstStyle>
            <a:defPPr>
              <a:defRPr lang="zh-CN"/>
            </a:defPPr>
            <a:lvl1pPr algn="ctr">
              <a:defRPr sz="1400">
                <a:solidFill>
                  <a:srgbClr val="FFFFFF">
                    <a:lumMod val="10000"/>
                  </a:srgbClr>
                </a:solidFill>
                <a:latin typeface="Segoe UI" panose="020B0502040204020203" pitchFamily="34" charset="0"/>
                <a:ea typeface="微软雅黑 Light" panose="020B0502040204020203" pitchFamily="34" charset="-122"/>
              </a:defRPr>
            </a:lvl1pPr>
            <a:lvl2pPr marL="742950" indent="-285750">
              <a:defRPr>
                <a:latin typeface="Segoe UI" panose="020B0502040204020203" pitchFamily="34" charset="0"/>
                <a:ea typeface="微软雅黑 Light" panose="020B0502040204020203" pitchFamily="34" charset="-122"/>
              </a:defRPr>
            </a:lvl2pPr>
            <a:lvl3pPr marL="1143000" indent="-228600">
              <a:defRPr>
                <a:latin typeface="Segoe UI" panose="020B0502040204020203" pitchFamily="34" charset="0"/>
                <a:ea typeface="微软雅黑 Light" panose="020B0502040204020203" pitchFamily="34" charset="-122"/>
              </a:defRPr>
            </a:lvl3pPr>
            <a:lvl4pPr marL="1600200" indent="-228600">
              <a:defRPr>
                <a:latin typeface="Segoe UI" panose="020B0502040204020203" pitchFamily="34" charset="0"/>
                <a:ea typeface="微软雅黑 Light" panose="020B0502040204020203" pitchFamily="34" charset="-122"/>
              </a:defRPr>
            </a:lvl4pPr>
            <a:lvl5pPr marL="2057400" indent="-228600">
              <a:defRPr>
                <a:latin typeface="Segoe UI" panose="020B0502040204020203" pitchFamily="34" charset="0"/>
                <a:ea typeface="微软雅黑 Light" panose="020B0502040204020203" pitchFamily="34" charset="-122"/>
              </a:defRPr>
            </a:lvl5pPr>
            <a:lvl6pPr marL="2514600" indent="-228600" fontAlgn="base">
              <a:spcBef>
                <a:spcPct val="0"/>
              </a:spcBef>
              <a:spcAft>
                <a:spcPct val="0"/>
              </a:spcAft>
              <a:defRPr>
                <a:latin typeface="Segoe UI" panose="020B0502040204020203" pitchFamily="34" charset="0"/>
                <a:ea typeface="微软雅黑 Light" panose="020B0502040204020203" pitchFamily="34" charset="-122"/>
              </a:defRPr>
            </a:lvl6pPr>
            <a:lvl7pPr marL="2971800" indent="-228600" fontAlgn="base">
              <a:spcBef>
                <a:spcPct val="0"/>
              </a:spcBef>
              <a:spcAft>
                <a:spcPct val="0"/>
              </a:spcAft>
              <a:defRPr>
                <a:latin typeface="Segoe UI" panose="020B0502040204020203" pitchFamily="34" charset="0"/>
                <a:ea typeface="微软雅黑 Light" panose="020B0502040204020203" pitchFamily="34" charset="-122"/>
              </a:defRPr>
            </a:lvl7pPr>
            <a:lvl8pPr marL="3429000" indent="-228600" fontAlgn="base">
              <a:spcBef>
                <a:spcPct val="0"/>
              </a:spcBef>
              <a:spcAft>
                <a:spcPct val="0"/>
              </a:spcAft>
              <a:defRPr>
                <a:latin typeface="Segoe UI" panose="020B0502040204020203" pitchFamily="34" charset="0"/>
                <a:ea typeface="微软雅黑 Light" panose="020B0502040204020203" pitchFamily="34" charset="-122"/>
              </a:defRPr>
            </a:lvl8pPr>
            <a:lvl9pPr marL="3886200" indent="-228600" fontAlgn="base">
              <a:spcBef>
                <a:spcPct val="0"/>
              </a:spcBef>
              <a:spcAft>
                <a:spcPct val="0"/>
              </a:spcAft>
              <a:defRPr>
                <a:latin typeface="Segoe UI" panose="020B0502040204020203" pitchFamily="34" charset="0"/>
                <a:ea typeface="微软雅黑 Light" panose="020B0502040204020203" pitchFamily="34" charset="-122"/>
              </a:defRPr>
            </a:lvl9pPr>
          </a:lstStyle>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了解人体生长需要的营养素；</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学习日常食物中包含的营养物质；</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分析每日菜谱，制定营养食谱；</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4.</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培养选择食材的能力</a:t>
            </a:r>
          </a:p>
        </p:txBody>
      </p:sp>
      <p:sp>
        <p:nvSpPr>
          <p:cNvPr id="37" name="文本框 36"/>
          <p:cNvSpPr txBox="1"/>
          <p:nvPr>
            <p:custDataLst>
              <p:tags r:id="rId24"/>
            </p:custDataLst>
          </p:nvPr>
        </p:nvSpPr>
        <p:spPr>
          <a:xfrm>
            <a:off x="7160260" y="1353662"/>
            <a:ext cx="1744980" cy="1120616"/>
          </a:xfrm>
          <a:prstGeom prst="rect">
            <a:avLst/>
          </a:prstGeom>
          <a:noFill/>
          <a:ln w="9525">
            <a:solidFill>
              <a:srgbClr val="6BC0A7"/>
            </a:solidFill>
            <a:miter lim="800000"/>
          </a:ln>
          <a:extLst>
            <a:ext uri="{909E8E84-426E-40DD-AFC4-6F175D3DCCD1}">
              <a14:hiddenFill xmlns="" xmlns:a14="http://schemas.microsoft.com/office/drawing/2010/main">
                <a:solidFill>
                  <a:srgbClr val="FFFFFF"/>
                </a:solidFill>
              </a14:hiddenFill>
            </a:ext>
          </a:extLst>
        </p:spPr>
        <p:txBody>
          <a:bodyPr wrap="square">
            <a:normAutofit/>
          </a:bodyPr>
          <a:lstStyle>
            <a:defPPr>
              <a:defRPr lang="zh-CN"/>
            </a:defPPr>
            <a:lvl1pPr algn="ctr">
              <a:defRPr sz="1400">
                <a:solidFill>
                  <a:srgbClr val="FFFFFF">
                    <a:lumMod val="10000"/>
                  </a:srgbClr>
                </a:solidFill>
                <a:latin typeface="Segoe UI" panose="020B0502040204020203" pitchFamily="34" charset="0"/>
                <a:ea typeface="微软雅黑 Light" panose="020B0502040204020203" pitchFamily="34" charset="-122"/>
              </a:defRPr>
            </a:lvl1pPr>
            <a:lvl2pPr marL="742950" indent="-285750">
              <a:defRPr>
                <a:latin typeface="Segoe UI" panose="020B0502040204020203" pitchFamily="34" charset="0"/>
                <a:ea typeface="微软雅黑 Light" panose="020B0502040204020203" pitchFamily="34" charset="-122"/>
              </a:defRPr>
            </a:lvl2pPr>
            <a:lvl3pPr marL="1143000" indent="-228600">
              <a:defRPr>
                <a:latin typeface="Segoe UI" panose="020B0502040204020203" pitchFamily="34" charset="0"/>
                <a:ea typeface="微软雅黑 Light" panose="020B0502040204020203" pitchFamily="34" charset="-122"/>
              </a:defRPr>
            </a:lvl3pPr>
            <a:lvl4pPr marL="1600200" indent="-228600">
              <a:defRPr>
                <a:latin typeface="Segoe UI" panose="020B0502040204020203" pitchFamily="34" charset="0"/>
                <a:ea typeface="微软雅黑 Light" panose="020B0502040204020203" pitchFamily="34" charset="-122"/>
              </a:defRPr>
            </a:lvl4pPr>
            <a:lvl5pPr marL="2057400" indent="-228600">
              <a:defRPr>
                <a:latin typeface="Segoe UI" panose="020B0502040204020203" pitchFamily="34" charset="0"/>
                <a:ea typeface="微软雅黑 Light" panose="020B0502040204020203" pitchFamily="34" charset="-122"/>
              </a:defRPr>
            </a:lvl5pPr>
            <a:lvl6pPr marL="2514600" indent="-228600" fontAlgn="base">
              <a:spcBef>
                <a:spcPct val="0"/>
              </a:spcBef>
              <a:spcAft>
                <a:spcPct val="0"/>
              </a:spcAft>
              <a:defRPr>
                <a:latin typeface="Segoe UI" panose="020B0502040204020203" pitchFamily="34" charset="0"/>
                <a:ea typeface="微软雅黑 Light" panose="020B0502040204020203" pitchFamily="34" charset="-122"/>
              </a:defRPr>
            </a:lvl6pPr>
            <a:lvl7pPr marL="2971800" indent="-228600" fontAlgn="base">
              <a:spcBef>
                <a:spcPct val="0"/>
              </a:spcBef>
              <a:spcAft>
                <a:spcPct val="0"/>
              </a:spcAft>
              <a:defRPr>
                <a:latin typeface="Segoe UI" panose="020B0502040204020203" pitchFamily="34" charset="0"/>
                <a:ea typeface="微软雅黑 Light" panose="020B0502040204020203" pitchFamily="34" charset="-122"/>
              </a:defRPr>
            </a:lvl7pPr>
            <a:lvl8pPr marL="3429000" indent="-228600" fontAlgn="base">
              <a:spcBef>
                <a:spcPct val="0"/>
              </a:spcBef>
              <a:spcAft>
                <a:spcPct val="0"/>
              </a:spcAft>
              <a:defRPr>
                <a:latin typeface="Segoe UI" panose="020B0502040204020203" pitchFamily="34" charset="0"/>
                <a:ea typeface="微软雅黑 Light" panose="020B0502040204020203" pitchFamily="34" charset="-122"/>
              </a:defRPr>
            </a:lvl8pPr>
            <a:lvl9pPr marL="3886200" indent="-228600" fontAlgn="base">
              <a:spcBef>
                <a:spcPct val="0"/>
              </a:spcBef>
              <a:spcAft>
                <a:spcPct val="0"/>
              </a:spcAft>
              <a:defRPr>
                <a:latin typeface="Segoe UI" panose="020B0502040204020203" pitchFamily="34" charset="0"/>
                <a:ea typeface="微软雅黑 Light" panose="020B0502040204020203" pitchFamily="34" charset="-122"/>
              </a:defRPr>
            </a:lvl9pPr>
          </a:lstStyle>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制定健康饮食小目标；</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制定目标推进计划表；</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目标达成情况点检</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4.</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食育教育下期目标推进</a:t>
            </a:r>
          </a:p>
        </p:txBody>
      </p:sp>
      <p:sp>
        <p:nvSpPr>
          <p:cNvPr id="38" name="文本框 37"/>
          <p:cNvSpPr txBox="1"/>
          <p:nvPr>
            <p:custDataLst>
              <p:tags r:id="rId25"/>
            </p:custDataLst>
          </p:nvPr>
        </p:nvSpPr>
        <p:spPr>
          <a:xfrm>
            <a:off x="3095625" y="2633822"/>
            <a:ext cx="1852930" cy="1373981"/>
          </a:xfrm>
          <a:prstGeom prst="rect">
            <a:avLst/>
          </a:prstGeom>
          <a:noFill/>
          <a:ln w="9525">
            <a:solidFill>
              <a:srgbClr val="8EAADC"/>
            </a:solidFill>
            <a:miter lim="800000"/>
          </a:ln>
          <a:extLst>
            <a:ext uri="{909E8E84-426E-40DD-AFC4-6F175D3DCCD1}">
              <a14:hiddenFill xmlns="" xmlns:a14="http://schemas.microsoft.com/office/drawing/2010/main">
                <a:solidFill>
                  <a:srgbClr val="8EAADC"/>
                </a:solidFill>
              </a14:hiddenFill>
            </a:ext>
          </a:extLst>
        </p:spPr>
        <p:txBody>
          <a:bodyPr wrap="square">
            <a:noAutofit/>
          </a:bodyPr>
          <a:lstStyle>
            <a:defPPr>
              <a:defRPr lang="zh-CN"/>
            </a:defPPr>
            <a:lvl1pPr algn="ctr">
              <a:defRPr sz="1400">
                <a:solidFill>
                  <a:srgbClr val="FFFFFF">
                    <a:lumMod val="10000"/>
                  </a:srgbClr>
                </a:solidFill>
                <a:latin typeface="Segoe UI" panose="020B0502040204020203" pitchFamily="34" charset="0"/>
                <a:ea typeface="微软雅黑 Light" panose="020B0502040204020203" pitchFamily="34" charset="-122"/>
              </a:defRPr>
            </a:lvl1pPr>
            <a:lvl2pPr marL="742950" indent="-285750">
              <a:defRPr>
                <a:latin typeface="Segoe UI" panose="020B0502040204020203" pitchFamily="34" charset="0"/>
                <a:ea typeface="微软雅黑 Light" panose="020B0502040204020203" pitchFamily="34" charset="-122"/>
              </a:defRPr>
            </a:lvl2pPr>
            <a:lvl3pPr marL="1143000" indent="-228600">
              <a:defRPr>
                <a:latin typeface="Segoe UI" panose="020B0502040204020203" pitchFamily="34" charset="0"/>
                <a:ea typeface="微软雅黑 Light" panose="020B0502040204020203" pitchFamily="34" charset="-122"/>
              </a:defRPr>
            </a:lvl3pPr>
            <a:lvl4pPr marL="1600200" indent="-228600">
              <a:defRPr>
                <a:latin typeface="Segoe UI" panose="020B0502040204020203" pitchFamily="34" charset="0"/>
                <a:ea typeface="微软雅黑 Light" panose="020B0502040204020203" pitchFamily="34" charset="-122"/>
              </a:defRPr>
            </a:lvl4pPr>
            <a:lvl5pPr marL="2057400" indent="-228600">
              <a:defRPr>
                <a:latin typeface="Segoe UI" panose="020B0502040204020203" pitchFamily="34" charset="0"/>
                <a:ea typeface="微软雅黑 Light" panose="020B0502040204020203" pitchFamily="34" charset="-122"/>
              </a:defRPr>
            </a:lvl5pPr>
            <a:lvl6pPr marL="2514600" indent="-228600" fontAlgn="base">
              <a:spcBef>
                <a:spcPct val="0"/>
              </a:spcBef>
              <a:spcAft>
                <a:spcPct val="0"/>
              </a:spcAft>
              <a:defRPr>
                <a:latin typeface="Segoe UI" panose="020B0502040204020203" pitchFamily="34" charset="0"/>
                <a:ea typeface="微软雅黑 Light" panose="020B0502040204020203" pitchFamily="34" charset="-122"/>
              </a:defRPr>
            </a:lvl6pPr>
            <a:lvl7pPr marL="2971800" indent="-228600" fontAlgn="base">
              <a:spcBef>
                <a:spcPct val="0"/>
              </a:spcBef>
              <a:spcAft>
                <a:spcPct val="0"/>
              </a:spcAft>
              <a:defRPr>
                <a:latin typeface="Segoe UI" panose="020B0502040204020203" pitchFamily="34" charset="0"/>
                <a:ea typeface="微软雅黑 Light" panose="020B0502040204020203" pitchFamily="34" charset="-122"/>
              </a:defRPr>
            </a:lvl7pPr>
            <a:lvl8pPr marL="3429000" indent="-228600" fontAlgn="base">
              <a:spcBef>
                <a:spcPct val="0"/>
              </a:spcBef>
              <a:spcAft>
                <a:spcPct val="0"/>
              </a:spcAft>
              <a:defRPr>
                <a:latin typeface="Segoe UI" panose="020B0502040204020203" pitchFamily="34" charset="0"/>
                <a:ea typeface="微软雅黑 Light" panose="020B0502040204020203" pitchFamily="34" charset="-122"/>
              </a:defRPr>
            </a:lvl8pPr>
            <a:lvl9pPr marL="3886200" indent="-228600" fontAlgn="base">
              <a:spcBef>
                <a:spcPct val="0"/>
              </a:spcBef>
              <a:spcAft>
                <a:spcPct val="0"/>
              </a:spcAft>
              <a:defRPr>
                <a:latin typeface="Segoe UI" panose="020B0502040204020203" pitchFamily="34" charset="0"/>
                <a:ea typeface="微软雅黑 Light" panose="020B0502040204020203" pitchFamily="34" charset="-122"/>
              </a:defRPr>
            </a:lvl9pPr>
          </a:lstStyle>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了解当地的传统节日；</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了解中国的传统节日；</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了解传统节日的食文化；</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4.</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编制传统节日食谱</a:t>
            </a:r>
          </a:p>
        </p:txBody>
      </p:sp>
      <p:sp>
        <p:nvSpPr>
          <p:cNvPr id="39" name="文本框 38"/>
          <p:cNvSpPr txBox="1"/>
          <p:nvPr>
            <p:custDataLst>
              <p:tags r:id="rId26"/>
            </p:custDataLst>
          </p:nvPr>
        </p:nvSpPr>
        <p:spPr>
          <a:xfrm>
            <a:off x="279400" y="2629535"/>
            <a:ext cx="1897380" cy="1389470"/>
          </a:xfrm>
          <a:prstGeom prst="rect">
            <a:avLst/>
          </a:prstGeom>
          <a:noFill/>
          <a:ln w="9525">
            <a:solidFill>
              <a:schemeClr val="tx1"/>
            </a:solidFill>
            <a:miter lim="800000"/>
          </a:ln>
          <a:extLst>
            <a:ext uri="{909E8E84-426E-40DD-AFC4-6F175D3DCCD1}">
              <a14:hiddenFill xmlns="" xmlns:a14="http://schemas.microsoft.com/office/drawing/2010/main">
                <a:solidFill>
                  <a:srgbClr val="FFFFFF"/>
                </a:solidFill>
              </a14:hiddenFill>
            </a:ext>
          </a:extLst>
        </p:spPr>
        <p:txBody>
          <a:bodyPr wrap="square">
            <a:normAutofit/>
          </a:bodyPr>
          <a:lstStyle>
            <a:defPPr>
              <a:defRPr lang="zh-CN"/>
            </a:defPPr>
            <a:lvl1pPr algn="ctr">
              <a:defRPr sz="1400">
                <a:solidFill>
                  <a:srgbClr val="FFFFFF">
                    <a:lumMod val="10000"/>
                  </a:srgbClr>
                </a:solidFill>
                <a:latin typeface="Segoe UI" panose="020B0502040204020203" pitchFamily="34" charset="0"/>
                <a:ea typeface="微软雅黑 Light" panose="020B0502040204020203" pitchFamily="34" charset="-122"/>
              </a:defRPr>
            </a:lvl1pPr>
            <a:lvl2pPr marL="742950" indent="-285750">
              <a:defRPr>
                <a:latin typeface="Segoe UI" panose="020B0502040204020203" pitchFamily="34" charset="0"/>
                <a:ea typeface="微软雅黑 Light" panose="020B0502040204020203" pitchFamily="34" charset="-122"/>
              </a:defRPr>
            </a:lvl2pPr>
            <a:lvl3pPr marL="1143000" indent="-228600">
              <a:defRPr>
                <a:latin typeface="Segoe UI" panose="020B0502040204020203" pitchFamily="34" charset="0"/>
                <a:ea typeface="微软雅黑 Light" panose="020B0502040204020203" pitchFamily="34" charset="-122"/>
              </a:defRPr>
            </a:lvl3pPr>
            <a:lvl4pPr marL="1600200" indent="-228600">
              <a:defRPr>
                <a:latin typeface="Segoe UI" panose="020B0502040204020203" pitchFamily="34" charset="0"/>
                <a:ea typeface="微软雅黑 Light" panose="020B0502040204020203" pitchFamily="34" charset="-122"/>
              </a:defRPr>
            </a:lvl4pPr>
            <a:lvl5pPr marL="2057400" indent="-228600">
              <a:defRPr>
                <a:latin typeface="Segoe UI" panose="020B0502040204020203" pitchFamily="34" charset="0"/>
                <a:ea typeface="微软雅黑 Light" panose="020B0502040204020203" pitchFamily="34" charset="-122"/>
              </a:defRPr>
            </a:lvl5pPr>
            <a:lvl6pPr marL="2514600" indent="-228600" fontAlgn="base">
              <a:spcBef>
                <a:spcPct val="0"/>
              </a:spcBef>
              <a:spcAft>
                <a:spcPct val="0"/>
              </a:spcAft>
              <a:defRPr>
                <a:latin typeface="Segoe UI" panose="020B0502040204020203" pitchFamily="34" charset="0"/>
                <a:ea typeface="微软雅黑 Light" panose="020B0502040204020203" pitchFamily="34" charset="-122"/>
              </a:defRPr>
            </a:lvl6pPr>
            <a:lvl7pPr marL="2971800" indent="-228600" fontAlgn="base">
              <a:spcBef>
                <a:spcPct val="0"/>
              </a:spcBef>
              <a:spcAft>
                <a:spcPct val="0"/>
              </a:spcAft>
              <a:defRPr>
                <a:latin typeface="Segoe UI" panose="020B0502040204020203" pitchFamily="34" charset="0"/>
                <a:ea typeface="微软雅黑 Light" panose="020B0502040204020203" pitchFamily="34" charset="-122"/>
              </a:defRPr>
            </a:lvl7pPr>
            <a:lvl8pPr marL="3429000" indent="-228600" fontAlgn="base">
              <a:spcBef>
                <a:spcPct val="0"/>
              </a:spcBef>
              <a:spcAft>
                <a:spcPct val="0"/>
              </a:spcAft>
              <a:defRPr>
                <a:latin typeface="Segoe UI" panose="020B0502040204020203" pitchFamily="34" charset="0"/>
                <a:ea typeface="微软雅黑 Light" panose="020B0502040204020203" pitchFamily="34" charset="-122"/>
              </a:defRPr>
            </a:lvl8pPr>
            <a:lvl9pPr marL="3886200" indent="-228600" fontAlgn="base">
              <a:spcBef>
                <a:spcPct val="0"/>
              </a:spcBef>
              <a:spcAft>
                <a:spcPct val="0"/>
              </a:spcAft>
              <a:defRPr>
                <a:latin typeface="Segoe UI" panose="020B0502040204020203" pitchFamily="34" charset="0"/>
                <a:ea typeface="微软雅黑 Light" panose="020B0502040204020203" pitchFamily="34" charset="-122"/>
              </a:defRPr>
            </a:lvl9pPr>
          </a:lstStyle>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走进田园，认识农作物；</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亲手播种，感受种子的孕育过程；</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3.</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走进菜市场，食材了解；</a:t>
            </a:r>
          </a:p>
          <a:p>
            <a:pPr algn="l">
              <a:lnSpc>
                <a:spcPct val="120000"/>
              </a:lnSpc>
            </a:pPr>
            <a:r>
              <a:rPr lang="en-US" altLang="zh-CN"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4.</a:t>
            </a:r>
            <a:r>
              <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了解农作物到食材的加工过程。</a:t>
            </a:r>
          </a:p>
          <a:p>
            <a:pPr algn="l">
              <a:lnSpc>
                <a:spcPct val="120000"/>
              </a:lnSpc>
            </a:pPr>
            <a:endParaRPr lang="zh-CN" altLang="en-US" sz="1000" b="1" spc="150" dirty="0">
              <a:solidFill>
                <a:sysClr val="windowText" lastClr="000000">
                  <a:lumMod val="75000"/>
                  <a:lumOff val="25000"/>
                </a:sys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40" name="文本框 39"/>
          <p:cNvSpPr txBox="1"/>
          <p:nvPr/>
        </p:nvSpPr>
        <p:spPr>
          <a:xfrm>
            <a:off x="2764155" y="4267200"/>
            <a:ext cx="3870960" cy="521970"/>
          </a:xfrm>
          <a:prstGeom prst="rect">
            <a:avLst/>
          </a:prstGeom>
          <a:noFill/>
        </p:spPr>
        <p:txBody>
          <a:bodyPr wrap="square" rtlCol="0">
            <a:spAutoFit/>
          </a:bodyPr>
          <a:lstStyle/>
          <a:p>
            <a:pPr algn="ctr"/>
            <a:r>
              <a:rPr lang="zh-CN" altLang="en-US" sz="2800" b="1" dirty="0">
                <a:solidFill>
                  <a:srgbClr val="983201"/>
                </a:solidFill>
                <a:latin typeface="华文琥珀" panose="02010800040101010101" charset="-122"/>
                <a:ea typeface="华文琥珀" panose="02010800040101010101" charset="-122"/>
              </a:rPr>
              <a:t>食育教育实施计划</a:t>
            </a:r>
          </a:p>
        </p:txBody>
      </p:sp>
      <p:sp>
        <p:nvSpPr>
          <p:cNvPr id="41"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食育教育</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ppt_x</p:attrName>
                                        </p:attrNameLst>
                                      </p:cBhvr>
                                      <p:tavLst>
                                        <p:tav tm="0">
                                          <p:val>
                                            <p:strVal val="#ppt_x-#ppt_w*1.125000"/>
                                          </p:val>
                                        </p:tav>
                                        <p:tav tm="100000">
                                          <p:val>
                                            <p:strVal val="#ppt_x"/>
                                          </p:val>
                                        </p:tav>
                                      </p:tavLst>
                                    </p:anim>
                                    <p:animEffect transition="in" filter="wipe(right)">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4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食育教育</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aphicFrame>
        <p:nvGraphicFramePr>
          <p:cNvPr id="24" name="表格 23"/>
          <p:cNvGraphicFramePr/>
          <p:nvPr/>
        </p:nvGraphicFramePr>
        <p:xfrm>
          <a:off x="500035" y="957252"/>
          <a:ext cx="8198485" cy="3985260"/>
        </p:xfrm>
        <a:graphic>
          <a:graphicData uri="http://schemas.openxmlformats.org/drawingml/2006/table">
            <a:tbl>
              <a:tblPr firstRow="1" bandRow="1">
                <a:tableStyleId>{5C22544A-7EE6-4342-B048-85BDC9FD1C3A}</a:tableStyleId>
              </a:tblPr>
              <a:tblGrid>
                <a:gridCol w="387985"/>
                <a:gridCol w="589915"/>
                <a:gridCol w="743585"/>
                <a:gridCol w="1697355"/>
                <a:gridCol w="1907540"/>
                <a:gridCol w="792480"/>
                <a:gridCol w="581660"/>
                <a:gridCol w="969645"/>
                <a:gridCol w="528320"/>
              </a:tblGrid>
              <a:tr h="294150">
                <a:tc>
                  <a:txBody>
                    <a:bodyPr/>
                    <a:lstStyle/>
                    <a:p>
                      <a:pPr indent="0" algn="ctr">
                        <a:buNone/>
                      </a:pPr>
                      <a:r>
                        <a:rPr lang="zh-CN" sz="1000" b="0" dirty="0">
                          <a:solidFill>
                            <a:srgbClr val="000000"/>
                          </a:solidFill>
                          <a:latin typeface="Arial" panose="020B0604020202020204" pitchFamily="34" charset="0"/>
                          <a:ea typeface="微软雅黑" panose="020B0503020204020204" charset="-122"/>
                        </a:rPr>
                        <a:t>序号</a:t>
                      </a:r>
                      <a:endParaRPr lang="zh-CN" altLang="en-US" sz="1000" b="0" dirty="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食育</a:t>
                      </a:r>
                    </a:p>
                    <a:p>
                      <a:pPr indent="0" algn="ctr">
                        <a:buNone/>
                      </a:pPr>
                      <a:r>
                        <a:rPr lang="zh-CN" sz="1000" b="0">
                          <a:solidFill>
                            <a:srgbClr val="000000"/>
                          </a:solidFill>
                          <a:latin typeface="Arial" panose="020B0604020202020204" pitchFamily="34" charset="0"/>
                          <a:ea typeface="微软雅黑" panose="020B0503020204020204" charset="-122"/>
                        </a:rPr>
                        <a:t>任务单</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级部</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实施计划</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实施步骤</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食育教育担当</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配合部门</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实施情况描述</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备注</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87119">
                <a:tc rowSpan="5">
                  <a:txBody>
                    <a:bodyPr/>
                    <a:lstStyle/>
                    <a:p>
                      <a:pPr indent="0" algn="ctr">
                        <a:buNone/>
                      </a:pPr>
                      <a:r>
                        <a:rPr lang="en-US" sz="1000" b="0">
                          <a:solidFill>
                            <a:srgbClr val="000000"/>
                          </a:solidFill>
                          <a:latin typeface="微软雅黑" panose="020B0503020204020204" charset="-122"/>
                        </a:rPr>
                        <a:t>1</a:t>
                      </a: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a:lstStyle/>
                    <a:p>
                      <a:pPr indent="0" algn="ctr">
                        <a:buNone/>
                      </a:pPr>
                      <a:r>
                        <a:rPr lang="zh-CN" sz="1000" b="0">
                          <a:solidFill>
                            <a:srgbClr val="000000"/>
                          </a:solidFill>
                          <a:latin typeface="Arial" panose="020B0604020202020204" pitchFamily="34" charset="0"/>
                          <a:ea typeface="微软雅黑" panose="020B0503020204020204" charset="-122"/>
                        </a:rPr>
                        <a:t>走进农场/种植基地</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000" b="0" dirty="0">
                          <a:solidFill>
                            <a:srgbClr val="000000"/>
                          </a:solidFill>
                          <a:latin typeface="Arial" panose="020B0604020202020204" pitchFamily="34" charset="0"/>
                          <a:ea typeface="微软雅黑" panose="020B0503020204020204" charset="-122"/>
                        </a:rPr>
                        <a:t>一年级</a:t>
                      </a:r>
                      <a:endParaRPr lang="zh-CN" altLang="en-US" sz="1000" b="0" dirty="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buNone/>
                      </a:pPr>
                      <a:r>
                        <a:rPr lang="zh-CN" sz="1000" b="0">
                          <a:solidFill>
                            <a:srgbClr val="000000"/>
                          </a:solidFill>
                          <a:latin typeface="Arial" panose="020B0604020202020204" pitchFamily="34" charset="0"/>
                          <a:ea typeface="微软雅黑" panose="020B0503020204020204" charset="-122"/>
                        </a:rPr>
                        <a:t>1）走进农场/种植园</a:t>
                      </a:r>
                    </a:p>
                    <a:p>
                      <a:pPr indent="0">
                        <a:buNone/>
                      </a:pPr>
                      <a:r>
                        <a:rPr lang="zh-CN" sz="1000" b="0">
                          <a:solidFill>
                            <a:srgbClr val="000000"/>
                          </a:solidFill>
                          <a:latin typeface="Arial" panose="020B0604020202020204" pitchFamily="34" charset="0"/>
                          <a:ea typeface="微软雅黑" panose="020B0503020204020204" charset="-122"/>
                        </a:rPr>
                        <a:t>2）了解农作物的种植季节</a:t>
                      </a:r>
                    </a:p>
                    <a:p>
                      <a:pPr indent="0">
                        <a:buNone/>
                      </a:pPr>
                      <a:r>
                        <a:rPr lang="zh-CN" sz="1000" b="0">
                          <a:solidFill>
                            <a:srgbClr val="000000"/>
                          </a:solidFill>
                          <a:latin typeface="Arial" panose="020B0604020202020204" pitchFamily="34" charset="0"/>
                          <a:ea typeface="微软雅黑" panose="020B0503020204020204" charset="-122"/>
                        </a:rPr>
                        <a:t>3）走进种植田间认识正在生长的农作物</a:t>
                      </a:r>
                    </a:p>
                    <a:p>
                      <a:pPr indent="0">
                        <a:buNone/>
                      </a:pPr>
                      <a:r>
                        <a:rPr lang="zh-CN" sz="1000" b="0">
                          <a:solidFill>
                            <a:srgbClr val="000000"/>
                          </a:solidFill>
                          <a:latin typeface="Arial" panose="020B0604020202020204" pitchFamily="34" charset="0"/>
                          <a:ea typeface="微软雅黑" panose="020B0503020204020204" charset="-122"/>
                        </a:rPr>
                        <a:t>4）了解农作物的种植方法和食用部位</a:t>
                      </a:r>
                    </a:p>
                    <a:p>
                      <a:pPr indent="0">
                        <a:buNone/>
                      </a:pPr>
                      <a:r>
                        <a:rPr lang="zh-CN" sz="1000" b="0">
                          <a:solidFill>
                            <a:srgbClr val="000000"/>
                          </a:solidFill>
                          <a:latin typeface="Arial" panose="020B0604020202020204" pitchFamily="34" charset="0"/>
                          <a:ea typeface="微软雅黑" panose="020B0503020204020204" charset="-122"/>
                        </a:rPr>
                        <a:t>5）农作物采摘体验</a:t>
                      </a:r>
                    </a:p>
                    <a:p>
                      <a:pPr indent="0">
                        <a:buNone/>
                      </a:pPr>
                      <a:r>
                        <a:rPr lang="zh-CN" sz="1000" b="0">
                          <a:solidFill>
                            <a:srgbClr val="000000"/>
                          </a:solidFill>
                          <a:latin typeface="Arial" panose="020B0604020202020204" pitchFamily="34" charset="0"/>
                          <a:ea typeface="微软雅黑" panose="020B0503020204020204" charset="-122"/>
                        </a:rPr>
                        <a:t>6）完成本期食育教育作业（绘画、短文描述、演讲汇报等）</a:t>
                      </a:r>
                    </a:p>
                    <a:p>
                      <a:pPr indent="0">
                        <a:buNone/>
                      </a:pP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a:lstStyle/>
                    <a:p>
                      <a:pPr indent="0">
                        <a:buNone/>
                      </a:pPr>
                      <a:r>
                        <a:rPr lang="zh-CN" sz="1000" b="0" dirty="0">
                          <a:solidFill>
                            <a:srgbClr val="000000"/>
                          </a:solidFill>
                          <a:latin typeface="Arial" panose="020B0604020202020204" pitchFamily="34" charset="0"/>
                          <a:ea typeface="微软雅黑" panose="020B0503020204020204" charset="-122"/>
                        </a:rPr>
                        <a:t>. 联络城区附件的农场/种植基地，沟通支援内容、支付费用等详细情况</a:t>
                      </a:r>
                    </a:p>
                    <a:p>
                      <a:pPr indent="0">
                        <a:buNone/>
                      </a:pPr>
                      <a:r>
                        <a:rPr lang="zh-CN" sz="1000" b="0" dirty="0">
                          <a:solidFill>
                            <a:srgbClr val="000000"/>
                          </a:solidFill>
                          <a:latin typeface="Arial" panose="020B0604020202020204" pitchFamily="34" charset="0"/>
                          <a:ea typeface="微软雅黑" panose="020B0503020204020204" charset="-122"/>
                        </a:rPr>
                        <a:t>. 做好学生移动计划并通知班主任</a:t>
                      </a:r>
                    </a:p>
                    <a:p>
                      <a:pPr indent="0">
                        <a:buNone/>
                      </a:pPr>
                      <a:r>
                        <a:rPr lang="zh-CN" sz="1000" b="0" dirty="0">
                          <a:solidFill>
                            <a:srgbClr val="000000"/>
                          </a:solidFill>
                          <a:latin typeface="Arial" panose="020B0604020202020204" pitchFamily="34" charset="0"/>
                          <a:ea typeface="微软雅黑" panose="020B0503020204020204" charset="-122"/>
                        </a:rPr>
                        <a:t>. 组织担当提前到现场查看，制定课程计划表</a:t>
                      </a:r>
                    </a:p>
                    <a:p>
                      <a:pPr indent="0">
                        <a:buNone/>
                      </a:pPr>
                      <a:r>
                        <a:rPr lang="zh-CN" sz="1000" b="0" dirty="0">
                          <a:solidFill>
                            <a:srgbClr val="000000"/>
                          </a:solidFill>
                          <a:latin typeface="Arial" panose="020B0604020202020204" pitchFamily="34" charset="0"/>
                          <a:ea typeface="微软雅黑" panose="020B0503020204020204" charset="-122"/>
                        </a:rPr>
                        <a:t>.交流课程指导人员并制定所需教材</a:t>
                      </a:r>
                    </a:p>
                    <a:p>
                      <a:pPr indent="0">
                        <a:buNone/>
                      </a:pPr>
                      <a:r>
                        <a:rPr lang="zh-CN" sz="1000" b="0" dirty="0">
                          <a:solidFill>
                            <a:srgbClr val="000000"/>
                          </a:solidFill>
                          <a:latin typeface="Arial" panose="020B0604020202020204" pitchFamily="34" charset="0"/>
                          <a:ea typeface="微软雅黑" panose="020B0503020204020204" charset="-122"/>
                        </a:rPr>
                        <a:t>. 移动车辆安排</a:t>
                      </a:r>
                    </a:p>
                    <a:p>
                      <a:pPr indent="0">
                        <a:buNone/>
                      </a:pPr>
                      <a:r>
                        <a:rPr lang="zh-CN" sz="1000" b="0" dirty="0">
                          <a:solidFill>
                            <a:srgbClr val="000000"/>
                          </a:solidFill>
                          <a:latin typeface="Arial" panose="020B0604020202020204" pitchFamily="34" charset="0"/>
                          <a:ea typeface="微软雅黑" panose="020B0503020204020204" charset="-122"/>
                        </a:rPr>
                        <a:t>. 就餐安排</a:t>
                      </a:r>
                    </a:p>
                    <a:p>
                      <a:pPr indent="0">
                        <a:buNone/>
                      </a:pPr>
                      <a:r>
                        <a:rPr lang="zh-CN" sz="1000" b="0" dirty="0">
                          <a:solidFill>
                            <a:srgbClr val="000000"/>
                          </a:solidFill>
                          <a:latin typeface="Arial" panose="020B0604020202020204" pitchFamily="34" charset="0"/>
                          <a:ea typeface="微软雅黑" panose="020B0503020204020204" charset="-122"/>
                        </a:rPr>
                        <a:t>. 采摘计划</a:t>
                      </a:r>
                    </a:p>
                    <a:p>
                      <a:pPr indent="0">
                        <a:buNone/>
                      </a:pPr>
                      <a:r>
                        <a:rPr lang="zh-CN" sz="1000" b="0" dirty="0">
                          <a:solidFill>
                            <a:srgbClr val="000000"/>
                          </a:solidFill>
                          <a:latin typeface="Arial" panose="020B0604020202020204" pitchFamily="34" charset="0"/>
                          <a:ea typeface="微软雅黑" panose="020B0503020204020204" charset="-122"/>
                        </a:rPr>
                        <a:t>. 安全管理</a:t>
                      </a:r>
                    </a:p>
                    <a:p>
                      <a:pPr indent="0">
                        <a:buNone/>
                      </a:pPr>
                      <a:r>
                        <a:rPr lang="zh-CN" sz="1000" b="0" dirty="0">
                          <a:solidFill>
                            <a:srgbClr val="000000"/>
                          </a:solidFill>
                          <a:latin typeface="Arial" panose="020B0604020202020204" pitchFamily="34" charset="0"/>
                          <a:ea typeface="微软雅黑" panose="020B0503020204020204" charset="-122"/>
                        </a:rPr>
                        <a:t>. 家委会协助通知家长，收集报名表</a:t>
                      </a:r>
                    </a:p>
                    <a:p>
                      <a:pPr indent="0">
                        <a:buNone/>
                      </a:pPr>
                      <a:r>
                        <a:rPr lang="zh-CN" sz="1000" b="0" dirty="0">
                          <a:solidFill>
                            <a:srgbClr val="000000"/>
                          </a:solidFill>
                          <a:latin typeface="Arial" panose="020B0604020202020204" pitchFamily="34" charset="0"/>
                          <a:ea typeface="微软雅黑" panose="020B0503020204020204" charset="-122"/>
                        </a:rPr>
                        <a:t>. 植物种属区分讲解课件（三年级~五年级）</a:t>
                      </a:r>
                    </a:p>
                    <a:p>
                      <a:pPr indent="0">
                        <a:buNone/>
                      </a:pPr>
                      <a:r>
                        <a:rPr lang="zh-CN" sz="1000" b="0" dirty="0">
                          <a:solidFill>
                            <a:srgbClr val="000000"/>
                          </a:solidFill>
                          <a:latin typeface="Arial" panose="020B0604020202020204" pitchFamily="34" charset="0"/>
                          <a:ea typeface="微软雅黑" panose="020B0503020204020204" charset="-122"/>
                        </a:rPr>
                        <a:t>. 食育教育作业</a:t>
                      </a:r>
                    </a:p>
                    <a:p>
                      <a:pPr indent="0">
                        <a:buNone/>
                      </a:pPr>
                      <a:r>
                        <a:rPr lang="zh-CN" sz="1000" b="0" dirty="0">
                          <a:solidFill>
                            <a:srgbClr val="000000"/>
                          </a:solidFill>
                          <a:latin typeface="Arial" panose="020B0604020202020204" pitchFamily="34" charset="0"/>
                          <a:ea typeface="微软雅黑" panose="020B0503020204020204" charset="-122"/>
                        </a:rPr>
                        <a:t>. 食育教育推进调查表</a:t>
                      </a:r>
                    </a:p>
                    <a:p>
                      <a:pPr indent="0">
                        <a:buNone/>
                      </a:pPr>
                      <a:r>
                        <a:rPr lang="zh-CN" sz="1000" b="0" dirty="0">
                          <a:solidFill>
                            <a:srgbClr val="000000"/>
                          </a:solidFill>
                          <a:latin typeface="Arial" panose="020B0604020202020204" pitchFamily="34" charset="0"/>
                          <a:ea typeface="微软雅黑" panose="020B0503020204020204" charset="-122"/>
                        </a:rPr>
                        <a:t>. 本期食育教育的推进汇总报告</a:t>
                      </a:r>
                      <a:endParaRPr lang="zh-CN" altLang="en-US" sz="1000" b="0" dirty="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a:lstStyle/>
                    <a:p>
                      <a:pPr indent="0" algn="ctr">
                        <a:buNone/>
                      </a:pPr>
                      <a:r>
                        <a:rPr lang="zh-CN" sz="1000" b="0">
                          <a:solidFill>
                            <a:srgbClr val="000000"/>
                          </a:solidFill>
                          <a:latin typeface="Arial" panose="020B0604020202020204" pitchFamily="34" charset="0"/>
                          <a:ea typeface="微软雅黑" panose="020B0503020204020204" charset="-122"/>
                        </a:rPr>
                        <a:t>学校后勤主任（校长）</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a:lstStyle/>
                    <a:p>
                      <a:pPr indent="0" algn="ctr">
                        <a:buNone/>
                      </a:pPr>
                      <a:r>
                        <a:rPr lang="zh-CN" sz="1000" b="0">
                          <a:solidFill>
                            <a:srgbClr val="000000"/>
                          </a:solidFill>
                          <a:latin typeface="Arial" panose="020B0604020202020204" pitchFamily="34" charset="0"/>
                          <a:ea typeface="微软雅黑" panose="020B0503020204020204" charset="-122"/>
                        </a:rPr>
                        <a:t>班主任</a:t>
                      </a:r>
                    </a:p>
                    <a:p>
                      <a:pPr indent="0" algn="ctr">
                        <a:buNone/>
                      </a:pPr>
                      <a:r>
                        <a:rPr lang="zh-CN" sz="1000" b="0">
                          <a:solidFill>
                            <a:srgbClr val="000000"/>
                          </a:solidFill>
                          <a:latin typeface="Arial" panose="020B0604020202020204" pitchFamily="34" charset="0"/>
                          <a:ea typeface="微软雅黑" panose="020B0503020204020204" charset="-122"/>
                        </a:rPr>
                        <a:t>家委会</a:t>
                      </a:r>
                    </a:p>
                    <a:p>
                      <a:pPr indent="0" algn="ctr">
                        <a:buNone/>
                      </a:pPr>
                      <a:r>
                        <a:rPr lang="zh-CN" sz="1000" b="0">
                          <a:solidFill>
                            <a:srgbClr val="000000"/>
                          </a:solidFill>
                          <a:latin typeface="Arial" panose="020B0604020202020204" pitchFamily="34" charset="0"/>
                          <a:ea typeface="微软雅黑" panose="020B0503020204020204" charset="-122"/>
                        </a:rPr>
                        <a:t>农场/</a:t>
                      </a:r>
                    </a:p>
                    <a:p>
                      <a:pPr indent="0" algn="ctr">
                        <a:buNone/>
                      </a:pPr>
                      <a:r>
                        <a:rPr lang="zh-CN" sz="1000" b="0">
                          <a:solidFill>
                            <a:srgbClr val="000000"/>
                          </a:solidFill>
                          <a:latin typeface="Arial" panose="020B0604020202020204" pitchFamily="34" charset="0"/>
                          <a:ea typeface="微软雅黑" panose="020B0503020204020204" charset="-122"/>
                        </a:rPr>
                        <a:t>种植基地</a:t>
                      </a:r>
                    </a:p>
                    <a:p>
                      <a:pPr indent="0" algn="ctr">
                        <a:buNone/>
                      </a:pP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lstStyle/>
                    <a:p>
                      <a:pPr indent="0" algn="ctr">
                        <a:buNone/>
                      </a:pP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787629">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二年级</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r h="414971">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三年级</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lstStyle/>
                    <a:p>
                      <a:pPr indent="0">
                        <a:buNone/>
                      </a:pPr>
                      <a:r>
                        <a:rPr lang="zh-CN" sz="1000" b="0">
                          <a:solidFill>
                            <a:srgbClr val="000000"/>
                          </a:solidFill>
                          <a:latin typeface="Arial" panose="020B0604020202020204" pitchFamily="34" charset="0"/>
                          <a:ea typeface="微软雅黑" panose="020B0503020204020204" charset="-122"/>
                        </a:rPr>
                        <a:t>1）走进农场/种植园</a:t>
                      </a:r>
                    </a:p>
                    <a:p>
                      <a:pPr indent="0">
                        <a:buNone/>
                      </a:pPr>
                      <a:r>
                        <a:rPr lang="zh-CN" sz="1000" b="0">
                          <a:solidFill>
                            <a:srgbClr val="000000"/>
                          </a:solidFill>
                          <a:latin typeface="Arial" panose="020B0604020202020204" pitchFamily="34" charset="0"/>
                          <a:ea typeface="微软雅黑" panose="020B0503020204020204" charset="-122"/>
                        </a:rPr>
                        <a:t>2）了解农作物的种植季节</a:t>
                      </a:r>
                    </a:p>
                    <a:p>
                      <a:pPr indent="0">
                        <a:buNone/>
                      </a:pPr>
                      <a:r>
                        <a:rPr lang="zh-CN" sz="1000" b="0">
                          <a:solidFill>
                            <a:srgbClr val="000000"/>
                          </a:solidFill>
                          <a:latin typeface="Arial" panose="020B0604020202020204" pitchFamily="34" charset="0"/>
                          <a:ea typeface="微软雅黑" panose="020B0503020204020204" charset="-122"/>
                        </a:rPr>
                        <a:t>3）走进种植田间认识正在生长的农作物</a:t>
                      </a:r>
                    </a:p>
                    <a:p>
                      <a:pPr indent="0">
                        <a:buNone/>
                      </a:pPr>
                      <a:r>
                        <a:rPr lang="zh-CN" sz="1000" b="0">
                          <a:solidFill>
                            <a:srgbClr val="000000"/>
                          </a:solidFill>
                          <a:latin typeface="Arial" panose="020B0604020202020204" pitchFamily="34" charset="0"/>
                          <a:ea typeface="微软雅黑" panose="020B0503020204020204" charset="-122"/>
                        </a:rPr>
                        <a:t>4）了解农作物的种植方法和食用部位</a:t>
                      </a:r>
                    </a:p>
                    <a:p>
                      <a:pPr indent="0">
                        <a:buNone/>
                      </a:pPr>
                      <a:r>
                        <a:rPr lang="zh-CN" sz="1000" b="0">
                          <a:solidFill>
                            <a:srgbClr val="000000"/>
                          </a:solidFill>
                          <a:latin typeface="Arial" panose="020B0604020202020204" pitchFamily="34" charset="0"/>
                          <a:ea typeface="微软雅黑" panose="020B0503020204020204" charset="-122"/>
                        </a:rPr>
                        <a:t>5）农作物采摘体验</a:t>
                      </a:r>
                    </a:p>
                    <a:p>
                      <a:pPr indent="0">
                        <a:buNone/>
                      </a:pPr>
                      <a:r>
                        <a:rPr lang="zh-CN" sz="1000" b="0">
                          <a:solidFill>
                            <a:srgbClr val="000000"/>
                          </a:solidFill>
                          <a:latin typeface="Arial" panose="020B0604020202020204" pitchFamily="34" charset="0"/>
                          <a:ea typeface="微软雅黑" panose="020B0503020204020204" charset="-122"/>
                        </a:rPr>
                        <a:t>6）了解植物种属（科/分/属）区分基本知识</a:t>
                      </a:r>
                    </a:p>
                    <a:p>
                      <a:pPr indent="0">
                        <a:buNone/>
                      </a:pPr>
                      <a:r>
                        <a:rPr lang="zh-CN" sz="1000" b="0">
                          <a:solidFill>
                            <a:srgbClr val="000000"/>
                          </a:solidFill>
                          <a:latin typeface="Arial" panose="020B0604020202020204" pitchFamily="34" charset="0"/>
                          <a:ea typeface="微软雅黑" panose="020B0503020204020204" charset="-122"/>
                        </a:rPr>
                        <a:t>7）查阅课外资料，制作植物种属区分表，短文描述本次食育教育，班级演讲</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3">
                  <a:txBody>
                    <a:bodyPr/>
                    <a:lstStyle/>
                    <a:p>
                      <a:pPr indent="0" algn="ctr">
                        <a:buNone/>
                      </a:pP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lstStyle/>
                    <a:p>
                      <a:pPr indent="0" algn="ctr">
                        <a:buNone/>
                      </a:pPr>
                      <a:endParaRPr lang="en-US" altLang="en-US" sz="1000" b="0">
                        <a:solidFill>
                          <a:srgbClr val="000000"/>
                        </a:solidFill>
                        <a:latin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15481">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lstStyle/>
                    <a:p>
                      <a:pPr indent="0" algn="ctr">
                        <a:buNone/>
                      </a:pPr>
                      <a:r>
                        <a:rPr lang="zh-CN" sz="1000" b="0">
                          <a:solidFill>
                            <a:srgbClr val="000000"/>
                          </a:solidFill>
                          <a:latin typeface="Arial" panose="020B0604020202020204" pitchFamily="34" charset="0"/>
                          <a:ea typeface="微软雅黑" panose="020B0503020204020204" charset="-122"/>
                        </a:rPr>
                        <a:t>四年级</a:t>
                      </a:r>
                      <a:endParaRPr lang="zh-CN" altLang="en-US" sz="1000" b="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r>
              <a:tr h="934449">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000" b="0" dirty="0">
                          <a:solidFill>
                            <a:srgbClr val="000000"/>
                          </a:solidFill>
                          <a:latin typeface="Arial" panose="020B0604020202020204" pitchFamily="34" charset="0"/>
                          <a:ea typeface="微软雅黑" panose="020B0503020204020204" charset="-122"/>
                        </a:rPr>
                        <a:t>五年级</a:t>
                      </a:r>
                      <a:endParaRPr lang="zh-CN" altLang="en-US" sz="1000" b="0" dirty="0">
                        <a:solidFill>
                          <a:srgbClr val="000000"/>
                        </a:solidFill>
                        <a:latin typeface="Arial" panose="020B0604020202020204" pitchFamily="34" charset="0"/>
                        <a:ea typeface="微软雅黑" panose="020B050302020402020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xBody>
                    <a:bodyPr/>
                    <a:lstStyle/>
                    <a:p>
                      <a:endParaRPr lang="zh-CN"/>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r>
            </a:tbl>
          </a:graphicData>
        </a:graphic>
      </p:graphicFrame>
      <p:sp>
        <p:nvSpPr>
          <p:cNvPr id="26" name="TextBox 25"/>
          <p:cNvSpPr txBox="1"/>
          <p:nvPr/>
        </p:nvSpPr>
        <p:spPr>
          <a:xfrm>
            <a:off x="3390900" y="609600"/>
            <a:ext cx="2609850" cy="369332"/>
          </a:xfrm>
          <a:prstGeom prst="rect">
            <a:avLst/>
          </a:prstGeom>
          <a:noFill/>
        </p:spPr>
        <p:txBody>
          <a:bodyPr wrap="square" rtlCol="0">
            <a:spAutoFit/>
          </a:bodyPr>
          <a:lstStyle/>
          <a:p>
            <a:r>
              <a:rPr lang="zh-CN" altLang="en-US" dirty="0" smtClean="0"/>
              <a:t>推进计划（例）</a:t>
            </a:r>
            <a:endParaRPr lang="zh-CN" altLang="en-US" dirty="0"/>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ppt_x</p:attrName>
                                        </p:attrNameLst>
                                      </p:cBhvr>
                                      <p:tavLst>
                                        <p:tav tm="0">
                                          <p:val>
                                            <p:strVal val="#ppt_x-#ppt_w*1.125000"/>
                                          </p:val>
                                        </p:tav>
                                        <p:tav tm="100000">
                                          <p:val>
                                            <p:strVal val="#ppt_x"/>
                                          </p:val>
                                        </p:tav>
                                      </p:tavLst>
                                    </p:anim>
                                    <p:animEffect transition="in" filter="wipe(right)">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文本框 3"/>
          <p:cNvSpPr txBox="1"/>
          <p:nvPr/>
        </p:nvSpPr>
        <p:spPr>
          <a:xfrm>
            <a:off x="3563620" y="2200434"/>
            <a:ext cx="1375410" cy="337185"/>
          </a:xfrm>
          <a:prstGeom prst="rect">
            <a:avLst/>
          </a:prstGeom>
          <a:noFill/>
        </p:spPr>
        <p:txBody>
          <a:bodyPr wrap="square" rtlCol="0">
            <a:spAutoFit/>
          </a:bodyPr>
          <a:lstStyle/>
          <a:p>
            <a:pPr algn="ctr"/>
            <a:r>
              <a:rPr lang="zh-CN" altLang="en-US" sz="1600" b="1">
                <a:solidFill>
                  <a:schemeClr val="bg1"/>
                </a:solidFill>
                <a:latin typeface="微软雅黑" panose="020B0503020204020204" pitchFamily="34" charset="-122"/>
                <a:ea typeface="微软雅黑" panose="020B0503020204020204" pitchFamily="34" charset="-122"/>
              </a:rPr>
              <a:t>食育教育</a:t>
            </a:r>
          </a:p>
        </p:txBody>
      </p:sp>
      <p:sp>
        <p:nvSpPr>
          <p:cNvPr id="5" name="文本框 4"/>
          <p:cNvSpPr txBox="1"/>
          <p:nvPr/>
        </p:nvSpPr>
        <p:spPr>
          <a:xfrm>
            <a:off x="3803016" y="1370330"/>
            <a:ext cx="902335" cy="306705"/>
          </a:xfrm>
          <a:prstGeom prst="rect">
            <a:avLst/>
          </a:prstGeom>
          <a:noFill/>
        </p:spPr>
        <p:txBody>
          <a:bodyPr wrap="square" rtlCol="0">
            <a:spAutoFit/>
          </a:bodyPr>
          <a:lstStyle/>
          <a:p>
            <a:pPr algn="ctr"/>
            <a:r>
              <a:rPr lang="zh-CN" altLang="en-US" sz="1400" b="1">
                <a:solidFill>
                  <a:schemeClr val="bg1"/>
                </a:solidFill>
                <a:latin typeface="微软雅黑" panose="020B0503020204020204" pitchFamily="34" charset="-122"/>
                <a:ea typeface="微软雅黑" panose="020B0503020204020204" pitchFamily="34" charset="-122"/>
              </a:rPr>
              <a:t>组长</a:t>
            </a:r>
          </a:p>
        </p:txBody>
      </p:sp>
      <p:sp>
        <p:nvSpPr>
          <p:cNvPr id="6" name="文本框 5"/>
          <p:cNvSpPr txBox="1"/>
          <p:nvPr/>
        </p:nvSpPr>
        <p:spPr>
          <a:xfrm>
            <a:off x="5107940" y="2219008"/>
            <a:ext cx="1163320" cy="306705"/>
          </a:xfrm>
          <a:prstGeom prst="rect">
            <a:avLst/>
          </a:prstGeom>
          <a:noFill/>
        </p:spPr>
        <p:txBody>
          <a:bodyPr wrap="square" rtlCol="0">
            <a:spAutoFit/>
          </a:bodyPr>
          <a:lstStyle/>
          <a:p>
            <a:pPr algn="ctr"/>
            <a:r>
              <a:rPr lang="zh-CN" altLang="en-US" sz="1400" b="1">
                <a:solidFill>
                  <a:schemeClr val="bg1"/>
                </a:solidFill>
                <a:latin typeface="微软雅黑" panose="020B0503020204020204" pitchFamily="34" charset="-122"/>
                <a:ea typeface="微软雅黑" panose="020B0503020204020204" pitchFamily="34" charset="-122"/>
              </a:rPr>
              <a:t>保健室老师</a:t>
            </a:r>
          </a:p>
        </p:txBody>
      </p:sp>
      <p:pic>
        <p:nvPicPr>
          <p:cNvPr id="7" name="图片 6"/>
          <p:cNvPicPr>
            <a:picLocks noChangeAspect="1"/>
          </p:cNvPicPr>
          <p:nvPr/>
        </p:nvPicPr>
        <p:blipFill>
          <a:blip r:embed="rId4"/>
          <a:stretch>
            <a:fillRect/>
          </a:stretch>
        </p:blipFill>
        <p:spPr>
          <a:xfrm>
            <a:off x="982980" y="915511"/>
            <a:ext cx="4006850" cy="1607820"/>
          </a:xfrm>
          <a:prstGeom prst="rect">
            <a:avLst/>
          </a:prstGeom>
        </p:spPr>
      </p:pic>
      <p:pic>
        <p:nvPicPr>
          <p:cNvPr id="9" name="图片 8"/>
          <p:cNvPicPr>
            <a:picLocks noChangeAspect="1"/>
          </p:cNvPicPr>
          <p:nvPr/>
        </p:nvPicPr>
        <p:blipFill>
          <a:blip r:embed="rId5"/>
          <a:stretch>
            <a:fillRect/>
          </a:stretch>
        </p:blipFill>
        <p:spPr>
          <a:xfrm>
            <a:off x="5048886" y="915511"/>
            <a:ext cx="2375535" cy="2298383"/>
          </a:xfrm>
          <a:prstGeom prst="rect">
            <a:avLst/>
          </a:prstGeom>
        </p:spPr>
      </p:pic>
      <p:pic>
        <p:nvPicPr>
          <p:cNvPr id="10" name="图片 9"/>
          <p:cNvPicPr>
            <a:picLocks noChangeAspect="1"/>
          </p:cNvPicPr>
          <p:nvPr/>
        </p:nvPicPr>
        <p:blipFill>
          <a:blip r:embed="rId6"/>
          <a:stretch>
            <a:fillRect/>
          </a:stretch>
        </p:blipFill>
        <p:spPr>
          <a:xfrm>
            <a:off x="1979295" y="2523331"/>
            <a:ext cx="2905760" cy="2479358"/>
          </a:xfrm>
          <a:prstGeom prst="rect">
            <a:avLst/>
          </a:prstGeom>
        </p:spPr>
      </p:pic>
      <p:pic>
        <p:nvPicPr>
          <p:cNvPr id="12" name="图片 11"/>
          <p:cNvPicPr>
            <a:picLocks noChangeAspect="1"/>
          </p:cNvPicPr>
          <p:nvPr/>
        </p:nvPicPr>
        <p:blipFill>
          <a:blip r:embed="rId7"/>
          <a:stretch>
            <a:fillRect/>
          </a:stretch>
        </p:blipFill>
        <p:spPr>
          <a:xfrm>
            <a:off x="5184776" y="3288189"/>
            <a:ext cx="2044065" cy="1714500"/>
          </a:xfrm>
          <a:prstGeom prst="rect">
            <a:avLst/>
          </a:prstGeom>
        </p:spPr>
      </p:pic>
      <p:sp>
        <p:nvSpPr>
          <p:cNvPr id="13" name="文本框 12"/>
          <p:cNvSpPr txBox="1"/>
          <p:nvPr/>
        </p:nvSpPr>
        <p:spPr>
          <a:xfrm>
            <a:off x="996315" y="2670969"/>
            <a:ext cx="328930" cy="2553335"/>
          </a:xfrm>
          <a:prstGeom prst="rect">
            <a:avLst/>
          </a:prstGeom>
          <a:noFill/>
        </p:spPr>
        <p:txBody>
          <a:bodyPr wrap="square" rtlCol="0">
            <a:spAutoFit/>
          </a:bodyPr>
          <a:lstStyle/>
          <a:p>
            <a:r>
              <a:rPr lang="zh-CN" altLang="en-US" sz="4000">
                <a:solidFill>
                  <a:srgbClr val="69A35B"/>
                </a:solidFill>
                <a:latin typeface="华文行楷" panose="02010800040101010101" charset="-122"/>
                <a:ea typeface="华文行楷" panose="02010800040101010101" charset="-122"/>
              </a:rPr>
              <a:t>活动展示</a:t>
            </a:r>
          </a:p>
        </p:txBody>
      </p:sp>
      <p:sp>
        <p:nvSpPr>
          <p:cNvPr id="14"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食育教育</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12" presetClass="entr" presetSubtype="8"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ppt_x</p:attrName>
                                        </p:attrNameLst>
                                      </p:cBhvr>
                                      <p:tavLst>
                                        <p:tav tm="0">
                                          <p:val>
                                            <p:strVal val="#ppt_x-#ppt_w*1.125000"/>
                                          </p:val>
                                        </p:tav>
                                        <p:tav tm="100000">
                                          <p:val>
                                            <p:strVal val="#ppt_x"/>
                                          </p:val>
                                        </p:tav>
                                      </p:tavLst>
                                    </p:anim>
                                    <p:animEffect transition="in" filter="wipe(righ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10"/>
          <p:cNvSpPr/>
          <p:nvPr/>
        </p:nvSpPr>
        <p:spPr>
          <a:xfrm>
            <a:off x="213360" y="596265"/>
            <a:ext cx="2816225" cy="1992630"/>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14" name="TextBox 16"/>
          <p:cNvSpPr txBox="1"/>
          <p:nvPr/>
        </p:nvSpPr>
        <p:spPr>
          <a:xfrm>
            <a:off x="307975" y="4210685"/>
            <a:ext cx="2721610" cy="900430"/>
          </a:xfrm>
          <a:prstGeom prst="rect">
            <a:avLst/>
          </a:prstGeom>
          <a:noFill/>
        </p:spPr>
        <p:txBody>
          <a:bodyPr wrap="square" lIns="70555" tIns="35278" rIns="70555" bIns="35278" rtlCol="0">
            <a:spAutoFit/>
          </a:bodyPr>
          <a:lstStyle/>
          <a:p>
            <a:pPr algn="ctr">
              <a:lnSpc>
                <a:spcPct val="150000"/>
              </a:lnSpc>
            </a:pPr>
            <a:r>
              <a:rPr lang="zh-CN" altLang="en-US" sz="1200" b="1" dirty="0">
                <a:solidFill>
                  <a:schemeClr val="accent5">
                    <a:lumMod val="75000"/>
                  </a:schemeClr>
                </a:solidFill>
                <a:latin typeface="Arial" panose="020B0604020202020204" pitchFamily="34" charset="0"/>
                <a:ea typeface="微软雅黑" panose="020B0503020204020204" pitchFamily="34" charset="-122"/>
                <a:sym typeface="Arial" panose="020B0604020202020204" pitchFamily="34" charset="0"/>
              </a:rPr>
              <a:t>视频后厨</a:t>
            </a:r>
            <a:r>
              <a:rPr lang="zh-CN" altLang="en-US"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a:r>
            <a:br>
              <a:rPr lang="zh-CN" altLang="en-US"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br>
            <a:r>
              <a:rPr lang="zh-CN" altLang="en-US" sz="1200" b="1" dirty="0">
                <a:latin typeface="Arial" panose="020B0604020202020204" pitchFamily="34" charset="0"/>
                <a:ea typeface="微软雅黑" panose="020B0503020204020204" pitchFamily="34" charset="-122"/>
                <a:sym typeface="Arial" panose="020B0604020202020204" pitchFamily="34" charset="0"/>
              </a:rPr>
              <a:t>通过后厨的高清摄像头，前厅可清晰显示后厨中实际操作情况</a:t>
            </a:r>
          </a:p>
        </p:txBody>
      </p:sp>
      <p:sp>
        <p:nvSpPr>
          <p:cNvPr id="15" name="矩形 14"/>
          <p:cNvSpPr/>
          <p:nvPr/>
        </p:nvSpPr>
        <p:spPr>
          <a:xfrm>
            <a:off x="213360" y="2390775"/>
            <a:ext cx="2816225" cy="1992630"/>
          </a:xfrm>
          <a:prstGeom prst="rect">
            <a:avLst/>
          </a:pr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17" name="矩形 16"/>
          <p:cNvSpPr/>
          <p:nvPr/>
        </p:nvSpPr>
        <p:spPr>
          <a:xfrm>
            <a:off x="3163570" y="934085"/>
            <a:ext cx="2816225" cy="1992630"/>
          </a:xfrm>
          <a:prstGeom prst="rect">
            <a:avLst/>
          </a:prstGeom>
          <a:blipFill dpi="0" rotWithShape="1">
            <a:blip r:embed="rId6"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18" name="矩形 17"/>
          <p:cNvSpPr/>
          <p:nvPr/>
        </p:nvSpPr>
        <p:spPr>
          <a:xfrm>
            <a:off x="3193415" y="2489835"/>
            <a:ext cx="2816225" cy="1992630"/>
          </a:xfrm>
          <a:prstGeom prst="rect">
            <a:avLst/>
          </a:prstGeom>
          <a:blipFill dpi="0" rotWithShape="1">
            <a:blip r:embed="rId7"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19" name="矩形 18"/>
          <p:cNvSpPr/>
          <p:nvPr/>
        </p:nvSpPr>
        <p:spPr>
          <a:xfrm>
            <a:off x="6065520" y="596265"/>
            <a:ext cx="2816225" cy="1992630"/>
          </a:xfrm>
          <a:prstGeom prst="rect">
            <a:avLst/>
          </a:prstGeom>
          <a:blipFill dpi="0" rotWithShape="1">
            <a:blip r:embed="rId8"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20" name="矩形 19"/>
          <p:cNvSpPr/>
          <p:nvPr/>
        </p:nvSpPr>
        <p:spPr>
          <a:xfrm>
            <a:off x="6065520" y="2433320"/>
            <a:ext cx="2816225" cy="1992630"/>
          </a:xfrm>
          <a:prstGeom prst="rect">
            <a:avLst/>
          </a:prstGeom>
          <a:blipFill dpi="0" rotWithShape="1">
            <a:blip r:embed="rId9"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endParaRPr lang="zh-CN" altLang="en-US"/>
          </a:p>
        </p:txBody>
      </p:sp>
      <p:sp>
        <p:nvSpPr>
          <p:cNvPr id="21" name="TextBox 16"/>
          <p:cNvSpPr txBox="1"/>
          <p:nvPr/>
        </p:nvSpPr>
        <p:spPr>
          <a:xfrm>
            <a:off x="3240405" y="4169410"/>
            <a:ext cx="2721610" cy="900430"/>
          </a:xfrm>
          <a:prstGeom prst="rect">
            <a:avLst/>
          </a:prstGeom>
          <a:noFill/>
        </p:spPr>
        <p:txBody>
          <a:bodyPr wrap="square" lIns="70555" tIns="35278" rIns="70555" bIns="35278" rtlCol="0">
            <a:spAutoFit/>
          </a:bodyPr>
          <a:lstStyle/>
          <a:p>
            <a:pPr algn="ctr">
              <a:lnSpc>
                <a:spcPct val="150000"/>
              </a:lnSpc>
            </a:pPr>
            <a:r>
              <a:rPr lang="zh-CN" altLang="en-US" sz="1200" b="1" dirty="0">
                <a:solidFill>
                  <a:schemeClr val="accent5">
                    <a:lumMod val="75000"/>
                  </a:schemeClr>
                </a:solidFill>
                <a:latin typeface="Arial" panose="020B0604020202020204" pitchFamily="34" charset="0"/>
                <a:ea typeface="微软雅黑" panose="020B0503020204020204" pitchFamily="34" charset="-122"/>
                <a:sym typeface="Arial" panose="020B0604020202020204" pitchFamily="34" charset="0"/>
              </a:rPr>
              <a:t>联网信息公示</a:t>
            </a:r>
            <a:r>
              <a:rPr lang="zh-CN" altLang="en-US"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a:r>
            <a:br>
              <a:rPr lang="zh-CN" altLang="en-US"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br>
            <a:r>
              <a:rPr lang="zh-CN" altLang="en-US" sz="1200" b="1" dirty="0">
                <a:latin typeface="Arial" panose="020B0604020202020204" pitchFamily="34" charset="0"/>
                <a:ea typeface="微软雅黑" panose="020B0503020204020204" pitchFamily="34" charset="-122"/>
                <a:sym typeface="Arial" panose="020B0604020202020204" pitchFamily="34" charset="0"/>
              </a:rPr>
              <a:t>前厅显示屏在播放后厨直播的同时，还可显示从业人员资格证书等</a:t>
            </a:r>
          </a:p>
        </p:txBody>
      </p:sp>
      <p:sp>
        <p:nvSpPr>
          <p:cNvPr id="22" name="TextBox 16"/>
          <p:cNvSpPr txBox="1"/>
          <p:nvPr/>
        </p:nvSpPr>
        <p:spPr>
          <a:xfrm>
            <a:off x="6065520" y="4210685"/>
            <a:ext cx="2721610" cy="592285"/>
          </a:xfrm>
          <a:prstGeom prst="rect">
            <a:avLst/>
          </a:prstGeom>
          <a:noFill/>
        </p:spPr>
        <p:txBody>
          <a:bodyPr wrap="square" lIns="70555" tIns="35278" rIns="70555" bIns="35278" rtlCol="0">
            <a:spAutoFit/>
          </a:bodyPr>
          <a:lstStyle/>
          <a:p>
            <a:pPr algn="ctr">
              <a:lnSpc>
                <a:spcPct val="150000"/>
              </a:lnSpc>
            </a:pPr>
            <a:r>
              <a:rPr lang="zh-CN" altLang="en-US" sz="1200" b="1" dirty="0">
                <a:solidFill>
                  <a:schemeClr val="accent5">
                    <a:lumMod val="75000"/>
                  </a:schemeClr>
                </a:solidFill>
                <a:latin typeface="Arial" panose="020B0604020202020204" pitchFamily="34" charset="0"/>
                <a:ea typeface="微软雅黑" panose="020B0503020204020204" pitchFamily="34" charset="-122"/>
                <a:sym typeface="Arial" panose="020B0604020202020204" pitchFamily="34" charset="0"/>
              </a:rPr>
              <a:t>远程监管</a:t>
            </a:r>
            <a:r>
              <a:rPr lang="zh-CN" altLang="en-US"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
            </a:r>
            <a:br>
              <a:rPr lang="zh-CN" altLang="en-US" sz="1200" b="1"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br>
            <a:r>
              <a:rPr lang="zh-CN" altLang="en-US" sz="1200" b="1" dirty="0">
                <a:latin typeface="Arial" panose="020B0604020202020204" pitchFamily="34" charset="0"/>
                <a:ea typeface="微软雅黑" panose="020B0503020204020204" pitchFamily="34" charset="-122"/>
                <a:sym typeface="Arial" panose="020B0604020202020204" pitchFamily="34" charset="0"/>
              </a:rPr>
              <a:t>监管人员可通过直播远程监管</a:t>
            </a:r>
          </a:p>
        </p:txBody>
      </p:sp>
      <p:sp>
        <p:nvSpPr>
          <p:cNvPr id="23" name="文本框 22"/>
          <p:cNvSpPr txBox="1"/>
          <p:nvPr/>
        </p:nvSpPr>
        <p:spPr>
          <a:xfrm>
            <a:off x="3848100" y="554355"/>
            <a:ext cx="1607820" cy="521970"/>
          </a:xfrm>
          <a:prstGeom prst="rect">
            <a:avLst/>
          </a:prstGeom>
          <a:noFill/>
        </p:spPr>
        <p:txBody>
          <a:bodyPr wrap="none" rtlCol="0" anchor="t">
            <a:spAutoFit/>
          </a:bodyPr>
          <a:lstStyle/>
          <a:p>
            <a:r>
              <a:rPr lang="zh-CN" altLang="en-US" sz="2800" b="1" dirty="0" smtClean="0">
                <a:solidFill>
                  <a:schemeClr val="accent2">
                    <a:lumMod val="60000"/>
                    <a:lumOff val="40000"/>
                  </a:schemeClr>
                </a:solidFill>
                <a:latin typeface="华文琥珀" panose="02010800040101010101" charset="-122"/>
                <a:ea typeface="华文琥珀" panose="02010800040101010101" charset="-122"/>
                <a:sym typeface="Arial" panose="020B0604020202020204" pitchFamily="34" charset="0"/>
              </a:rPr>
              <a:t>明厨亮灶</a:t>
            </a:r>
          </a:p>
        </p:txBody>
      </p:sp>
      <p:sp>
        <p:nvSpPr>
          <p:cNvPr id="24"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智慧餐厅</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ppt_x</p:attrName>
                                        </p:attrNameLst>
                                      </p:cBhvr>
                                      <p:tavLst>
                                        <p:tav tm="0">
                                          <p:val>
                                            <p:strVal val="#ppt_x-#ppt_w*1.125000"/>
                                          </p:val>
                                        </p:tav>
                                        <p:tav tm="100000">
                                          <p:val>
                                            <p:strVal val="#ppt_x"/>
                                          </p:val>
                                        </p:tav>
                                      </p:tavLst>
                                    </p:anim>
                                    <p:animEffect transition="in" filter="wipe(right)">
                                      <p:cBhvr>
                                        <p:cTn id="19" dur="500"/>
                                        <p:tgtEl>
                                          <p:spTgt spid="11"/>
                                        </p:tgtEl>
                                      </p:cBhvr>
                                    </p:animEffect>
                                  </p:childTnLst>
                                </p:cTn>
                              </p:par>
                            </p:childTnLst>
                          </p:cTn>
                        </p:par>
                        <p:par>
                          <p:cTn id="20" fill="hold">
                            <p:stCondLst>
                              <p:cond delay="1500"/>
                            </p:stCondLst>
                            <p:childTnLst>
                              <p:par>
                                <p:cTn id="21" presetID="17" presetClass="entr" presetSubtype="1" fill="hold" grpId="0" nodeType="afterEffect">
                                  <p:stCondLst>
                                    <p:cond delay="0"/>
                                  </p:stCondLst>
                                  <p:iterate type="lt">
                                    <p:tmPct val="40000"/>
                                  </p:iterate>
                                  <p:childTnLst>
                                    <p:set>
                                      <p:cBhvr>
                                        <p:cTn id="22" dur="1" fill="hold">
                                          <p:stCondLst>
                                            <p:cond delay="0"/>
                                          </p:stCondLst>
                                        </p:cTn>
                                        <p:tgtEl>
                                          <p:spTgt spid="14"/>
                                        </p:tgtEl>
                                        <p:attrNameLst>
                                          <p:attrName>style.visibility</p:attrName>
                                        </p:attrNameLst>
                                      </p:cBhvr>
                                      <p:to>
                                        <p:strVal val="visible"/>
                                      </p:to>
                                    </p:set>
                                    <p:anim calcmode="lin" valueType="num">
                                      <p:cBhvr>
                                        <p:cTn id="23" dur="250" fill="hold"/>
                                        <p:tgtEl>
                                          <p:spTgt spid="14"/>
                                        </p:tgtEl>
                                        <p:attrNameLst>
                                          <p:attrName>ppt_x</p:attrName>
                                        </p:attrNameLst>
                                      </p:cBhvr>
                                      <p:tavLst>
                                        <p:tav tm="0">
                                          <p:val>
                                            <p:strVal val="#ppt_x"/>
                                          </p:val>
                                        </p:tav>
                                        <p:tav tm="100000">
                                          <p:val>
                                            <p:strVal val="#ppt_x"/>
                                          </p:val>
                                        </p:tav>
                                      </p:tavLst>
                                    </p:anim>
                                    <p:anim calcmode="lin" valueType="num">
                                      <p:cBhvr>
                                        <p:cTn id="24" dur="250" fill="hold"/>
                                        <p:tgtEl>
                                          <p:spTgt spid="14"/>
                                        </p:tgtEl>
                                        <p:attrNameLst>
                                          <p:attrName>ppt_y</p:attrName>
                                        </p:attrNameLst>
                                      </p:cBhvr>
                                      <p:tavLst>
                                        <p:tav tm="0">
                                          <p:val>
                                            <p:strVal val="#ppt_y-#ppt_h/2"/>
                                          </p:val>
                                        </p:tav>
                                        <p:tav tm="100000">
                                          <p:val>
                                            <p:strVal val="#ppt_y"/>
                                          </p:val>
                                        </p:tav>
                                      </p:tavLst>
                                    </p:anim>
                                    <p:anim calcmode="lin" valueType="num">
                                      <p:cBhvr>
                                        <p:cTn id="25" dur="250" fill="hold"/>
                                        <p:tgtEl>
                                          <p:spTgt spid="14"/>
                                        </p:tgtEl>
                                        <p:attrNameLst>
                                          <p:attrName>ppt_w</p:attrName>
                                        </p:attrNameLst>
                                      </p:cBhvr>
                                      <p:tavLst>
                                        <p:tav tm="0">
                                          <p:val>
                                            <p:strVal val="#ppt_w"/>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childTnLst>
                                </p:cTn>
                              </p:par>
                            </p:childTnLst>
                          </p:cTn>
                        </p:par>
                        <p:par>
                          <p:cTn id="27" fill="hold">
                            <p:stCondLst>
                              <p:cond delay="4750"/>
                            </p:stCondLst>
                            <p:childTnLst>
                              <p:par>
                                <p:cTn id="28" presetID="1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p:tgtEl>
                                          <p:spTgt spid="15"/>
                                        </p:tgtEl>
                                        <p:attrNameLst>
                                          <p:attrName>ppt_x</p:attrName>
                                        </p:attrNameLst>
                                      </p:cBhvr>
                                      <p:tavLst>
                                        <p:tav tm="0">
                                          <p:val>
                                            <p:strVal val="#ppt_x-#ppt_w*1.125000"/>
                                          </p:val>
                                        </p:tav>
                                        <p:tav tm="100000">
                                          <p:val>
                                            <p:strVal val="#ppt_x"/>
                                          </p:val>
                                        </p:tav>
                                      </p:tavLst>
                                    </p:anim>
                                    <p:animEffect transition="in" filter="wipe(right)">
                                      <p:cBhvr>
                                        <p:cTn id="31" dur="500"/>
                                        <p:tgtEl>
                                          <p:spTgt spid="15"/>
                                        </p:tgtEl>
                                      </p:cBhvr>
                                    </p:animEffect>
                                  </p:childTnLst>
                                </p:cTn>
                              </p:par>
                            </p:childTnLst>
                          </p:cTn>
                        </p:par>
                        <p:par>
                          <p:cTn id="32" fill="hold">
                            <p:stCondLst>
                              <p:cond delay="5250"/>
                            </p:stCondLst>
                            <p:childTnLst>
                              <p:par>
                                <p:cTn id="33" presetID="1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ppt_x</p:attrName>
                                        </p:attrNameLst>
                                      </p:cBhvr>
                                      <p:tavLst>
                                        <p:tav tm="0">
                                          <p:val>
                                            <p:strVal val="#ppt_x-#ppt_w*1.125000"/>
                                          </p:val>
                                        </p:tav>
                                        <p:tav tm="100000">
                                          <p:val>
                                            <p:strVal val="#ppt_x"/>
                                          </p:val>
                                        </p:tav>
                                      </p:tavLst>
                                    </p:anim>
                                    <p:animEffect transition="in" filter="wipe(right)">
                                      <p:cBhvr>
                                        <p:cTn id="36" dur="500"/>
                                        <p:tgtEl>
                                          <p:spTgt spid="17"/>
                                        </p:tgtEl>
                                      </p:cBhvr>
                                    </p:animEffect>
                                  </p:childTnLst>
                                </p:cTn>
                              </p:par>
                            </p:childTnLst>
                          </p:cTn>
                        </p:par>
                        <p:par>
                          <p:cTn id="37" fill="hold">
                            <p:stCondLst>
                              <p:cond delay="5750"/>
                            </p:stCondLst>
                            <p:childTnLst>
                              <p:par>
                                <p:cTn id="38" presetID="12" presetClass="entr" presetSubtype="8"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p:tgtEl>
                                          <p:spTgt spid="18"/>
                                        </p:tgtEl>
                                        <p:attrNameLst>
                                          <p:attrName>ppt_x</p:attrName>
                                        </p:attrNameLst>
                                      </p:cBhvr>
                                      <p:tavLst>
                                        <p:tav tm="0">
                                          <p:val>
                                            <p:strVal val="#ppt_x-#ppt_w*1.125000"/>
                                          </p:val>
                                        </p:tav>
                                        <p:tav tm="100000">
                                          <p:val>
                                            <p:strVal val="#ppt_x"/>
                                          </p:val>
                                        </p:tav>
                                      </p:tavLst>
                                    </p:anim>
                                    <p:animEffect transition="in" filter="wipe(right)">
                                      <p:cBhvr>
                                        <p:cTn id="41" dur="500"/>
                                        <p:tgtEl>
                                          <p:spTgt spid="18"/>
                                        </p:tgtEl>
                                      </p:cBhvr>
                                    </p:animEffect>
                                  </p:childTnLst>
                                </p:cTn>
                              </p:par>
                            </p:childTnLst>
                          </p:cTn>
                        </p:par>
                        <p:par>
                          <p:cTn id="42" fill="hold">
                            <p:stCondLst>
                              <p:cond delay="6250"/>
                            </p:stCondLst>
                            <p:childTnLst>
                              <p:par>
                                <p:cTn id="43" presetID="1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p:tgtEl>
                                          <p:spTgt spid="19"/>
                                        </p:tgtEl>
                                        <p:attrNameLst>
                                          <p:attrName>ppt_x</p:attrName>
                                        </p:attrNameLst>
                                      </p:cBhvr>
                                      <p:tavLst>
                                        <p:tav tm="0">
                                          <p:val>
                                            <p:strVal val="#ppt_x-#ppt_w*1.125000"/>
                                          </p:val>
                                        </p:tav>
                                        <p:tav tm="100000">
                                          <p:val>
                                            <p:strVal val="#ppt_x"/>
                                          </p:val>
                                        </p:tav>
                                      </p:tavLst>
                                    </p:anim>
                                    <p:animEffect transition="in" filter="wipe(right)">
                                      <p:cBhvr>
                                        <p:cTn id="46" dur="500"/>
                                        <p:tgtEl>
                                          <p:spTgt spid="19"/>
                                        </p:tgtEl>
                                      </p:cBhvr>
                                    </p:animEffect>
                                  </p:childTnLst>
                                </p:cTn>
                              </p:par>
                            </p:childTnLst>
                          </p:cTn>
                        </p:par>
                        <p:par>
                          <p:cTn id="47" fill="hold">
                            <p:stCondLst>
                              <p:cond delay="6750"/>
                            </p:stCondLst>
                            <p:childTnLst>
                              <p:par>
                                <p:cTn id="48" presetID="12" presetClass="entr" presetSubtype="8"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p:tgtEl>
                                          <p:spTgt spid="20"/>
                                        </p:tgtEl>
                                        <p:attrNameLst>
                                          <p:attrName>ppt_x</p:attrName>
                                        </p:attrNameLst>
                                      </p:cBhvr>
                                      <p:tavLst>
                                        <p:tav tm="0">
                                          <p:val>
                                            <p:strVal val="#ppt_x-#ppt_w*1.125000"/>
                                          </p:val>
                                        </p:tav>
                                        <p:tav tm="100000">
                                          <p:val>
                                            <p:strVal val="#ppt_x"/>
                                          </p:val>
                                        </p:tav>
                                      </p:tavLst>
                                    </p:anim>
                                    <p:animEffect transition="in" filter="wipe(right)">
                                      <p:cBhvr>
                                        <p:cTn id="51" dur="500"/>
                                        <p:tgtEl>
                                          <p:spTgt spid="20"/>
                                        </p:tgtEl>
                                      </p:cBhvr>
                                    </p:animEffect>
                                  </p:childTnLst>
                                </p:cTn>
                              </p:par>
                            </p:childTnLst>
                          </p:cTn>
                        </p:par>
                        <p:par>
                          <p:cTn id="52" fill="hold">
                            <p:stCondLst>
                              <p:cond delay="7250"/>
                            </p:stCondLst>
                            <p:childTnLst>
                              <p:par>
                                <p:cTn id="53" presetID="17" presetClass="entr" presetSubtype="1" fill="hold" grpId="0" nodeType="afterEffect">
                                  <p:stCondLst>
                                    <p:cond delay="0"/>
                                  </p:stCondLst>
                                  <p:iterate type="lt">
                                    <p:tmPct val="40000"/>
                                  </p:iterate>
                                  <p:childTnLst>
                                    <p:set>
                                      <p:cBhvr>
                                        <p:cTn id="54" dur="1" fill="hold">
                                          <p:stCondLst>
                                            <p:cond delay="0"/>
                                          </p:stCondLst>
                                        </p:cTn>
                                        <p:tgtEl>
                                          <p:spTgt spid="21"/>
                                        </p:tgtEl>
                                        <p:attrNameLst>
                                          <p:attrName>style.visibility</p:attrName>
                                        </p:attrNameLst>
                                      </p:cBhvr>
                                      <p:to>
                                        <p:strVal val="visible"/>
                                      </p:to>
                                    </p:set>
                                    <p:anim calcmode="lin" valueType="num">
                                      <p:cBhvr>
                                        <p:cTn id="55" dur="250" fill="hold"/>
                                        <p:tgtEl>
                                          <p:spTgt spid="21"/>
                                        </p:tgtEl>
                                        <p:attrNameLst>
                                          <p:attrName>ppt_x</p:attrName>
                                        </p:attrNameLst>
                                      </p:cBhvr>
                                      <p:tavLst>
                                        <p:tav tm="0">
                                          <p:val>
                                            <p:strVal val="#ppt_x"/>
                                          </p:val>
                                        </p:tav>
                                        <p:tav tm="100000">
                                          <p:val>
                                            <p:strVal val="#ppt_x"/>
                                          </p:val>
                                        </p:tav>
                                      </p:tavLst>
                                    </p:anim>
                                    <p:anim calcmode="lin" valueType="num">
                                      <p:cBhvr>
                                        <p:cTn id="56" dur="250" fill="hold"/>
                                        <p:tgtEl>
                                          <p:spTgt spid="21"/>
                                        </p:tgtEl>
                                        <p:attrNameLst>
                                          <p:attrName>ppt_y</p:attrName>
                                        </p:attrNameLst>
                                      </p:cBhvr>
                                      <p:tavLst>
                                        <p:tav tm="0">
                                          <p:val>
                                            <p:strVal val="#ppt_y-#ppt_h/2"/>
                                          </p:val>
                                        </p:tav>
                                        <p:tav tm="100000">
                                          <p:val>
                                            <p:strVal val="#ppt_y"/>
                                          </p:val>
                                        </p:tav>
                                      </p:tavLst>
                                    </p:anim>
                                    <p:anim calcmode="lin" valueType="num">
                                      <p:cBhvr>
                                        <p:cTn id="57" dur="250" fill="hold"/>
                                        <p:tgtEl>
                                          <p:spTgt spid="21"/>
                                        </p:tgtEl>
                                        <p:attrNameLst>
                                          <p:attrName>ppt_w</p:attrName>
                                        </p:attrNameLst>
                                      </p:cBhvr>
                                      <p:tavLst>
                                        <p:tav tm="0">
                                          <p:val>
                                            <p:strVal val="#ppt_w"/>
                                          </p:val>
                                        </p:tav>
                                        <p:tav tm="100000">
                                          <p:val>
                                            <p:strVal val="#ppt_w"/>
                                          </p:val>
                                        </p:tav>
                                      </p:tavLst>
                                    </p:anim>
                                    <p:anim calcmode="lin" valueType="num">
                                      <p:cBhvr>
                                        <p:cTn id="58" dur="250" fill="hold"/>
                                        <p:tgtEl>
                                          <p:spTgt spid="21"/>
                                        </p:tgtEl>
                                        <p:attrNameLst>
                                          <p:attrName>ppt_h</p:attrName>
                                        </p:attrNameLst>
                                      </p:cBhvr>
                                      <p:tavLst>
                                        <p:tav tm="0">
                                          <p:val>
                                            <p:fltVal val="0"/>
                                          </p:val>
                                        </p:tav>
                                        <p:tav tm="100000">
                                          <p:val>
                                            <p:strVal val="#ppt_h"/>
                                          </p:val>
                                        </p:tav>
                                      </p:tavLst>
                                    </p:anim>
                                  </p:childTnLst>
                                </p:cTn>
                              </p:par>
                            </p:childTnLst>
                          </p:cTn>
                        </p:par>
                        <p:par>
                          <p:cTn id="59" fill="hold">
                            <p:stCondLst>
                              <p:cond delay="10900"/>
                            </p:stCondLst>
                            <p:childTnLst>
                              <p:par>
                                <p:cTn id="60" presetID="17" presetClass="entr" presetSubtype="1" fill="hold" grpId="0" nodeType="afterEffect">
                                  <p:stCondLst>
                                    <p:cond delay="0"/>
                                  </p:stCondLst>
                                  <p:iterate type="lt">
                                    <p:tmPct val="40000"/>
                                  </p:iterate>
                                  <p:childTnLst>
                                    <p:set>
                                      <p:cBhvr>
                                        <p:cTn id="61" dur="1" fill="hold">
                                          <p:stCondLst>
                                            <p:cond delay="0"/>
                                          </p:stCondLst>
                                        </p:cTn>
                                        <p:tgtEl>
                                          <p:spTgt spid="22"/>
                                        </p:tgtEl>
                                        <p:attrNameLst>
                                          <p:attrName>style.visibility</p:attrName>
                                        </p:attrNameLst>
                                      </p:cBhvr>
                                      <p:to>
                                        <p:strVal val="visible"/>
                                      </p:to>
                                    </p:set>
                                    <p:anim calcmode="lin" valueType="num">
                                      <p:cBhvr>
                                        <p:cTn id="62" dur="250" fill="hold"/>
                                        <p:tgtEl>
                                          <p:spTgt spid="22"/>
                                        </p:tgtEl>
                                        <p:attrNameLst>
                                          <p:attrName>ppt_x</p:attrName>
                                        </p:attrNameLst>
                                      </p:cBhvr>
                                      <p:tavLst>
                                        <p:tav tm="0">
                                          <p:val>
                                            <p:strVal val="#ppt_x"/>
                                          </p:val>
                                        </p:tav>
                                        <p:tav tm="100000">
                                          <p:val>
                                            <p:strVal val="#ppt_x"/>
                                          </p:val>
                                        </p:tav>
                                      </p:tavLst>
                                    </p:anim>
                                    <p:anim calcmode="lin" valueType="num">
                                      <p:cBhvr>
                                        <p:cTn id="63" dur="250" fill="hold"/>
                                        <p:tgtEl>
                                          <p:spTgt spid="22"/>
                                        </p:tgtEl>
                                        <p:attrNameLst>
                                          <p:attrName>ppt_y</p:attrName>
                                        </p:attrNameLst>
                                      </p:cBhvr>
                                      <p:tavLst>
                                        <p:tav tm="0">
                                          <p:val>
                                            <p:strVal val="#ppt_y-#ppt_h/2"/>
                                          </p:val>
                                        </p:tav>
                                        <p:tav tm="100000">
                                          <p:val>
                                            <p:strVal val="#ppt_y"/>
                                          </p:val>
                                        </p:tav>
                                      </p:tavLst>
                                    </p:anim>
                                    <p:anim calcmode="lin" valueType="num">
                                      <p:cBhvr>
                                        <p:cTn id="64" dur="250" fill="hold"/>
                                        <p:tgtEl>
                                          <p:spTgt spid="22"/>
                                        </p:tgtEl>
                                        <p:attrNameLst>
                                          <p:attrName>ppt_w</p:attrName>
                                        </p:attrNameLst>
                                      </p:cBhvr>
                                      <p:tavLst>
                                        <p:tav tm="0">
                                          <p:val>
                                            <p:strVal val="#ppt_w"/>
                                          </p:val>
                                        </p:tav>
                                        <p:tav tm="100000">
                                          <p:val>
                                            <p:strVal val="#ppt_w"/>
                                          </p:val>
                                        </p:tav>
                                      </p:tavLst>
                                    </p:anim>
                                    <p:anim calcmode="lin" valueType="num">
                                      <p:cBhvr>
                                        <p:cTn id="65" dur="250" fill="hold"/>
                                        <p:tgtEl>
                                          <p:spTgt spid="22"/>
                                        </p:tgtEl>
                                        <p:attrNameLst>
                                          <p:attrName>ppt_h</p:attrName>
                                        </p:attrNameLst>
                                      </p:cBhvr>
                                      <p:tavLst>
                                        <p:tav tm="0">
                                          <p:val>
                                            <p:fltVal val="0"/>
                                          </p:val>
                                        </p:tav>
                                        <p:tav tm="100000">
                                          <p:val>
                                            <p:strVal val="#ppt_h"/>
                                          </p:val>
                                        </p:tav>
                                      </p:tavLst>
                                    </p:anim>
                                  </p:childTnLst>
                                </p:cTn>
                              </p:par>
                              <p:par>
                                <p:cTn id="66" presetID="12" presetClass="entr" presetSubtype="8"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p:tgtEl>
                                          <p:spTgt spid="24"/>
                                        </p:tgtEl>
                                        <p:attrNameLst>
                                          <p:attrName>ppt_x</p:attrName>
                                        </p:attrNameLst>
                                      </p:cBhvr>
                                      <p:tavLst>
                                        <p:tav tm="0">
                                          <p:val>
                                            <p:strVal val="#ppt_x-#ppt_w*1.125000"/>
                                          </p:val>
                                        </p:tav>
                                        <p:tav tm="100000">
                                          <p:val>
                                            <p:strVal val="#ppt_x"/>
                                          </p:val>
                                        </p:tav>
                                      </p:tavLst>
                                    </p:anim>
                                    <p:animEffect transition="in" filter="wipe(righ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11" grpId="0" bldLvl="0" animBg="1"/>
      <p:bldP spid="14" grpId="0"/>
      <p:bldP spid="15" grpId="0" bldLvl="0" animBg="1"/>
      <p:bldP spid="17" grpId="0" bldLvl="0" animBg="1"/>
      <p:bldP spid="18" grpId="0" bldLvl="0" animBg="1"/>
      <p:bldP spid="19" grpId="0" bldLvl="0" animBg="1"/>
      <p:bldP spid="20" grpId="0" bldLvl="0" animBg="1"/>
      <p:bldP spid="21" grpId="0"/>
      <p:bldP spid="22" grpId="0"/>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5"/>
          <p:cNvSpPr/>
          <p:nvPr/>
        </p:nvSpPr>
        <p:spPr>
          <a:xfrm>
            <a:off x="220345" y="200025"/>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6097" y="177230"/>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258319"/>
            <a:ext cx="459740" cy="34163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endParaRPr lang="zh-CN" altLang="en-US" sz="1400" b="1" spc="300" dirty="0" smtClean="0">
              <a:solidFill>
                <a:schemeClr val="tx1">
                  <a:lumMod val="65000"/>
                  <a:lumOff val="35000"/>
                </a:schemeClr>
              </a:solidFill>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Rectangle 4"/>
          <p:cNvSpPr/>
          <p:nvPr/>
        </p:nvSpPr>
        <p:spPr>
          <a:xfrm>
            <a:off x="-6209" y="1249447"/>
            <a:ext cx="3967732" cy="2183229"/>
          </a:xfrm>
          <a:prstGeom prst="rect">
            <a:avLst/>
          </a:prstGeom>
          <a:blipFill dpi="0" rotWithShape="1">
            <a:blip r:embed="rId4"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5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6" name="Rectangle 5"/>
          <p:cNvSpPr/>
          <p:nvPr/>
        </p:nvSpPr>
        <p:spPr>
          <a:xfrm>
            <a:off x="945515" y="3543935"/>
            <a:ext cx="2571750" cy="9239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5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7" name="Rectangle 6"/>
          <p:cNvSpPr/>
          <p:nvPr/>
        </p:nvSpPr>
        <p:spPr>
          <a:xfrm>
            <a:off x="5189729" y="1249447"/>
            <a:ext cx="3964291" cy="2183229"/>
          </a:xfrm>
          <a:prstGeom prst="rect">
            <a:avLst/>
          </a:prstGeom>
          <a:blipFill dpi="0" rotWithShape="1">
            <a:blip r:embed="rId5"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5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4" name="Rectangle 7"/>
          <p:cNvSpPr/>
          <p:nvPr/>
        </p:nvSpPr>
        <p:spPr>
          <a:xfrm>
            <a:off x="5732145" y="3540760"/>
            <a:ext cx="3075305" cy="9271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5023" tIns="32511" rIns="65023" bIns="32511" rtlCol="0" anchor="ctr"/>
          <a:lstStyle/>
          <a:p>
            <a:pPr algn="ctr">
              <a:lnSpc>
                <a:spcPct val="150000"/>
              </a:lnSpc>
            </a:pPr>
            <a:endParaRPr lang="en-US" sz="15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TextBox 15"/>
          <p:cNvSpPr txBox="1"/>
          <p:nvPr/>
        </p:nvSpPr>
        <p:spPr>
          <a:xfrm>
            <a:off x="1550035" y="3927475"/>
            <a:ext cx="1362710" cy="276860"/>
          </a:xfrm>
          <a:prstGeom prst="rect">
            <a:avLst/>
          </a:prstGeom>
          <a:noFill/>
        </p:spPr>
        <p:txBody>
          <a:bodyPr wrap="square" lIns="0" tIns="0" rIns="0" bIns="0" rtlCol="0">
            <a:spAutoFit/>
          </a:bodyPr>
          <a:lstStyle/>
          <a:p>
            <a:pPr>
              <a:lnSpc>
                <a:spcPct val="150000"/>
              </a:lnSpc>
            </a:pPr>
            <a:r>
              <a:rPr lang="zh-CN" altLang="en-US" sz="1200" b="1" dirty="0">
                <a:solidFill>
                  <a:schemeClr val="bg1"/>
                </a:solidFill>
                <a:latin typeface="Arial" panose="020B0604020202020204" pitchFamily="34" charset="0"/>
                <a:ea typeface="微软雅黑" panose="020B0503020204020204" pitchFamily="34" charset="-122"/>
                <a:sym typeface="Arial" panose="020B0604020202020204" pitchFamily="34" charset="0"/>
              </a:rPr>
              <a:t>取餐结算方便快捷</a:t>
            </a:r>
          </a:p>
        </p:txBody>
      </p:sp>
      <p:sp>
        <p:nvSpPr>
          <p:cNvPr id="10" name="TextBox 16"/>
          <p:cNvSpPr txBox="1"/>
          <p:nvPr/>
        </p:nvSpPr>
        <p:spPr>
          <a:xfrm>
            <a:off x="1874520" y="3661410"/>
            <a:ext cx="713740" cy="215265"/>
          </a:xfrm>
          <a:prstGeom prst="rect">
            <a:avLst/>
          </a:prstGeom>
          <a:noFill/>
        </p:spPr>
        <p:txBody>
          <a:bodyPr wrap="square" lIns="0" tIns="0" rIns="0" bIns="0" rtlCol="0">
            <a:spAutoFit/>
          </a:bodyPr>
          <a:lstStyle/>
          <a:p>
            <a:r>
              <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明白消费</a:t>
            </a:r>
          </a:p>
        </p:txBody>
      </p:sp>
      <p:sp>
        <p:nvSpPr>
          <p:cNvPr id="12" name="TextBox 15"/>
          <p:cNvSpPr txBox="1"/>
          <p:nvPr/>
        </p:nvSpPr>
        <p:spPr>
          <a:xfrm>
            <a:off x="5885180" y="3876675"/>
            <a:ext cx="2922270" cy="276860"/>
          </a:xfrm>
          <a:prstGeom prst="rect">
            <a:avLst/>
          </a:prstGeom>
          <a:noFill/>
        </p:spPr>
        <p:txBody>
          <a:bodyPr wrap="square" lIns="0" tIns="0" rIns="0" bIns="0" rtlCol="0">
            <a:spAutoFit/>
          </a:bodyPr>
          <a:lstStyle/>
          <a:p>
            <a:pPr>
              <a:lnSpc>
                <a:spcPct val="150000"/>
              </a:lnSpc>
            </a:pPr>
            <a:r>
              <a:rPr lang="zh-CN" altLang="en-US" sz="1200" b="1" dirty="0">
                <a:solidFill>
                  <a:schemeClr val="bg1"/>
                </a:solidFill>
                <a:latin typeface="Arial" panose="020B0604020202020204" pitchFamily="34" charset="0"/>
                <a:ea typeface="微软雅黑" panose="020B0503020204020204" pitchFamily="34" charset="-122"/>
                <a:sym typeface="Arial" panose="020B0604020202020204" pitchFamily="34" charset="0"/>
              </a:rPr>
              <a:t>手机</a:t>
            </a:r>
            <a:r>
              <a:rPr lang="en-US" altLang="zh-CN" sz="1200" b="1" dirty="0">
                <a:solidFill>
                  <a:schemeClr val="bg1"/>
                </a:solidFill>
                <a:latin typeface="Arial" panose="020B0604020202020204" pitchFamily="34" charset="0"/>
                <a:ea typeface="微软雅黑" panose="020B0503020204020204" pitchFamily="34" charset="-122"/>
                <a:sym typeface="Arial" panose="020B0604020202020204" pitchFamily="34" charset="0"/>
              </a:rPr>
              <a:t>APP</a:t>
            </a:r>
            <a:r>
              <a:rPr lang="zh-CN" altLang="en-US" sz="1200" b="1" dirty="0">
                <a:solidFill>
                  <a:schemeClr val="bg1"/>
                </a:solidFill>
                <a:latin typeface="Arial" panose="020B0604020202020204" pitchFamily="34" charset="0"/>
                <a:ea typeface="微软雅黑" panose="020B0503020204020204" pitchFamily="34" charset="-122"/>
                <a:sym typeface="Arial" panose="020B0604020202020204" pitchFamily="34" charset="0"/>
              </a:rPr>
              <a:t>订餐、自助聚餐，解决排队的烦恼</a:t>
            </a:r>
          </a:p>
        </p:txBody>
      </p:sp>
      <p:sp>
        <p:nvSpPr>
          <p:cNvPr id="13" name="TextBox 16"/>
          <p:cNvSpPr txBox="1"/>
          <p:nvPr/>
        </p:nvSpPr>
        <p:spPr>
          <a:xfrm>
            <a:off x="6815984" y="3579775"/>
            <a:ext cx="711200" cy="215265"/>
          </a:xfrm>
          <a:prstGeom prst="rect">
            <a:avLst/>
          </a:prstGeom>
          <a:noFill/>
        </p:spPr>
        <p:txBody>
          <a:bodyPr wrap="none" lIns="0" tIns="0" rIns="0" bIns="0" rtlCol="0">
            <a:spAutoFit/>
          </a:bodyPr>
          <a:lstStyle/>
          <a:p>
            <a:r>
              <a:rPr lang="zh-CN" altLang="en-US" sz="1400" b="1" dirty="0">
                <a:solidFill>
                  <a:schemeClr val="bg1"/>
                </a:solidFill>
                <a:latin typeface="Arial" panose="020B0604020202020204" pitchFamily="34" charset="0"/>
                <a:ea typeface="微软雅黑" panose="020B0503020204020204" pitchFamily="34" charset="-122"/>
                <a:sym typeface="Arial" panose="020B0604020202020204" pitchFamily="34" charset="0"/>
              </a:rPr>
              <a:t>预定取餐</a:t>
            </a:r>
          </a:p>
        </p:txBody>
      </p:sp>
      <p:sp>
        <p:nvSpPr>
          <p:cNvPr id="24" name="文本框 23"/>
          <p:cNvSpPr txBox="1"/>
          <p:nvPr/>
        </p:nvSpPr>
        <p:spPr>
          <a:xfrm>
            <a:off x="4188460" y="1433830"/>
            <a:ext cx="767080" cy="1814830"/>
          </a:xfrm>
          <a:prstGeom prst="rect">
            <a:avLst/>
          </a:prstGeom>
          <a:noFill/>
        </p:spPr>
        <p:txBody>
          <a:bodyPr wrap="square" rtlCol="0">
            <a:spAutoFit/>
          </a:bodyPr>
          <a:lstStyle/>
          <a:p>
            <a:pPr algn="ctr"/>
            <a:r>
              <a:rPr lang="zh-CN" altLang="en-US" sz="2800" b="1" dirty="0">
                <a:solidFill>
                  <a:schemeClr val="tx1">
                    <a:lumMod val="65000"/>
                    <a:lumOff val="35000"/>
                  </a:schemeClr>
                </a:solidFill>
                <a:latin typeface="华文琥珀" panose="02010800040101010101" charset="-122"/>
                <a:ea typeface="华文琥珀" panose="02010800040101010101" charset="-122"/>
              </a:rPr>
              <a:t>智能结算</a:t>
            </a:r>
          </a:p>
        </p:txBody>
      </p:sp>
      <p:sp>
        <p:nvSpPr>
          <p:cNvPr id="15" name="TextBox 7"/>
          <p:cNvSpPr txBox="1"/>
          <p:nvPr/>
        </p:nvSpPr>
        <p:spPr>
          <a:xfrm>
            <a:off x="624265" y="258319"/>
            <a:ext cx="3457548" cy="619655"/>
          </a:xfrm>
          <a:prstGeom prst="rect">
            <a:avLst/>
          </a:prstGeom>
          <a:noFill/>
        </p:spPr>
        <p:txBody>
          <a:bodyPr wrap="none" lIns="65023" tIns="32511" rIns="65023" bIns="32511" rtlCol="0">
            <a:spAutoFit/>
          </a:bodyPr>
          <a:lstStyle/>
          <a:p>
            <a:pPr marL="0" lvl="1" algn="l"/>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1400"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营养健康助推团餐发展</a:t>
            </a:r>
            <a:r>
              <a:rPr lang="en-US" altLang="zh-CN"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a:t>
            </a:r>
            <a:r>
              <a:rPr lang="zh-CN" altLang="en-US" sz="1400" b="1" spc="100" dirty="0" smtClean="0">
                <a:solidFill>
                  <a:schemeClr val="tx1">
                    <a:lumMod val="65000"/>
                    <a:lumOff val="35000"/>
                  </a:schemeClr>
                </a:solidFill>
                <a:uFillTx/>
                <a:latin typeface="微软雅黑" panose="020B0503020204020204" pitchFamily="34" charset="-122"/>
                <a:ea typeface="微软雅黑" panose="020B0503020204020204" pitchFamily="34" charset="-122"/>
                <a:cs typeface="+mn-ea"/>
                <a:sym typeface="+mn-lt"/>
              </a:rPr>
              <a:t>智慧餐厅</a:t>
            </a:r>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a:p>
            <a:pPr marL="0" lvl="1"/>
            <a:endPar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ustDataLst>
      <p:tags r:id="rId1"/>
    </p:custData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50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5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1000"/>
                            </p:stCondLst>
                            <p:childTnLst>
                              <p:par>
                                <p:cTn id="32" presetID="17" presetClass="entr" presetSubtype="1" fill="hold" grpId="0" nodeType="afterEffect">
                                  <p:stCondLst>
                                    <p:cond delay="0"/>
                                  </p:stCondLst>
                                  <p:iterate type="lt">
                                    <p:tmPct val="40000"/>
                                  </p:iterate>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ppt_x</p:attrName>
                                        </p:attrNameLst>
                                      </p:cBhvr>
                                      <p:tavLst>
                                        <p:tav tm="0">
                                          <p:val>
                                            <p:strVal val="#ppt_x"/>
                                          </p:val>
                                        </p:tav>
                                        <p:tav tm="100000">
                                          <p:val>
                                            <p:strVal val="#ppt_x"/>
                                          </p:val>
                                        </p:tav>
                                      </p:tavLst>
                                    </p:anim>
                                    <p:anim calcmode="lin" valueType="num">
                                      <p:cBhvr>
                                        <p:cTn id="35" dur="250" fill="hold"/>
                                        <p:tgtEl>
                                          <p:spTgt spid="10"/>
                                        </p:tgtEl>
                                        <p:attrNameLst>
                                          <p:attrName>ppt_y</p:attrName>
                                        </p:attrNameLst>
                                      </p:cBhvr>
                                      <p:tavLst>
                                        <p:tav tm="0">
                                          <p:val>
                                            <p:strVal val="#ppt_y-#ppt_h/2"/>
                                          </p:val>
                                        </p:tav>
                                        <p:tav tm="100000">
                                          <p:val>
                                            <p:strVal val="#ppt_y"/>
                                          </p:val>
                                        </p:tav>
                                      </p:tavLst>
                                    </p:anim>
                                    <p:anim calcmode="lin" valueType="num">
                                      <p:cBhvr>
                                        <p:cTn id="36" dur="250" fill="hold"/>
                                        <p:tgtEl>
                                          <p:spTgt spid="10"/>
                                        </p:tgtEl>
                                        <p:attrNameLst>
                                          <p:attrName>ppt_w</p:attrName>
                                        </p:attrNameLst>
                                      </p:cBhvr>
                                      <p:tavLst>
                                        <p:tav tm="0">
                                          <p:val>
                                            <p:strVal val="#ppt_w"/>
                                          </p:val>
                                        </p:tav>
                                        <p:tav tm="100000">
                                          <p:val>
                                            <p:strVal val="#ppt_w"/>
                                          </p:val>
                                        </p:tav>
                                      </p:tavLst>
                                    </p:anim>
                                    <p:anim calcmode="lin" valueType="num">
                                      <p:cBhvr>
                                        <p:cTn id="37" dur="250" fill="hold"/>
                                        <p:tgtEl>
                                          <p:spTgt spid="10"/>
                                        </p:tgtEl>
                                        <p:attrNameLst>
                                          <p:attrName>ppt_h</p:attrName>
                                        </p:attrNameLst>
                                      </p:cBhvr>
                                      <p:tavLst>
                                        <p:tav tm="0">
                                          <p:val>
                                            <p:fltVal val="0"/>
                                          </p:val>
                                        </p:tav>
                                        <p:tav tm="100000">
                                          <p:val>
                                            <p:strVal val="#ppt_h"/>
                                          </p:val>
                                        </p:tav>
                                      </p:tavLst>
                                    </p:anim>
                                  </p:childTnLst>
                                </p:cTn>
                              </p:par>
                            </p:childTnLst>
                          </p:cTn>
                        </p:par>
                        <p:par>
                          <p:cTn id="38" fill="hold">
                            <p:stCondLst>
                              <p:cond delay="155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2050"/>
                            </p:stCondLst>
                            <p:childTnLst>
                              <p:par>
                                <p:cTn id="43" presetID="17" presetClass="entr" presetSubtype="1" fill="hold" grpId="0" nodeType="afterEffect">
                                  <p:stCondLst>
                                    <p:cond delay="0"/>
                                  </p:stCondLst>
                                  <p:iterate type="lt">
                                    <p:tmPct val="40000"/>
                                  </p:iterate>
                                  <p:childTnLst>
                                    <p:set>
                                      <p:cBhvr>
                                        <p:cTn id="44" dur="1" fill="hold">
                                          <p:stCondLst>
                                            <p:cond delay="0"/>
                                          </p:stCondLst>
                                        </p:cTn>
                                        <p:tgtEl>
                                          <p:spTgt spid="13"/>
                                        </p:tgtEl>
                                        <p:attrNameLst>
                                          <p:attrName>style.visibility</p:attrName>
                                        </p:attrNameLst>
                                      </p:cBhvr>
                                      <p:to>
                                        <p:strVal val="visible"/>
                                      </p:to>
                                    </p:set>
                                    <p:anim calcmode="lin" valueType="num">
                                      <p:cBhvr>
                                        <p:cTn id="45" dur="250" fill="hold"/>
                                        <p:tgtEl>
                                          <p:spTgt spid="13"/>
                                        </p:tgtEl>
                                        <p:attrNameLst>
                                          <p:attrName>ppt_x</p:attrName>
                                        </p:attrNameLst>
                                      </p:cBhvr>
                                      <p:tavLst>
                                        <p:tav tm="0">
                                          <p:val>
                                            <p:strVal val="#ppt_x"/>
                                          </p:val>
                                        </p:tav>
                                        <p:tav tm="100000">
                                          <p:val>
                                            <p:strVal val="#ppt_x"/>
                                          </p:val>
                                        </p:tav>
                                      </p:tavLst>
                                    </p:anim>
                                    <p:anim calcmode="lin" valueType="num">
                                      <p:cBhvr>
                                        <p:cTn id="46" dur="250" fill="hold"/>
                                        <p:tgtEl>
                                          <p:spTgt spid="13"/>
                                        </p:tgtEl>
                                        <p:attrNameLst>
                                          <p:attrName>ppt_y</p:attrName>
                                        </p:attrNameLst>
                                      </p:cBhvr>
                                      <p:tavLst>
                                        <p:tav tm="0">
                                          <p:val>
                                            <p:strVal val="#ppt_y-#ppt_h/2"/>
                                          </p:val>
                                        </p:tav>
                                        <p:tav tm="100000">
                                          <p:val>
                                            <p:strVal val="#ppt_y"/>
                                          </p:val>
                                        </p:tav>
                                      </p:tavLst>
                                    </p:anim>
                                    <p:anim calcmode="lin" valueType="num">
                                      <p:cBhvr>
                                        <p:cTn id="47" dur="250" fill="hold"/>
                                        <p:tgtEl>
                                          <p:spTgt spid="13"/>
                                        </p:tgtEl>
                                        <p:attrNameLst>
                                          <p:attrName>ppt_w</p:attrName>
                                        </p:attrNameLst>
                                      </p:cBhvr>
                                      <p:tavLst>
                                        <p:tav tm="0">
                                          <p:val>
                                            <p:strVal val="#ppt_w"/>
                                          </p:val>
                                        </p:tav>
                                        <p:tav tm="100000">
                                          <p:val>
                                            <p:strVal val="#ppt_w"/>
                                          </p:val>
                                        </p:tav>
                                      </p:tavLst>
                                    </p:anim>
                                    <p:anim calcmode="lin" valueType="num">
                                      <p:cBhvr>
                                        <p:cTn id="48" dur="250" fill="hold"/>
                                        <p:tgtEl>
                                          <p:spTgt spid="13"/>
                                        </p:tgtEl>
                                        <p:attrNameLst>
                                          <p:attrName>ppt_h</p:attrName>
                                        </p:attrNameLst>
                                      </p:cBhvr>
                                      <p:tavLst>
                                        <p:tav tm="0">
                                          <p:val>
                                            <p:fltVal val="0"/>
                                          </p:val>
                                        </p:tav>
                                        <p:tav tm="100000">
                                          <p:val>
                                            <p:strVal val="#ppt_h"/>
                                          </p:val>
                                        </p:tav>
                                      </p:tavLst>
                                    </p:anim>
                                  </p:childTnLst>
                                </p:cTn>
                              </p:par>
                            </p:childTnLst>
                          </p:cTn>
                        </p:par>
                        <p:par>
                          <p:cTn id="49" fill="hold">
                            <p:stCondLst>
                              <p:cond delay="2600"/>
                            </p:stCondLst>
                            <p:childTnLst>
                              <p:par>
                                <p:cTn id="50" presetID="22" presetClass="entr" presetSubtype="8"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p:tgtEl>
                                          <p:spTgt spid="15"/>
                                        </p:tgtEl>
                                        <p:attrNameLst>
                                          <p:attrName>ppt_x</p:attrName>
                                        </p:attrNameLst>
                                      </p:cBhvr>
                                      <p:tavLst>
                                        <p:tav tm="0">
                                          <p:val>
                                            <p:strVal val="#ppt_x-#ppt_w*1.125000"/>
                                          </p:val>
                                        </p:tav>
                                        <p:tav tm="100000">
                                          <p:val>
                                            <p:strVal val="#ppt_x"/>
                                          </p:val>
                                        </p:tav>
                                      </p:tavLst>
                                    </p:anim>
                                    <p:animEffect transition="in" filter="wipe(right)">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P spid="5" grpId="0" bldLvl="0" animBg="1"/>
      <p:bldP spid="6" grpId="0" bldLvl="0" animBg="1"/>
      <p:bldP spid="7" grpId="0" bldLvl="0" animBg="1"/>
      <p:bldP spid="4" grpId="0" bldLvl="0" animBg="1"/>
      <p:bldP spid="9" grpId="0"/>
      <p:bldP spid="10" grpId="0"/>
      <p:bldP spid="12" grpId="0"/>
      <p:bldP spid="13" grpId="0"/>
      <p:bldP spid="1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83d4f57063662d5418d99f54b2010dd1.png"/>
          <p:cNvPicPr>
            <a:picLocks noChangeAspect="1" noChangeArrowheads="1"/>
          </p:cNvPicPr>
          <p:nvPr/>
        </p:nvPicPr>
        <p:blipFill>
          <a:blip r:embed="rId3" cstate="print"/>
          <a:srcRect/>
          <a:stretch>
            <a:fillRect/>
          </a:stretch>
        </p:blipFill>
        <p:spPr bwMode="auto">
          <a:xfrm>
            <a:off x="1871700" y="160276"/>
            <a:ext cx="5622926" cy="3521075"/>
          </a:xfrm>
          <a:prstGeom prst="rect">
            <a:avLst/>
          </a:prstGeom>
          <a:noFill/>
        </p:spPr>
      </p:pic>
      <p:sp>
        <p:nvSpPr>
          <p:cNvPr id="3" name="矩形 2"/>
          <p:cNvSpPr/>
          <p:nvPr/>
        </p:nvSpPr>
        <p:spPr>
          <a:xfrm>
            <a:off x="0" y="2721847"/>
            <a:ext cx="9144000" cy="1479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4" name="矩形 259"/>
          <p:cNvSpPr>
            <a:spLocks noChangeArrowheads="1"/>
          </p:cNvSpPr>
          <p:nvPr/>
        </p:nvSpPr>
        <p:spPr bwMode="auto">
          <a:xfrm>
            <a:off x="982947" y="2888196"/>
            <a:ext cx="7198978" cy="553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dirty="0" smtClean="0">
                <a:solidFill>
                  <a:schemeClr val="bg1"/>
                </a:solidFill>
                <a:cs typeface="Arial" panose="020B0604020202020204" pitchFamily="34" charset="0"/>
              </a:rPr>
              <a:t>关注食品安全  关爱生命健康</a:t>
            </a:r>
            <a:endParaRPr lang="en-US" altLang="zh-CN" sz="3600" dirty="0">
              <a:solidFill>
                <a:schemeClr val="bg1"/>
              </a:solidFill>
              <a:cs typeface="Arial" panose="020B0604020202020204" pitchFamily="34" charset="0"/>
            </a:endParaRPr>
          </a:p>
        </p:txBody>
      </p:sp>
      <p:sp>
        <p:nvSpPr>
          <p:cNvPr id="6" name="矩形 259"/>
          <p:cNvSpPr>
            <a:spLocks noChangeArrowheads="1"/>
          </p:cNvSpPr>
          <p:nvPr/>
        </p:nvSpPr>
        <p:spPr bwMode="auto">
          <a:xfrm>
            <a:off x="1173447" y="3507321"/>
            <a:ext cx="7198978" cy="553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3600" dirty="0" smtClean="0">
                <a:solidFill>
                  <a:schemeClr val="bg1"/>
                </a:solidFill>
                <a:cs typeface="Arial" panose="020B0604020202020204" pitchFamily="34" charset="0"/>
              </a:rPr>
              <a:t>感谢各位的聆听！</a:t>
            </a:r>
            <a:endParaRPr lang="en-US" altLang="zh-CN" sz="3600" dirty="0">
              <a:solidFill>
                <a:schemeClr val="bg1"/>
              </a:solidFill>
              <a:cs typeface="Arial" panose="020B0604020202020204"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
                                        </p:tgtEl>
                                      </p:cBhvr>
                                    </p:animEffect>
                                  </p:childTnLst>
                                </p:cTn>
                              </p:par>
                            </p:childTnLst>
                          </p:cTn>
                        </p:par>
                        <p:par>
                          <p:cTn id="22" fill="hold">
                            <p:stCondLst>
                              <p:cond delay="2550"/>
                            </p:stCondLst>
                            <p:childTnLst>
                              <p:par>
                                <p:cTn id="23" presetID="26" presetClass="emph" presetSubtype="0" fill="hold" grpId="1" nodeType="afterEffect">
                                  <p:stCondLst>
                                    <p:cond delay="0"/>
                                  </p:stCondLst>
                                  <p:iterate type="lt">
                                    <p:tmPct val="0"/>
                                  </p:iterate>
                                  <p:childTnLst>
                                    <p:animEffect transition="out" filter="fade">
                                      <p:cBhvr>
                                        <p:cTn id="24" dur="500" tmFilter="0, 0; .2, .5; .8, .5; 1, 0"/>
                                        <p:tgtEl>
                                          <p:spTgt spid="4"/>
                                        </p:tgtEl>
                                      </p:cBhvr>
                                    </p:animEffect>
                                    <p:animScale>
                                      <p:cBhvr>
                                        <p:cTn id="25" dur="250" autoRev="1" fill="hold"/>
                                        <p:tgtEl>
                                          <p:spTgt spid="4"/>
                                        </p:tgtEl>
                                      </p:cBhvr>
                                      <p:by x="105000" y="105000"/>
                                    </p:animScale>
                                  </p:childTnLst>
                                </p:cTn>
                              </p:par>
                            </p:childTnLst>
                          </p:cTn>
                        </p:par>
                        <p:par>
                          <p:cTn id="26" fill="hold">
                            <p:stCondLst>
                              <p:cond delay="305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anim calcmode="lin" valueType="num">
                                      <p:cBhvr>
                                        <p:cTn id="31"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6"/>
                                        </p:tgtEl>
                                      </p:cBhvr>
                                    </p:animEffect>
                                  </p:childTnLst>
                                </p:cTn>
                              </p:par>
                            </p:childTnLst>
                          </p:cTn>
                        </p:par>
                        <p:par>
                          <p:cTn id="34" fill="hold">
                            <p:stCondLst>
                              <p:cond delay="390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 y="1691640"/>
            <a:ext cx="3771900" cy="2224776"/>
          </a:xfrm>
          <a:prstGeom prst="rect">
            <a:avLst/>
          </a:prstGeom>
          <a:noFill/>
        </p:spPr>
        <p:txBody>
          <a:bodyPr wrap="square" rtlCol="0">
            <a:spAutoFit/>
          </a:bodyPr>
          <a:lstStyle/>
          <a:p>
            <a:pPr>
              <a:lnSpc>
                <a:spcPct val="200000"/>
              </a:lnSpc>
            </a:pP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国家</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“十三五”国家食品安全规划</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rPr>
              <a:t>“推动食品安全现代化治理体系建设，促进食品产业发展，推进健康中国建设”。</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074" name="Picture 2"/>
          <p:cNvPicPr>
            <a:picLocks noChangeAspect="1" noChangeArrowheads="1"/>
          </p:cNvPicPr>
          <p:nvPr/>
        </p:nvPicPr>
        <p:blipFill>
          <a:blip r:embed="rId2"/>
          <a:srcRect/>
          <a:stretch>
            <a:fillRect/>
          </a:stretch>
        </p:blipFill>
        <p:spPr bwMode="auto">
          <a:xfrm>
            <a:off x="4418278" y="993140"/>
            <a:ext cx="4507281" cy="4101148"/>
          </a:xfrm>
          <a:prstGeom prst="rect">
            <a:avLst/>
          </a:prstGeom>
          <a:noFill/>
          <a:ln w="9525">
            <a:noFill/>
            <a:miter lim="800000"/>
            <a:headEnd/>
            <a:tailEnd/>
          </a:ln>
          <a:effectLst/>
        </p:spPr>
      </p:pic>
      <p:sp>
        <p:nvSpPr>
          <p:cNvPr id="16" name="椭圆 15"/>
          <p:cNvSpPr/>
          <p:nvPr/>
        </p:nvSpPr>
        <p:spPr>
          <a:xfrm>
            <a:off x="220345" y="116840"/>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6097" y="94045"/>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8" name="TextBox 7"/>
          <p:cNvSpPr txBox="1"/>
          <p:nvPr/>
        </p:nvSpPr>
        <p:spPr>
          <a:xfrm>
            <a:off x="273110" y="175134"/>
            <a:ext cx="3926840" cy="618490"/>
          </a:xfrm>
          <a:prstGeom prst="rect">
            <a:avLst/>
          </a:prstGeom>
          <a:noFill/>
        </p:spPr>
        <p:txBody>
          <a:bodyPr wrap="none" lIns="65023" tIns="32511" rIns="65023" bIns="32511" rtlCol="0">
            <a:spAutoFit/>
          </a:bodyPr>
          <a:lstStyle/>
          <a:p>
            <a:pPr marL="0" lvl="1" algn="l"/>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我国的食品安全</a:t>
            </a:r>
            <a:b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br>
            <a: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1600" b="1" dirty="0" smtClean="0">
                <a:solidFill>
                  <a:schemeClr val="tx1">
                    <a:lumMod val="65000"/>
                    <a:lumOff val="35000"/>
                  </a:schemeClr>
                </a:solidFill>
                <a:latin typeface="微软雅黑" panose="020B0503020204020204" pitchFamily="34" charset="-122"/>
                <a:ea typeface="微软雅黑" panose="020B0503020204020204" pitchFamily="34" charset="-122"/>
                <a:sym typeface="+mn-ea"/>
              </a:rPr>
              <a:t>食品安全管理的目标与原则</a:t>
            </a:r>
            <a:endParaRPr lang="zh-CN" altLang="en-US" sz="1600" b="1" spc="3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mn-ea"/>
            </a:endParaRP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0-#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98562" y="517009"/>
            <a:ext cx="3877985" cy="369332"/>
          </a:xfrm>
          <a:prstGeom prst="rect">
            <a:avLst/>
          </a:prstGeom>
        </p:spPr>
        <p:txBody>
          <a:bodyPr wrap="none">
            <a:spAutoFit/>
          </a:bodyPr>
          <a:lstStyle/>
          <a:p>
            <a:r>
              <a:rPr lang="zh-CN" altLang="en-US" noProof="1" smtClean="0">
                <a:latin typeface="微软雅黑" panose="020B0503020204020204" pitchFamily="34" charset="-122"/>
                <a:ea typeface="微软雅黑" panose="020B0503020204020204" pitchFamily="34" charset="-122"/>
              </a:rPr>
              <a:t>实施食品安全战略，让人民吃得放心</a:t>
            </a:r>
            <a:endParaRPr lang="zh-CN" altLang="en-US" dirty="0"/>
          </a:p>
        </p:txBody>
      </p:sp>
      <p:grpSp>
        <p:nvGrpSpPr>
          <p:cNvPr id="3" name="组合 4"/>
          <p:cNvGrpSpPr/>
          <p:nvPr/>
        </p:nvGrpSpPr>
        <p:grpSpPr>
          <a:xfrm>
            <a:off x="3277878" y="1324611"/>
            <a:ext cx="5061578" cy="2932429"/>
            <a:chOff x="882016" y="2082011"/>
            <a:chExt cx="3096782" cy="2338671"/>
          </a:xfrm>
        </p:grpSpPr>
        <p:grpSp>
          <p:nvGrpSpPr>
            <p:cNvPr id="4" name="组合 5"/>
            <p:cNvGrpSpPr/>
            <p:nvPr/>
          </p:nvGrpSpPr>
          <p:grpSpPr>
            <a:xfrm>
              <a:off x="957770" y="2082011"/>
              <a:ext cx="3021028" cy="2210804"/>
              <a:chOff x="1570902" y="4331128"/>
              <a:chExt cx="2534920" cy="1855068"/>
            </a:xfrm>
          </p:grpSpPr>
          <p:sp>
            <p:nvSpPr>
              <p:cNvPr id="8" name="矩形 7"/>
              <p:cNvSpPr/>
              <p:nvPr/>
            </p:nvSpPr>
            <p:spPr>
              <a:xfrm>
                <a:off x="1570902" y="4544008"/>
                <a:ext cx="2534920" cy="164218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sp>
            <p:nvSpPr>
              <p:cNvPr id="9" name="圆角矩形 8"/>
              <p:cNvSpPr/>
              <p:nvPr/>
            </p:nvSpPr>
            <p:spPr>
              <a:xfrm>
                <a:off x="2556704" y="4331128"/>
                <a:ext cx="814330" cy="38584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dirty="0">
                  <a:solidFill>
                    <a:schemeClr val="tx2"/>
                  </a:solidFill>
                  <a:latin typeface="微软雅黑" panose="020B0503020204020204" pitchFamily="34" charset="-122"/>
                  <a:ea typeface="微软雅黑" panose="020B0503020204020204" pitchFamily="34" charset="-122"/>
                </a:endParaRPr>
              </a:p>
            </p:txBody>
          </p:sp>
        </p:grpSp>
        <p:sp>
          <p:nvSpPr>
            <p:cNvPr id="6" name="文本框 7"/>
            <p:cNvSpPr txBox="1"/>
            <p:nvPr/>
          </p:nvSpPr>
          <p:spPr>
            <a:xfrm>
              <a:off x="882016" y="2580839"/>
              <a:ext cx="1877653" cy="1839843"/>
            </a:xfrm>
            <a:prstGeom prst="rect">
              <a:avLst/>
            </a:prstGeom>
            <a:noFill/>
          </p:spPr>
          <p:txBody>
            <a:bodyPr wrap="square" rtlCol="0">
              <a:spAutoFit/>
            </a:bodyPr>
            <a:lstStyle/>
            <a:p>
              <a:pPr algn="ctr" defTabSz="912495">
                <a:lnSpc>
                  <a:spcPct val="150000"/>
                </a:lnSpc>
                <a:spcBef>
                  <a:spcPct val="20000"/>
                </a:spcBef>
                <a:defRPr/>
              </a:pPr>
              <a:r>
                <a:rPr lang="zh-CN" altLang="en-US" sz="2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rPr>
                <a:t>最严谨的标准</a:t>
              </a:r>
              <a:endParaRPr lang="en-US" altLang="zh-CN" sz="2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defTabSz="912495">
                <a:lnSpc>
                  <a:spcPct val="150000"/>
                </a:lnSpc>
                <a:spcBef>
                  <a:spcPct val="20000"/>
                </a:spcBef>
                <a:defRPr/>
              </a:pPr>
              <a:r>
                <a:rPr lang="zh-CN" altLang="en-US" sz="2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rPr>
                <a:t>最严格的监管</a:t>
              </a:r>
              <a:endParaRPr lang="en-US" altLang="zh-CN" sz="2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defTabSz="912495">
                <a:lnSpc>
                  <a:spcPct val="150000"/>
                </a:lnSpc>
                <a:spcBef>
                  <a:spcPct val="20000"/>
                </a:spcBef>
                <a:defRPr/>
              </a:pPr>
              <a:r>
                <a:rPr lang="zh-CN" altLang="en-US" sz="2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rPr>
                <a:t>最严厉的处罚</a:t>
              </a:r>
              <a:endParaRPr lang="en-US" altLang="zh-CN" sz="2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defTabSz="912495">
                <a:lnSpc>
                  <a:spcPct val="150000"/>
                </a:lnSpc>
                <a:spcBef>
                  <a:spcPct val="20000"/>
                </a:spcBef>
                <a:defRPr/>
              </a:pPr>
              <a:r>
                <a:rPr lang="zh-CN" altLang="en-US" sz="2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rPr>
                <a:t>最严肃的问责</a:t>
              </a:r>
              <a:endParaRPr lang="en-US" altLang="zh-CN" sz="24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algn="ctr" defTabSz="912495">
                <a:spcBef>
                  <a:spcPct val="20000"/>
                </a:spcBef>
                <a:defRPr/>
              </a:pPr>
              <a:endParaRPr lang="en-US" altLang="zh-CN" sz="1000" dirty="0" smtClean="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sp>
        <p:nvSpPr>
          <p:cNvPr id="10" name="TextBox 9"/>
          <p:cNvSpPr txBox="1"/>
          <p:nvPr/>
        </p:nvSpPr>
        <p:spPr>
          <a:xfrm>
            <a:off x="5501640" y="1447800"/>
            <a:ext cx="1294130" cy="368300"/>
          </a:xfrm>
          <a:prstGeom prst="rect">
            <a:avLst/>
          </a:prstGeom>
          <a:noFill/>
        </p:spPr>
        <p:txBody>
          <a:bodyPr wrap="square" rtlCol="0">
            <a:spAutoFit/>
          </a:bodyPr>
          <a:lstStyle/>
          <a:p>
            <a:pPr algn="ctr"/>
            <a:r>
              <a:rPr lang="zh-CN" altLang="en-US" b="1" dirty="0" smtClean="0">
                <a:latin typeface="微软雅黑" panose="020B0503020204020204" pitchFamily="34" charset="-122"/>
                <a:ea typeface="微软雅黑" panose="020B0503020204020204" pitchFamily="34" charset="-122"/>
              </a:rPr>
              <a:t>四个最严</a:t>
            </a:r>
          </a:p>
        </p:txBody>
      </p:sp>
      <p:sp>
        <p:nvSpPr>
          <p:cNvPr id="11" name="TextBox 10"/>
          <p:cNvSpPr txBox="1"/>
          <p:nvPr/>
        </p:nvSpPr>
        <p:spPr>
          <a:xfrm>
            <a:off x="273050" y="2602230"/>
            <a:ext cx="2476500" cy="2245360"/>
          </a:xfrm>
          <a:prstGeom prst="rect">
            <a:avLst/>
          </a:prstGeom>
          <a:noFill/>
        </p:spPr>
        <p:txBody>
          <a:bodyPr wrap="square" rtlCol="0">
            <a:spAutoFit/>
          </a:bodyPr>
          <a:lstStyle/>
          <a:p>
            <a:pPr>
              <a:lnSpc>
                <a:spcPct val="200000"/>
              </a:lnSpc>
            </a:pPr>
            <a:r>
              <a:rPr lang="en-US" altLang="zh-CN" sz="1400" dirty="0" smtClean="0">
                <a:latin typeface="微软雅黑" panose="020B0503020204020204" pitchFamily="34" charset="-122"/>
                <a:ea typeface="微软雅黑" panose="020B0503020204020204" pitchFamily="34" charset="-122"/>
              </a:rPr>
              <a:t>       </a:t>
            </a:r>
            <a:r>
              <a:rPr lang="zh-CN" altLang="en-US" sz="1400" dirty="0" smtClean="0">
                <a:latin typeface="微软雅黑" panose="020B0503020204020204" pitchFamily="34" charset="-122"/>
                <a:ea typeface="微软雅黑" panose="020B0503020204020204" pitchFamily="34" charset="-122"/>
              </a:rPr>
              <a:t>要形成覆盖从田间到餐桌全过程的监管制度，建立更为严格的食品安全监管责任制和责任追究制度，使权利和责任紧密挂钩。</a:t>
            </a:r>
            <a:endParaRPr lang="zh-CN" altLang="en-US" sz="1400" dirty="0">
              <a:latin typeface="微软雅黑" panose="020B0503020204020204" pitchFamily="34" charset="-122"/>
              <a:ea typeface="微软雅黑" panose="020B0503020204020204" pitchFamily="34" charset="-122"/>
            </a:endParaRPr>
          </a:p>
        </p:txBody>
      </p:sp>
      <p:pic>
        <p:nvPicPr>
          <p:cNvPr id="4098" name="Picture 2"/>
          <p:cNvPicPr>
            <a:picLocks noChangeAspect="1" noChangeArrowheads="1"/>
          </p:cNvPicPr>
          <p:nvPr/>
        </p:nvPicPr>
        <p:blipFill>
          <a:blip r:embed="rId2"/>
          <a:srcRect/>
          <a:stretch>
            <a:fillRect/>
          </a:stretch>
        </p:blipFill>
        <p:spPr bwMode="auto">
          <a:xfrm>
            <a:off x="473388" y="944880"/>
            <a:ext cx="2262192" cy="1852613"/>
          </a:xfrm>
          <a:prstGeom prst="rect">
            <a:avLst/>
          </a:prstGeom>
          <a:noFill/>
          <a:ln w="9525">
            <a:noFill/>
            <a:miter lim="800000"/>
            <a:headEnd/>
            <a:tailEnd/>
          </a:ln>
          <a:effectLst/>
        </p:spPr>
      </p:pic>
      <p:sp>
        <p:nvSpPr>
          <p:cNvPr id="16" name="椭圆 15"/>
          <p:cNvSpPr/>
          <p:nvPr/>
        </p:nvSpPr>
        <p:spPr>
          <a:xfrm>
            <a:off x="220345" y="116840"/>
            <a:ext cx="503555" cy="4813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4"/>
          <p:cNvSpPr/>
          <p:nvPr/>
        </p:nvSpPr>
        <p:spPr>
          <a:xfrm>
            <a:off x="-6097" y="94045"/>
            <a:ext cx="144049" cy="504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4" tIns="34292" rIns="68584" bIns="34292" rtlCol="0" anchor="ctr"/>
          <a:lstStyle/>
          <a:p>
            <a:pPr algn="ctr" defTabSz="685800"/>
            <a:endParaRPr lang="zh-CN" altLang="en-US" sz="1400" dirty="0">
              <a:solidFill>
                <a:srgbClr val="E7E6E6">
                  <a:lumMod val="50000"/>
                </a:srgbClr>
              </a:solidFill>
              <a:cs typeface="+mn-ea"/>
              <a:sym typeface="+mn-lt"/>
            </a:endParaRPr>
          </a:p>
        </p:txBody>
      </p:sp>
      <p:sp>
        <p:nvSpPr>
          <p:cNvPr id="7" name="TextBox 7"/>
          <p:cNvSpPr txBox="1"/>
          <p:nvPr/>
        </p:nvSpPr>
        <p:spPr>
          <a:xfrm>
            <a:off x="273110" y="175134"/>
            <a:ext cx="2428240" cy="341630"/>
          </a:xfrm>
          <a:prstGeom prst="rect">
            <a:avLst/>
          </a:prstGeom>
          <a:noFill/>
        </p:spPr>
        <p:txBody>
          <a:bodyPr wrap="none" lIns="65023" tIns="32511" rIns="65023" bIns="32511" rtlCol="0">
            <a:spAutoFit/>
          </a:bodyPr>
          <a:lstStyle/>
          <a:p>
            <a:pPr marL="0" lvl="1"/>
            <a:r>
              <a:rPr lang="en-US" altLang="zh-CN"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r>
              <a:rPr lang="en-US" altLang="zh-CN"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 </a:t>
            </a:r>
            <a:r>
              <a:rPr lang="zh-CN" altLang="en-US" b="1" spc="300" dirty="0" smtClean="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我国的食品安全</a:t>
            </a:r>
          </a:p>
        </p:txBody>
      </p:sp>
      <p:pic>
        <p:nvPicPr>
          <p:cNvPr id="12" name="图片 11" descr="5c984a9884829"/>
          <p:cNvPicPr>
            <a:picLocks noChangeAspect="1"/>
          </p:cNvPicPr>
          <p:nvPr/>
        </p:nvPicPr>
        <p:blipFill>
          <a:blip r:embed="rId3"/>
          <a:stretch>
            <a:fillRect/>
          </a:stretch>
        </p:blipFill>
        <p:spPr>
          <a:xfrm>
            <a:off x="6346825" y="2282825"/>
            <a:ext cx="2743200" cy="2401570"/>
          </a:xfrm>
          <a:prstGeom prst="rect">
            <a:avLst/>
          </a:prstGeom>
        </p:spPr>
      </p:pic>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ppt_x</p:attrName>
                                        </p:attrNameLst>
                                      </p:cBhvr>
                                      <p:tavLst>
                                        <p:tav tm="0">
                                          <p:val>
                                            <p:strVal val="#ppt_x-#ppt_w*1.125000"/>
                                          </p:val>
                                        </p:tav>
                                        <p:tav tm="100000">
                                          <p:val>
                                            <p:strVal val="#ppt_x"/>
                                          </p:val>
                                        </p:tav>
                                      </p:tavLst>
                                    </p:anim>
                                    <p:animEffect transition="in" filter="wipe(righ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1000" fill="hold"/>
                                        <p:tgtEl>
                                          <p:spTgt spid="16"/>
                                        </p:tgtEl>
                                        <p:attrNameLst>
                                          <p:attrName>ppt_x</p:attrName>
                                        </p:attrNameLst>
                                      </p:cBhvr>
                                      <p:tavLst>
                                        <p:tav tm="0">
                                          <p:val>
                                            <p:strVal val="0-#ppt_w/2"/>
                                          </p:val>
                                        </p:tav>
                                        <p:tav tm="100000">
                                          <p:val>
                                            <p:strVal val="#ppt_x"/>
                                          </p:val>
                                        </p:tav>
                                      </p:tavLst>
                                    </p:anim>
                                    <p:anim calcmode="lin" valueType="num">
                                      <p:cBhvr additive="base">
                                        <p:cTn id="19"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94a1f2d359a1"/>
</p:tagLst>
</file>

<file path=ppt/tags/tag10.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3"/>
</p:tagLst>
</file>

<file path=ppt/tags/tag10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9553_3*l_h_a*1_1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101.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9553_3*l_h_f*1_1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10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9553_3*l_h_a*1_2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103.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9553_3*l_h_f*1_2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9553_3*l_h_i*1_1_2"/>
  <p:tag name="KSO_WM_TEMPLATE_CATEGORY" val="diagram"/>
  <p:tag name="KSO_WM_TEMPLATE_INDEX" val="20169553"/>
  <p:tag name="KSO_WM_UNIT_LAYERLEVEL" val="1_1_1"/>
  <p:tag name="KSO_WM_TAG_VERSION" val="1.0"/>
  <p:tag name="KSO_WM_BEAUTIFY_FLAG" val="#wm#"/>
  <p:tag name="KSO_WM_UNIT_LINE_FORE_SCHEMECOLOR_INDEX" val="5"/>
  <p:tag name="KSO_WM_UNIT_LINE_FILL_TYPE"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9553_3*l_h_i*1_2_2"/>
  <p:tag name="KSO_WM_TEMPLATE_CATEGORY" val="diagram"/>
  <p:tag name="KSO_WM_TEMPLATE_INDEX" val="20169553"/>
  <p:tag name="KSO_WM_UNIT_LAYERLEVEL" val="1_1_1"/>
  <p:tag name="KSO_WM_TAG_VERSION" val="1.0"/>
  <p:tag name="KSO_WM_BEAUTIFY_FLAG" val="#wm#"/>
  <p:tag name="KSO_WM_UNIT_LINE_FORE_SCHEMECOLOR_INDEX" val="6"/>
  <p:tag name="KSO_WM_UNIT_LINE_FILL_TYPE"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9553_3*l_h_i*1_2_1"/>
  <p:tag name="KSO_WM_TEMPLATE_CATEGORY" val="diagram"/>
  <p:tag name="KSO_WM_TEMPLATE_INDEX" val="20169553"/>
  <p:tag name="KSO_WM_UNIT_LAYERLEVEL" val="1_1_1"/>
  <p:tag name="KSO_WM_TAG_VERSION" val="1.0"/>
  <p:tag name="KSO_WM_BEAUTIFY_FLAG" val="#wm#"/>
  <p:tag name="KSO_WM_UNIT_FILL_FORE_SCHEMECOLOR_INDEX" val="6"/>
  <p:tag name="KSO_WM_UNI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9553_3*l_h_a*1_2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9553_3*l_h_f*1_2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9553_3*l_h_i*1_2_2"/>
  <p:tag name="KSO_WM_TEMPLATE_CATEGORY" val="diagram"/>
  <p:tag name="KSO_WM_TEMPLATE_INDEX" val="20169553"/>
  <p:tag name="KSO_WM_UNIT_LAYERLEVEL" val="1_1_1"/>
  <p:tag name="KSO_WM_TAG_VERSION" val="1.0"/>
  <p:tag name="KSO_WM_BEAUTIFY_FLAG" val="#wm#"/>
  <p:tag name="KSO_WM_UNIT_LINE_FORE_SCHEMECOLOR_INDEX" val="6"/>
  <p:tag name="KSO_WM_UNIT_LINE_FILL_TYPE" val="2"/>
</p:tagLst>
</file>

<file path=ppt/tags/tag11.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3"/>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9553_3*l_h_i*1_1_1"/>
  <p:tag name="KSO_WM_TEMPLATE_CATEGORY" val="diagram"/>
  <p:tag name="KSO_WM_TEMPLATE_INDEX" val="20169553"/>
  <p:tag name="KSO_WM_UNIT_LAYERLEVEL" val="1_1_1"/>
  <p:tag name="KSO_WM_TAG_VERSION" val="1.0"/>
  <p:tag name="KSO_WM_BEAUTIFY_FLAG" val="#wm#"/>
  <p:tag name="KSO_WM_UNIT_FILL_FORE_SCHEMECOLOR_INDEX" val="5"/>
  <p:tag name="KSO_WM_UNI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9553_3*l_h_a*1_1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9553_3*l_h_f*1_1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9553_3*l_h_i*1_1_2"/>
  <p:tag name="KSO_WM_TEMPLATE_CATEGORY" val="diagram"/>
  <p:tag name="KSO_WM_TEMPLATE_INDEX" val="20169553"/>
  <p:tag name="KSO_WM_UNIT_LAYERLEVEL" val="1_1_1"/>
  <p:tag name="KSO_WM_TAG_VERSION" val="1.0"/>
  <p:tag name="KSO_WM_BEAUTIFY_FLAG" val="#wm#"/>
  <p:tag name="KSO_WM_UNIT_LINE_FORE_SCHEMECOLOR_INDEX" val="5"/>
  <p:tag name="KSO_WM_UNIT_LINE_FILL_TYPE" val="2"/>
</p:tagLst>
</file>

<file path=ppt/tags/tag114.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9553_3*l_h_i*1_2_1"/>
  <p:tag name="KSO_WM_TEMPLATE_CATEGORY" val="diagram"/>
  <p:tag name="KSO_WM_TEMPLATE_INDEX" val="20169553"/>
  <p:tag name="KSO_WM_UNIT_LAYERLEVEL" val="1_1_1"/>
  <p:tag name="KSO_WM_TAG_VERSION" val="1.0"/>
  <p:tag name="KSO_WM_BEAUTIFY_FLAG" val="#wm#"/>
  <p:tag name="KSO_WM_UNIT_FILL_FORE_SCHEMECOLOR_INDEX" val="6"/>
  <p:tag name="KSO_WM_UNI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9553_3*l_h_i*1_1_1"/>
  <p:tag name="KSO_WM_TEMPLATE_CATEGORY" val="diagram"/>
  <p:tag name="KSO_WM_TEMPLATE_INDEX" val="20169553"/>
  <p:tag name="KSO_WM_UNIT_LAYERLEVEL" val="1_1_1"/>
  <p:tag name="KSO_WM_TAG_VERSION" val="1.0"/>
  <p:tag name="KSO_WM_BEAUTIFY_FLAG" val="#wm#"/>
  <p:tag name="KSO_WM_UNIT_FILL_FORE_SCHEMECOLOR_INDEX" val="5"/>
  <p:tag name="KSO_WM_UNIT_FILL_TYPE" val="1"/>
</p:tagLst>
</file>

<file path=ppt/tags/tag11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9553_3*l_h_a*1_1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9553_3*l_h_f*1_1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9553_3*l_h_a*1_2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120.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9553_3*l_h_f*1_2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9553_3*l_h_i*1_1_2"/>
  <p:tag name="KSO_WM_TEMPLATE_CATEGORY" val="diagram"/>
  <p:tag name="KSO_WM_TEMPLATE_INDEX" val="20169553"/>
  <p:tag name="KSO_WM_UNIT_LAYERLEVEL" val="1_1_1"/>
  <p:tag name="KSO_WM_TAG_VERSION" val="1.0"/>
  <p:tag name="KSO_WM_BEAUTIFY_FLAG" val="#wm#"/>
  <p:tag name="KSO_WM_UNIT_LINE_FORE_SCHEMECOLOR_INDEX" val="5"/>
  <p:tag name="KSO_WM_UNIT_LINE_FILL_TYPE" val="2"/>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9553_3*l_h_i*1_2_2"/>
  <p:tag name="KSO_WM_TEMPLATE_CATEGORY" val="diagram"/>
  <p:tag name="KSO_WM_TEMPLATE_INDEX" val="20169553"/>
  <p:tag name="KSO_WM_UNIT_LAYERLEVEL" val="1_1_1"/>
  <p:tag name="KSO_WM_TAG_VERSION" val="1.0"/>
  <p:tag name="KSO_WM_BEAUTIFY_FLAG" val="#wm#"/>
  <p:tag name="KSO_WM_UNIT_LINE_FORE_SCHEMECOLOR_INDEX" val="6"/>
  <p:tag name="KSO_WM_UNIT_LINE_FILL_TYPE" val="2"/>
</p:tagLst>
</file>

<file path=ppt/tags/tag123.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24.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98907_5*q_h_a*1_1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25.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98907_5*q_h_f*1_1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ID" val="diagram20198907_5*q_h_a*1_4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198907_5*q_h_f*1_4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198907_5*q_h_i*1_4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29.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5_1"/>
  <p:tag name="KSO_WM_UNIT_ID" val="diagram20198907_5*q_h_a*1_5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3884_2"/>
  <p:tag name="KSO_WM_TEMPLATE_SUBCATEGORY" val="0"/>
  <p:tag name="KSO_WM_TEMPLATE_MASTER_TYPE" val="1"/>
  <p:tag name="KSO_WM_TEMPLATE_COLOR_TYPE" val="1"/>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30.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5_1"/>
  <p:tag name="KSO_WM_UNIT_ID" val="diagram20198907_5*q_h_f*1_5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UNIT_FILL_FORE_SCHEMECOLOR_INDEX" val="10"/>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6_1"/>
  <p:tag name="KSO_WM_UNIT_ID" val="diagram20198907_5*q_h_i*1_6_1"/>
  <p:tag name="KSO_WM_TEMPLATE_CATEGORY" val="diagram"/>
  <p:tag name="KSO_WM_TEMPLATE_INDEX" val="20198907"/>
  <p:tag name="KSO_WM_UNIT_LAYERLEVEL" val="1_1_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UNIT_FILL_FORE_SCHEMECOLOR_INDEX" val="5"/>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8907_5*q_h_i*1_1_1"/>
  <p:tag name="KSO_WM_TEMPLATE_CATEGORY" val="diagram"/>
  <p:tag name="KSO_WM_TEMPLATE_INDEX" val="20198907"/>
  <p:tag name="KSO_WM_UNIT_LAYERLEVEL" val="1_1_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UNIT_FILL_FORE_SCHEMECOLOR_INDEX" val="6"/>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8907_5*q_h_i*1_2_1"/>
  <p:tag name="KSO_WM_TEMPLATE_CATEGORY" val="diagram"/>
  <p:tag name="KSO_WM_TEMPLATE_INDEX" val="20198907"/>
  <p:tag name="KSO_WM_UNIT_LAYERLEVEL" val="1_1_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UNIT_FILL_FORE_SCHEMECOLOR_INDEX" val="7"/>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8907_5*q_h_i*1_3_2"/>
  <p:tag name="KSO_WM_TEMPLATE_CATEGORY" val="diagram"/>
  <p:tag name="KSO_WM_TEMPLATE_INDEX" val="20198907"/>
  <p:tag name="KSO_WM_UNIT_LAYERLEVEL" val="1_1_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UNIT_FILL_FORE_SCHEMECOLOR_INDEX" val="9"/>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5_1"/>
  <p:tag name="KSO_WM_UNIT_ID" val="diagram20198907_5*q_h_i*1_5_1"/>
  <p:tag name="KSO_WM_TEMPLATE_CATEGORY" val="diagram"/>
  <p:tag name="KSO_WM_TEMPLATE_INDEX" val="20198907"/>
  <p:tag name="KSO_WM_UNIT_LAYERLEVEL" val="1_1_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UNIT_FILL_FORE_SCHEMECOLOR_INDEX" val="8"/>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98907_5*q_h_i*1_4_1"/>
  <p:tag name="KSO_WM_TEMPLATE_CATEGORY" val="diagram"/>
  <p:tag name="KSO_WM_TEMPLATE_INDEX" val="20198907"/>
  <p:tag name="KSO_WM_UNIT_LAYERLEVEL" val="1_1_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5_3"/>
  <p:tag name="KSO_WM_UNIT_ID" val="diagram20198907_5*q_h_i*1_5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38.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6_4"/>
  <p:tag name="KSO_WM_UNIT_ID" val="diagram20198907_5*q_h_i*1_6_4"/>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39.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3_5"/>
  <p:tag name="KSO_WM_UNIT_ID" val="diagram20198907_5*q_h_i*1_3_5"/>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3884_2"/>
  <p:tag name="KSO_WM_TEMPLATE_SUBCATEGORY" val="0"/>
  <p:tag name="KSO_WM_TEMPLATE_MASTER_TYPE" val="1"/>
  <p:tag name="KSO_WM_TEMPLATE_COLOR_TYPE" val="1"/>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40.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6_2"/>
  <p:tag name="KSO_WM_UNIT_ID" val="diagram20198907_5*q_h_i*1_6_2"/>
  <p:tag name="KSO_WM_TEMPLATE_CATEGORY" val="diagram"/>
  <p:tag name="KSO_WM_TEMPLATE_INDEX" val="20198907"/>
  <p:tag name="KSO_WM_UNIT_LAYERLEVEL" val="1_1_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8907_5*q_h_i*1_1_2"/>
  <p:tag name="KSO_WM_TEMPLATE_CATEGORY" val="diagram"/>
  <p:tag name="KSO_WM_TEMPLATE_INDEX" val="20198907"/>
  <p:tag name="KSO_WM_UNIT_LAYERLEVEL" val="1_1_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8907_5*q_h_i*1_2_2"/>
  <p:tag name="KSO_WM_TEMPLATE_CATEGORY" val="diagram"/>
  <p:tag name="KSO_WM_TEMPLATE_INDEX" val="20198907"/>
  <p:tag name="KSO_WM_UNIT_LAYERLEVEL" val="1_1_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8907_5*q_h_i*1_3_3"/>
  <p:tag name="KSO_WM_TEMPLATE_CATEGORY" val="diagram"/>
  <p:tag name="KSO_WM_TEMPLATE_INDEX" val="20198907"/>
  <p:tag name="KSO_WM_UNIT_LAYERLEVEL" val="1_1_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98907_5*q_h_i*1_4_2"/>
  <p:tag name="KSO_WM_TEMPLATE_CATEGORY" val="diagram"/>
  <p:tag name="KSO_WM_TEMPLATE_INDEX" val="20198907"/>
  <p:tag name="KSO_WM_UNIT_LAYERLEVEL" val="1_1_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5_2"/>
  <p:tag name="KSO_WM_UNIT_ID" val="diagram20198907_5*q_h_i*1_5_2"/>
  <p:tag name="KSO_WM_TEMPLATE_CATEGORY" val="diagram"/>
  <p:tag name="KSO_WM_TEMPLATE_INDEX" val="20198907"/>
  <p:tag name="KSO_WM_UNIT_LAYERLEVEL" val="1_1_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7_5*q_h_a*1_2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98907_5*q_h_f*1_2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98907_5*q_h_a*1_3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98907_5*q_h_f*1_3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3884_2"/>
  <p:tag name="KSO_WM_TEMPLATE_SUBCATEGORY" val="0"/>
  <p:tag name="KSO_WM_TEMPLATE_MASTER_TYPE" val="1"/>
  <p:tag name="KSO_WM_TEMPLATE_COLOR_TYPE" val="1"/>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50.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6_1"/>
  <p:tag name="KSO_WM_UNIT_ID" val="diagram20198907_5*q_h_a*1_6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51.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6_1"/>
  <p:tag name="KSO_WM_UNIT_ID" val="diagram20198907_5*q_h_f*1_6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8907_5*q_h_i*1_1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53.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2_6"/>
  <p:tag name="KSO_WM_UNIT_ID" val="diagram20198907_5*q_h_i*1_2_6"/>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54.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55.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56.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98907_5*q_h_a*1_1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20198907_5*q_h_f*1_1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4_1"/>
  <p:tag name="KSO_WM_UNIT_ID" val="diagram20198907_5*q_h_a*1_4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4_1"/>
  <p:tag name="KSO_WM_UNIT_ID" val="diagram20198907_5*q_h_f*1_4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3884_2"/>
  <p:tag name="KSO_WM_TEMPLATE_SUBCATEGORY" val="0"/>
  <p:tag name="KSO_WM_TEMPLATE_MASTER_TYPE" val="1"/>
  <p:tag name="KSO_WM_TEMPLATE_COLOR_TYPE" val="1"/>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60.xml><?xml version="1.0" encoding="utf-8"?>
<p:tagLst xmlns:a="http://schemas.openxmlformats.org/drawingml/2006/main" xmlns:r="http://schemas.openxmlformats.org/officeDocument/2006/relationships" xmlns:p="http://schemas.openxmlformats.org/presentationml/2006/main">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4_3"/>
  <p:tag name="KSO_WM_UNIT_ID" val="diagram20198907_5*q_h_i*1_4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61.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5_1"/>
  <p:tag name="KSO_WM_UNIT_ID" val="diagram20198907_5*q_h_a*1_5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62.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5_1"/>
  <p:tag name="KSO_WM_UNIT_ID" val="diagram20198907_5*q_h_f*1_5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UNIT_FILL_FORE_SCHEMECOLOR_INDEX" val="10"/>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6_1"/>
  <p:tag name="KSO_WM_UNIT_ID" val="diagram20198907_5*q_h_i*1_6_1"/>
  <p:tag name="KSO_WM_TEMPLATE_CATEGORY" val="diagram"/>
  <p:tag name="KSO_WM_TEMPLATE_INDEX" val="20198907"/>
  <p:tag name="KSO_WM_UNIT_LAYERLEVEL" val="1_1_1"/>
  <p:tag name="KSO_WM_TAG_VERSION" val="1.0"/>
  <p:tag name="KSO_WM_BEAUTIFY_FLAG" val="#wm#"/>
</p:tagLst>
</file>

<file path=ppt/tags/tag164.xml><?xml version="1.0" encoding="utf-8"?>
<p:tagLst xmlns:a="http://schemas.openxmlformats.org/drawingml/2006/main" xmlns:r="http://schemas.openxmlformats.org/officeDocument/2006/relationships" xmlns:p="http://schemas.openxmlformats.org/presentationml/2006/main">
  <p:tag name="KSO_WM_UNIT_FILL_FORE_SCHEMECOLOR_INDEX" val="5"/>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98907_5*q_h_i*1_1_1"/>
  <p:tag name="KSO_WM_TEMPLATE_CATEGORY" val="diagram"/>
  <p:tag name="KSO_WM_TEMPLATE_INDEX" val="20198907"/>
  <p:tag name="KSO_WM_UNIT_LAYERLEVEL" val="1_1_1"/>
  <p:tag name="KSO_WM_TAG_VERSION" val="1.0"/>
  <p:tag name="KSO_WM_BEAUTIFY_FLAG" val="#wm#"/>
</p:tagLst>
</file>

<file path=ppt/tags/tag165.xml><?xml version="1.0" encoding="utf-8"?>
<p:tagLst xmlns:a="http://schemas.openxmlformats.org/drawingml/2006/main" xmlns:r="http://schemas.openxmlformats.org/officeDocument/2006/relationships" xmlns:p="http://schemas.openxmlformats.org/presentationml/2006/main">
  <p:tag name="KSO_WM_UNIT_FILL_FORE_SCHEMECOLOR_INDEX" val="6"/>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98907_5*q_h_i*1_2_1"/>
  <p:tag name="KSO_WM_TEMPLATE_CATEGORY" val="diagram"/>
  <p:tag name="KSO_WM_TEMPLATE_INDEX" val="20198907"/>
  <p:tag name="KSO_WM_UNIT_LAYERLEVEL" val="1_1_1"/>
  <p:tag name="KSO_WM_TAG_VERSION" val="1.0"/>
  <p:tag name="KSO_WM_BEAUTIFY_FLAG" val="#wm#"/>
</p:tagLst>
</file>

<file path=ppt/tags/tag166.xml><?xml version="1.0" encoding="utf-8"?>
<p:tagLst xmlns:a="http://schemas.openxmlformats.org/drawingml/2006/main" xmlns:r="http://schemas.openxmlformats.org/officeDocument/2006/relationships" xmlns:p="http://schemas.openxmlformats.org/presentationml/2006/main">
  <p:tag name="KSO_WM_UNIT_FILL_FORE_SCHEMECOLOR_INDEX" val="7"/>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98907_5*q_h_i*1_3_2"/>
  <p:tag name="KSO_WM_TEMPLATE_CATEGORY" val="diagram"/>
  <p:tag name="KSO_WM_TEMPLATE_INDEX" val="20198907"/>
  <p:tag name="KSO_WM_UNIT_LAYERLEVEL" val="1_1_1"/>
  <p:tag name="KSO_WM_TAG_VERSION" val="1.0"/>
  <p:tag name="KSO_WM_BEAUTIFY_FLAG" val="#wm#"/>
</p:tagLst>
</file>

<file path=ppt/tags/tag167.xml><?xml version="1.0" encoding="utf-8"?>
<p:tagLst xmlns:a="http://schemas.openxmlformats.org/drawingml/2006/main" xmlns:r="http://schemas.openxmlformats.org/officeDocument/2006/relationships" xmlns:p="http://schemas.openxmlformats.org/presentationml/2006/main">
  <p:tag name="KSO_WM_UNIT_FILL_FORE_SCHEMECOLOR_INDEX" val="9"/>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5_1"/>
  <p:tag name="KSO_WM_UNIT_ID" val="diagram20198907_5*q_h_i*1_5_1"/>
  <p:tag name="KSO_WM_TEMPLATE_CATEGORY" val="diagram"/>
  <p:tag name="KSO_WM_TEMPLATE_INDEX" val="20198907"/>
  <p:tag name="KSO_WM_UNIT_LAYERLEVEL" val="1_1_1"/>
  <p:tag name="KSO_WM_TAG_VERSION" val="1.0"/>
  <p:tag name="KSO_WM_BEAUTIFY_FLAG" val="#wm#"/>
</p:tagLst>
</file>

<file path=ppt/tags/tag168.xml><?xml version="1.0" encoding="utf-8"?>
<p:tagLst xmlns:a="http://schemas.openxmlformats.org/drawingml/2006/main" xmlns:r="http://schemas.openxmlformats.org/officeDocument/2006/relationships" xmlns:p="http://schemas.openxmlformats.org/presentationml/2006/main">
  <p:tag name="KSO_WM_UNIT_FILL_FORE_SCHEMECOLOR_INDEX" val="8"/>
  <p:tag name="KSO_WM_UNIT_FILL_TYPE" val="1"/>
  <p:tag name="KSO_WM_UNIT_TEXT_FILL_FORE_SCHEMECOLOR_INDEX" val="1"/>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98907_5*q_h_i*1_4_1"/>
  <p:tag name="KSO_WM_TEMPLATE_CATEGORY" val="diagram"/>
  <p:tag name="KSO_WM_TEMPLATE_INDEX" val="20198907"/>
  <p:tag name="KSO_WM_UNIT_LAYERLEVEL" val="1_1_1"/>
  <p:tag name="KSO_WM_TAG_VERSION" val="1.0"/>
  <p:tag name="KSO_WM_BEAUTIFY_FLAG" val="#wm#"/>
</p:tagLst>
</file>

<file path=ppt/tags/tag169.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5_3"/>
  <p:tag name="KSO_WM_UNIT_ID" val="diagram20198907_5*q_h_i*1_5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70.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6_4"/>
  <p:tag name="KSO_WM_UNIT_ID" val="diagram20198907_5*q_h_i*1_6_4"/>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71.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3_5"/>
  <p:tag name="KSO_WM_UNIT_ID" val="diagram20198907_5*q_h_i*1_3_5"/>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72.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6_2"/>
  <p:tag name="KSO_WM_UNIT_ID" val="diagram20198907_5*q_h_i*1_6_2"/>
  <p:tag name="KSO_WM_TEMPLATE_CATEGORY" val="diagram"/>
  <p:tag name="KSO_WM_TEMPLATE_INDEX" val="20198907"/>
  <p:tag name="KSO_WM_UNIT_LAYERLEVEL" val="1_1_1"/>
  <p:tag name="KSO_WM_TAG_VERSION" val="1.0"/>
  <p:tag name="KSO_WM_BEAUTIFY_FLAG" val="#wm#"/>
</p:tagLst>
</file>

<file path=ppt/tags/tag173.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98907_5*q_h_i*1_1_2"/>
  <p:tag name="KSO_WM_TEMPLATE_CATEGORY" val="diagram"/>
  <p:tag name="KSO_WM_TEMPLATE_INDEX" val="20198907"/>
  <p:tag name="KSO_WM_UNIT_LAYERLEVEL" val="1_1_1"/>
  <p:tag name="KSO_WM_TAG_VERSION" val="1.0"/>
  <p:tag name="KSO_WM_BEAUTIFY_FLAG" val="#wm#"/>
</p:tagLst>
</file>

<file path=ppt/tags/tag174.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98907_5*q_h_i*1_2_2"/>
  <p:tag name="KSO_WM_TEMPLATE_CATEGORY" val="diagram"/>
  <p:tag name="KSO_WM_TEMPLATE_INDEX" val="20198907"/>
  <p:tag name="KSO_WM_UNIT_LAYERLEVEL" val="1_1_1"/>
  <p:tag name="KSO_WM_TAG_VERSION" val="1.0"/>
  <p:tag name="KSO_WM_BEAUTIFY_FLAG" val="#wm#"/>
</p:tagLst>
</file>

<file path=ppt/tags/tag175.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3_3"/>
  <p:tag name="KSO_WM_UNIT_ID" val="diagram20198907_5*q_h_i*1_3_3"/>
  <p:tag name="KSO_WM_TEMPLATE_CATEGORY" val="diagram"/>
  <p:tag name="KSO_WM_TEMPLATE_INDEX" val="20198907"/>
  <p:tag name="KSO_WM_UNIT_LAYERLEVEL" val="1_1_1"/>
  <p:tag name="KSO_WM_TAG_VERSION" val="1.0"/>
  <p:tag name="KSO_WM_BEAUTIFY_FLAG" val="#wm#"/>
</p:tagLst>
</file>

<file path=ppt/tags/tag176.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98907_5*q_h_i*1_4_2"/>
  <p:tag name="KSO_WM_TEMPLATE_CATEGORY" val="diagram"/>
  <p:tag name="KSO_WM_TEMPLATE_INDEX" val="20198907"/>
  <p:tag name="KSO_WM_UNIT_LAYERLEVEL" val="1_1_1"/>
  <p:tag name="KSO_WM_TAG_VERSION" val="1.0"/>
  <p:tag name="KSO_WM_BEAUTIFY_FLAG" val="#wm#"/>
</p:tagLst>
</file>

<file path=ppt/tags/tag177.xml><?xml version="1.0" encoding="utf-8"?>
<p:tagLst xmlns:a="http://schemas.openxmlformats.org/drawingml/2006/main" xmlns:r="http://schemas.openxmlformats.org/officeDocument/2006/relationships" xmlns:p="http://schemas.openxmlformats.org/presentationml/2006/main">
  <p:tag name="KSO_WM_UNIT_TEXT_FILL_FORE_SCHEMECOLOR_INDEX" val="14"/>
  <p:tag name="KSO_WM_UNIT_TEXT_FILL_TYPE" val="1"/>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5_2"/>
  <p:tag name="KSO_WM_UNIT_ID" val="diagram20198907_5*q_h_i*1_5_2"/>
  <p:tag name="KSO_WM_TEMPLATE_CATEGORY" val="diagram"/>
  <p:tag name="KSO_WM_TEMPLATE_INDEX" val="20198907"/>
  <p:tag name="KSO_WM_UNIT_LAYERLEVEL" val="1_1_1"/>
  <p:tag name="KSO_WM_TAG_VERSION" val="1.0"/>
  <p:tag name="KSO_WM_BEAUTIFY_FLAG" val="#wm#"/>
</p:tagLst>
</file>

<file path=ppt/tags/tag178.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98907_5*q_h_a*1_2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79.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20198907_5*q_h_f*1_2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88825_5*q_h_i*1_2_1"/>
  <p:tag name="KSO_WM_TEMPLATE_CATEGORY" val="diagram"/>
  <p:tag name="KSO_WM_TEMPLATE_INDEX" val="20188825"/>
  <p:tag name="KSO_WM_UNIT_LAYERLEVEL" val="1_1_1"/>
  <p:tag name="KSO_WM_TAG_VERSION" val="1.0"/>
  <p:tag name="KSO_WM_BEAUTIFY_FLAG" val="#wm#"/>
  <p:tag name="KSO_WM_UNIT_FILL_FORE_SCHEMECOLOR_INDEX" val="6"/>
  <p:tag name="KSO_WM_UNIT_FILL_TYPE" val="1"/>
  <p:tag name="KSO_WM_UNIT_TEXT_FILL_FORE_SCHEMECOLOR_INDEX" val="1"/>
  <p:tag name="KSO_WM_UNIT_TEXT_FILL_TYPE" val="1"/>
</p:tagLst>
</file>

<file path=ppt/tags/tag180.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98907_5*q_h_a*1_3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81.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20198907_5*q_h_f*1_3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PA" val="v5.2.4"/>
  <p:tag name="KSO_WM_UNIT_ISCONTENTSTITLE" val="0"/>
  <p:tag name="KSO_WM_UNIT_PRESET_TEXT" val="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6_1"/>
  <p:tag name="KSO_WM_UNIT_ID" val="diagram20198907_5*q_h_a*1_6_1"/>
  <p:tag name="KSO_WM_TEMPLATE_CATEGORY" val="diagram"/>
  <p:tag name="KSO_WM_TEMPLATE_INDEX" val="20198907"/>
  <p:tag name="KSO_WM_UNIT_LAYERLEVEL" val="1_1_1"/>
  <p:tag name="KSO_WM_TAG_VERSION" val="1.0"/>
  <p:tag name="KSO_WM_BEAUTIFY_FLAG" val="#wm#"/>
  <p:tag name="KSO_WM_UNIT_TEXT_FILL_FORE_SCHEMECOLOR_INDEX" val="13"/>
  <p:tag name="KSO_WM_UNIT_TEXT_FILL_TYPE" val="1"/>
</p:tagLst>
</file>

<file path=ppt/tags/tag183.xml><?xml version="1.0" encoding="utf-8"?>
<p:tagLst xmlns:a="http://schemas.openxmlformats.org/drawingml/2006/main" xmlns:r="http://schemas.openxmlformats.org/officeDocument/2006/relationships" xmlns:p="http://schemas.openxmlformats.org/presentationml/2006/main">
  <p:tag name="PA" val="v5.2.4"/>
  <p:tag name="KSO_WM_UNIT_PRESET_TEXT" val="单击此处添加文本具体内容"/>
  <p:tag name="KSO_WM_UNIT_NOCLEAR" val="0"/>
  <p:tag name="KSO_WM_UNIT_VALUE" val="48"/>
  <p:tag name="KSO_WM_UNIT_HIGHLIGHT" val="0"/>
  <p:tag name="KSO_WM_UNIT_COMPATIBLE" val="0"/>
  <p:tag name="KSO_WM_UNIT_DIAGRAM_ISNUMVISUAL" val="0"/>
  <p:tag name="KSO_WM_UNIT_DIAGRAM_ISREFERUNIT" val="0"/>
  <p:tag name="KSO_WM_DIAGRAM_GROUP_CODE" val="q1-1"/>
  <p:tag name="KSO_WM_UNIT_TYPE" val="q_h_f"/>
  <p:tag name="KSO_WM_UNIT_INDEX" val="1_6_1"/>
  <p:tag name="KSO_WM_UNIT_ID" val="diagram20198907_5*q_h_f*1_6_1"/>
  <p:tag name="KSO_WM_TEMPLATE_CATEGORY" val="diagram"/>
  <p:tag name="KSO_WM_TEMPLATE_INDEX" val="20198907"/>
  <p:tag name="KSO_WM_UNIT_LAYERLEVEL" val="1_1_1"/>
  <p:tag name="KSO_WM_TAG_VERSION" val="1.0"/>
  <p:tag name="KSO_WM_BEAUTIFY_FLAG" val="#wm#"/>
  <p:tag name="KSO_WM_UNIT_TEXT_FILL_FORE_SCHEMECOLOR_INDEX" val="14"/>
  <p:tag name="KSO_WM_UNIT_TEXT_FILL_TYPE" val="1"/>
</p:tagLst>
</file>

<file path=ppt/tags/tag184.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1_3"/>
  <p:tag name="KSO_WM_UNIT_ID" val="diagram20198907_5*q_h_i*1_1_3"/>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85.xml><?xml version="1.0" encoding="utf-8"?>
<p:tagLst xmlns:a="http://schemas.openxmlformats.org/drawingml/2006/main" xmlns:r="http://schemas.openxmlformats.org/officeDocument/2006/relationships" xmlns:p="http://schemas.openxmlformats.org/presentationml/2006/main">
  <p:tag name="KSO_WM_UNIT_USESOURCEFORMAT_APPLY" val="0"/>
  <p:tag name="PA" val="v5.2.4"/>
  <p:tag name="KSO_WM_UNIT_HIGHLIGHT" val="0"/>
  <p:tag name="KSO_WM_UNIT_COMPATIBLE" val="0"/>
  <p:tag name="KSO_WM_UNIT_DIAGRAM_ISNUMVISUAL" val="0"/>
  <p:tag name="KSO_WM_UNIT_DIAGRAM_ISREFERUNIT" val="0"/>
  <p:tag name="KSO_WM_DIAGRAM_GROUP_CODE" val="q1-1"/>
  <p:tag name="KSO_WM_UNIT_TYPE" val="q_h_i"/>
  <p:tag name="KSO_WM_UNIT_INDEX" val="1_2_6"/>
  <p:tag name="KSO_WM_UNIT_ID" val="diagram20198907_5*q_h_i*1_2_6"/>
  <p:tag name="KSO_WM_TEMPLATE_CATEGORY" val="diagram"/>
  <p:tag name="KSO_WM_TEMPLATE_INDEX" val="20198907"/>
  <p:tag name="KSO_WM_UNIT_LAYERLEVEL" val="1_1_1"/>
  <p:tag name="KSO_WM_TAG_VERSION" val="1.0"/>
  <p:tag name="KSO_WM_BEAUTIFY_FLAG" val="#wm#"/>
  <p:tag name="KSO_WM_UNIT_LINE_FORE_SCHEMECOLOR_INDEX" val="14"/>
  <p:tag name="KSO_WM_UNIT_LINE_FILL_TYPE" val="2"/>
</p:tagLst>
</file>

<file path=ppt/tags/tag186.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2"/>
  <p:tag name="KSO_WM_UNIT_ID" val="diagram160066_5*m_i*1_2"/>
  <p:tag name="KSO_WM_TEMPLATE_CATEGORY" val="diagram"/>
  <p:tag name="KSO_WM_TEMPLATE_INDEX" val="160066"/>
  <p:tag name="KSO_WM_UNIT_LAYERLEVEL" val="1_1"/>
  <p:tag name="KSO_WM_TAG_VERSION" val="1.0"/>
  <p:tag name="KSO_WM_BEAUTIFY_FLAG" val="#wm#"/>
  <p:tag name="KSO_WM_UNIT_LINE_FORE_SCHEMECOLOR_INDEX" val="5"/>
  <p:tag name="KSO_WM_UNIT_LINE_FILL_TYPE" val="2"/>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160066_5*m_i*1_1"/>
  <p:tag name="KSO_WM_TEMPLATE_CATEGORY" val="diagram"/>
  <p:tag name="KSO_WM_TEMPLATE_INDEX" val="160066"/>
  <p:tag name="KSO_WM_UNIT_LAYERLEVEL" val="1_1"/>
  <p:tag name="KSO_WM_TAG_VERSION" val="1.0"/>
  <p:tag name="KSO_WM_BEAUTIFY_FLAG" val="#wm#"/>
  <p:tag name="KSO_WM_UNIT_LINE_FORE_SCHEMECOLOR_INDEX" val="5"/>
  <p:tag name="KSO_WM_UNIT_LINE_FILL_TYPE" val="2"/>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160066_5*m_h_i*1_1_1"/>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88825_5*q_h_i*1_1_1"/>
  <p:tag name="KSO_WM_TEMPLATE_CATEGORY" val="diagram"/>
  <p:tag name="KSO_WM_TEMPLATE_INDEX" val="20188825"/>
  <p:tag name="KSO_WM_UNIT_LAYERLEVEL" val="1_1_1"/>
  <p:tag name="KSO_WM_TAG_VERSION" val="1.0"/>
  <p:tag name="KSO_WM_BEAUTIFY_FLAG" val="#wm#"/>
  <p:tag name="KSO_WM_UNIT_FILL_FORE_SCHEMECOLOR_INDEX" val="5"/>
  <p:tag name="KSO_WM_UNIT_FILL_TYPE" val="1"/>
  <p:tag name="KSO_WM_UNIT_TEXT_FILL_FORE_SCHEMECOLOR_INDEX" val="1"/>
  <p:tag name="KSO_WM_UNIT_TEXT_FILL_TYPE" val="1"/>
</p:tagLst>
</file>

<file path=ppt/tags/tag1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160066_5*m_h_i*1_1_2"/>
  <p:tag name="KSO_WM_TEMPLATE_CATEGORY" val="diagram"/>
  <p:tag name="KSO_WM_TEMPLATE_INDEX" val="160066"/>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160066_5*m_h_i*1_1_3"/>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160066_5*m_h_i*1_2_1"/>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160066_5*m_h_i*1_2_2"/>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160066_5*m_h_i*1_2_3"/>
  <p:tag name="KSO_WM_TEMPLATE_CATEGORY" val="diagram"/>
  <p:tag name="KSO_WM_TEMPLATE_INDEX" val="160066"/>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160066_5*m_h_i*1_3_3"/>
  <p:tag name="KSO_WM_TEMPLATE_CATEGORY" val="diagram"/>
  <p:tag name="KSO_WM_TEMPLATE_INDEX" val="16006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160066_5*m_h_i*1_3_1"/>
  <p:tag name="KSO_WM_TEMPLATE_CATEGORY" val="diagram"/>
  <p:tag name="KSO_WM_TEMPLATE_INDEX" val="160066"/>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160066_5*m_h_i*1_3_2"/>
  <p:tag name="KSO_WM_TEMPLATE_CATEGORY" val="diagram"/>
  <p:tag name="KSO_WM_TEMPLATE_INDEX" val="160066"/>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160066_5*m_h_i*1_4_1"/>
  <p:tag name="KSO_WM_TEMPLATE_CATEGORY" val="diagram"/>
  <p:tag name="KSO_WM_TEMPLATE_INDEX" val="16006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160066_5*m_h_i*1_4_2"/>
  <p:tag name="KSO_WM_TEMPLATE_CATEGORY" val="diagram"/>
  <p:tag name="KSO_WM_TEMPLATE_INDEX" val="160066"/>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
  <p:tag name="MH" val="20161022203400"/>
  <p:tag name="MH_LIBRARY" val="GRAPHIC"/>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6_1"/>
  <p:tag name="KSO_WM_UNIT_ID" val="diagram20188825_5*q_h_i*1_6_1"/>
  <p:tag name="KSO_WM_TEMPLATE_CATEGORY" val="diagram"/>
  <p:tag name="KSO_WM_TEMPLATE_INDEX" val="20188825"/>
  <p:tag name="KSO_WM_UNIT_LAYERLEVEL" val="1_1_1"/>
  <p:tag name="KSO_WM_TAG_VERSION" val="1.0"/>
  <p:tag name="KSO_WM_BEAUTIFY_FLAG" val="#wm#"/>
  <p:tag name="KSO_WM_UNIT_FILL_FORE_SCHEMECOLOR_INDEX" val="10"/>
  <p:tag name="KSO_WM_UNIT_FILL_TYPE" val="1"/>
  <p:tag name="KSO_WM_UNIT_TEXT_FILL_FORE_SCHEMECOLOR_INDEX" val="1"/>
  <p:tag name="KSO_WM_UNIT_TEXT_FILL_TYPE" val="1"/>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160066_5*m_h_i*1_4_3"/>
  <p:tag name="KSO_WM_TEMPLATE_CATEGORY" val="diagram"/>
  <p:tag name="KSO_WM_TEMPLATE_INDEX" val="160066"/>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1"/>
  <p:tag name="KSO_WM_UNIT_ID" val="diagram160066_5*m_h_i*1_5_1"/>
  <p:tag name="KSO_WM_TEMPLATE_CATEGORY" val="diagram"/>
  <p:tag name="KSO_WM_TEMPLATE_INDEX" val="16006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2"/>
  <p:tag name="KSO_WM_UNIT_ID" val="diagram160066_5*m_h_i*1_5_2"/>
  <p:tag name="KSO_WM_TEMPLATE_CATEGORY" val="diagram"/>
  <p:tag name="KSO_WM_TEMPLATE_INDEX" val="160066"/>
  <p:tag name="KSO_WM_UNIT_LAYERLEVEL" val="1_1_1"/>
  <p:tag name="KSO_WM_TAG_VERSION" val="1.0"/>
  <p:tag name="KSO_WM_BEAUTIFY_FLAG" val="#wm#"/>
  <p:tag name="KSO_WM_UNIT_FILL_FORE_SCHEMECOLOR_INDEX" val="9"/>
  <p:tag name="KSO_WM_UNIT_FILL_TYPE" val="1"/>
  <p:tag name="KSO_WM_UNIT_TEXT_FILL_FORE_SCHEMECOLOR_INDEX" val="13"/>
  <p:tag name="KSO_WM_UNIT_TEXT_FILL_TYPE" val="1"/>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5_3"/>
  <p:tag name="KSO_WM_UNIT_ID" val="diagram160066_5*m_h_i*1_5_3"/>
  <p:tag name="KSO_WM_TEMPLATE_CATEGORY" val="diagram"/>
  <p:tag name="KSO_WM_TEMPLATE_INDEX" val="160066"/>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1"/>
  <p:tag name="KSO_WM_UNIT_ID" val="diagram160066_5*m_h_i*1_6_1"/>
  <p:tag name="KSO_WM_TEMPLATE_CATEGORY" val="diagram"/>
  <p:tag name="KSO_WM_TEMPLATE_INDEX" val="16006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2"/>
  <p:tag name="KSO_WM_UNIT_ID" val="diagram160066_5*m_h_i*1_6_2"/>
  <p:tag name="KSO_WM_TEMPLATE_CATEGORY" val="diagram"/>
  <p:tag name="KSO_WM_TEMPLATE_INDEX" val="160066"/>
  <p:tag name="KSO_WM_UNIT_LAYERLEVEL" val="1_1_1"/>
  <p:tag name="KSO_WM_TAG_VERSION" val="1.0"/>
  <p:tag name="KSO_WM_BEAUTIFY_FLAG" val="#wm#"/>
  <p:tag name="KSO_WM_UNIT_FILL_FORE_SCHEMECOLOR_INDEX" val="10"/>
  <p:tag name="KSO_WM_UNIT_FILL_TYPE" val="1"/>
  <p:tag name="KSO_WM_UNIT_TEXT_FILL_FORE_SCHEMECOLOR_INDEX" val="13"/>
  <p:tag name="KSO_WM_UNIT_TEXT_FILL_TYPE" val="1"/>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6_3"/>
  <p:tag name="KSO_WM_UNIT_ID" val="diagram160066_5*m_h_i*1_6_3"/>
  <p:tag name="KSO_WM_TEMPLATE_CATEGORY" val="diagram"/>
  <p:tag name="KSO_WM_TEMPLATE_INDEX" val="160066"/>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207.xml><?xml version="1.0" encoding="utf-8"?>
<p:tagLst xmlns:a="http://schemas.openxmlformats.org/drawingml/2006/main" xmlns:r="http://schemas.openxmlformats.org/officeDocument/2006/relationships" xmlns:p="http://schemas.openxmlformats.org/presentationml/2006/main">
  <p:tag name="KSO_WM_UNIT_NOCLEAR" val="0"/>
  <p:tag name="KSO_WM_UNIT_VALUE" val="3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160066_5*m_h_f*1_1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5"/>
  <p:tag name="KSO_WM_UNIT_TEXT_FILL_TYPE" val="1"/>
</p:tagLst>
</file>

<file path=ppt/tags/tag208.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160066_5*m_h_f*1_3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7"/>
  <p:tag name="KSO_WM_UNIT_TEX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5_1"/>
  <p:tag name="KSO_WM_UNIT_ID" val="diagram160066_5*m_h_f*1_5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9"/>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1"/>
  <p:tag name="KSO_WM_UNIT_ID" val="diagram20188825_5*q_h_i*1_5_1"/>
  <p:tag name="KSO_WM_TEMPLATE_CATEGORY" val="diagram"/>
  <p:tag name="KSO_WM_TEMPLATE_INDEX" val="20188825"/>
  <p:tag name="KSO_WM_UNIT_LAYERLEVEL" val="1_1_1"/>
  <p:tag name="KSO_WM_TAG_VERSION" val="1.0"/>
  <p:tag name="KSO_WM_BEAUTIFY_FLAG" val="#wm#"/>
  <p:tag name="KSO_WM_UNIT_FILL_FORE_SCHEMECOLOR_INDEX" val="9"/>
  <p:tag name="KSO_WM_UNIT_FILL_TYPE" val="1"/>
  <p:tag name="KSO_WM_UNIT_TEXT_FILL_FORE_SCHEMECOLOR_INDEX" val="1"/>
  <p:tag name="KSO_WM_UNIT_TEXT_FILL_TYPE" val="1"/>
</p:tagLst>
</file>

<file path=ppt/tags/tag210.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160066_5*m_h_f*1_2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6"/>
  <p:tag name="KSO_WM_UNIT_TEXT_FILL_TYPE" val="1"/>
</p:tagLst>
</file>

<file path=ppt/tags/tag21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4_1"/>
  <p:tag name="KSO_WM_UNIT_ID" val="diagram160066_5*m_h_f*1_4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8"/>
  <p:tag name="KSO_WM_UNIT_TEX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6_1"/>
  <p:tag name="KSO_WM_UNIT_ID" val="diagram160066_5*m_h_f*1_6_1"/>
  <p:tag name="KSO_WM_TEMPLATE_CATEGORY" val="diagram"/>
  <p:tag name="KSO_WM_TEMPLATE_INDEX" val="160066"/>
  <p:tag name="KSO_WM_UNIT_LAYERLEVEL" val="1_1_1"/>
  <p:tag name="KSO_WM_TAG_VERSION" val="1.0"/>
  <p:tag name="KSO_WM_BEAUTIFY_FLAG" val="#wm#"/>
  <p:tag name="KSO_WM_UNIT_PRESET_TEXT" val="单击此处添加文本具体内容，简明扼要的阐述您的观点。"/>
  <p:tag name="KSO_WM_UNIT_TEXT_FILL_FORE_SCHEMECOLOR_INDEX" val="10"/>
  <p:tag name="KSO_WM_UNIT_TEX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14.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15.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3_1"/>
  <p:tag name="KSO_WM_UNIT_ID" val="diagram20170708_4*n_h_h_i*1_2_3_1"/>
  <p:tag name="KSO_WM_UNIT_LAYERLEVEL" val="1_1_1_1"/>
  <p:tag name="KSO_WM_DIAGRAM_GROUP_CODE" val="n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2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4_1"/>
  <p:tag name="KSO_WM_UNIT_ID" val="diagram20170708_4*n_h_h_i*1_2_4_1"/>
  <p:tag name="KSO_WM_UNIT_LAYERLEVEL" val="1_1_1_1"/>
  <p:tag name="KSO_WM_DIAGRAM_GROUP_CODE" val="n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2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1_1"/>
  <p:tag name="KSO_WM_UNIT_ID" val="diagram20170708_4*n_h_h_i*1_2_1_1"/>
  <p:tag name="KSO_WM_UNIT_LAYERLEVEL" val="1_1_1_1"/>
  <p:tag name="KSO_WM_DIAGRAM_GROUP_CODE" val="n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2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5_1"/>
  <p:tag name="KSO_WM_UNIT_ID" val="diagram20170708_4*n_h_h_i*1_2_5_1"/>
  <p:tag name="KSO_WM_UNIT_LAYERLEVEL" val="1_1_1_1"/>
  <p:tag name="KSO_WM_DIAGRAM_GROUP_CODE" val="n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1"/>
  <p:tag name="KSO_WM_UNIT_ID" val="diagram20188825_5*q_h_i*1_4_1"/>
  <p:tag name="KSO_WM_TEMPLATE_CATEGORY" val="diagram"/>
  <p:tag name="KSO_WM_TEMPLATE_INDEX" val="20188825"/>
  <p:tag name="KSO_WM_UNIT_LAYERLEVEL" val="1_1_1"/>
  <p:tag name="KSO_WM_TAG_VERSION" val="1.0"/>
  <p:tag name="KSO_WM_BEAUTIFY_FLAG" val="#wm#"/>
  <p:tag name="KSO_WM_UNIT_FILL_FORE_SCHEMECOLOR_INDEX" val="8"/>
  <p:tag name="KSO_WM_UNIT_FILL_TYPE" val="1"/>
  <p:tag name="KSO_WM_UNIT_TEXT_FILL_FORE_SCHEMECOLOR_INDEX" val="1"/>
  <p:tag name="KSO_WM_UNIT_TEXT_FILL_TYPE" val="1"/>
</p:tagLst>
</file>

<file path=ppt/tags/tag2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i"/>
  <p:tag name="KSO_WM_UNIT_INDEX" val="1_1_1"/>
  <p:tag name="KSO_WM_UNIT_ID" val="diagram20170708_4*n_h_i*1_1_1"/>
  <p:tag name="KSO_WM_UNIT_LAYERLEVEL" val="1_1_1"/>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6"/>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2_1"/>
  <p:tag name="KSO_WM_UNIT_ID" val="diagram20170708_4*n_h_h_i*1_2_2_1"/>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6"/>
  <p:tag name="KSO_WM_UNIT_TEXT_FILL_TYPE" val="1"/>
</p:tagLst>
</file>

<file path=ppt/tags/tag2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3_2"/>
  <p:tag name="KSO_WM_UNIT_ID" val="diagram20170708_4*n_h_h_i*1_2_3_2"/>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6"/>
  <p:tag name="KSO_WM_UNIT_TEXT_FILL_TYPE" val="1"/>
</p:tagLst>
</file>

<file path=ppt/tags/tag2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4_2"/>
  <p:tag name="KSO_WM_UNIT_ID" val="diagram20170708_4*n_h_h_i*1_2_4_2"/>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6"/>
  <p:tag name="KSO_WM_UNIT_TEXT_FILL_TYPE" val="1"/>
</p:tagLst>
</file>

<file path=ppt/tags/tag2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1_2"/>
  <p:tag name="KSO_WM_UNIT_ID" val="diagram20170708_4*n_h_h_i*1_2_1_2"/>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6"/>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5_2"/>
  <p:tag name="KSO_WM_UNIT_ID" val="diagram20170708_4*n_h_h_i*1_2_5_2"/>
  <p:tag name="KSO_WM_UNIT_LAYERLEVEL" val="1_1_1_1"/>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6"/>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x"/>
  <p:tag name="KSO_WM_UNIT_INDEX" val="1_2_5_1"/>
  <p:tag name="KSO_WM_UNIT_ID" val="diagram20170708_4*n_h_h_x*1_2_5_1"/>
  <p:tag name="KSO_WM_UNIT_LAYERLEVEL" val="1_1_1_1"/>
  <p:tag name="KSO_WM_DIAGRAM_GROUP_CODE" val="n1-1"/>
  <p:tag name="KSO_WM_UNIT_HIGHLIGHT" val="0"/>
  <p:tag name="KSO_WM_UNIT_COMPATIBLE" val="0"/>
  <p:tag name="KSO_WM_UNIT_DIAGRAM_ISNUMVISUAL" val="0"/>
  <p:tag name="KSO_WM_UNIT_DIAGRAM_ISREFERUNIT" val="0"/>
  <p:tag name="KSO_WM_UNIT_VALUE" val="98*61"/>
  <p:tag name="KSO_WM_UNIT_FILL_FORE_SCHEMECOLOR_INDEX" val="14"/>
  <p:tag name="KSO_WM_UNIT_FILL_TYPE" val="1"/>
  <p:tag name="KSO_WM_UNIT_TEXT_FILL_FORE_SCHEMECOLOR_INDEX" val="16"/>
  <p:tag name="KSO_WM_UNIT_TEXT_FILL_TYPE" val="1"/>
</p:tagLst>
</file>

<file path=ppt/tags/tag2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x"/>
  <p:tag name="KSO_WM_UNIT_INDEX" val="1_2_3_1"/>
  <p:tag name="KSO_WM_UNIT_ID" val="diagram20170708_4*n_h_h_x*1_2_3_1"/>
  <p:tag name="KSO_WM_UNIT_LAYERLEVEL" val="1_1_1_1"/>
  <p:tag name="KSO_WM_DIAGRAM_GROUP_CODE" val="n1-1"/>
  <p:tag name="KSO_WM_UNIT_HIGHLIGHT" val="0"/>
  <p:tag name="KSO_WM_UNIT_COMPATIBLE" val="0"/>
  <p:tag name="KSO_WM_UNIT_DIAGRAM_ISNUMVISUAL" val="0"/>
  <p:tag name="KSO_WM_UNIT_DIAGRAM_ISREFERUNIT" val="0"/>
  <p:tag name="KSO_WM_UNIT_VALUE" val="91*98"/>
  <p:tag name="KSO_WM_UNIT_FILL_FORE_SCHEMECOLOR_INDEX" val="14"/>
  <p:tag name="KSO_WM_UNIT_FILL_TYPE" val="1"/>
  <p:tag name="KSO_WM_UNIT_TEXT_FILL_FORE_SCHEMECOLOR_INDEX" val="16"/>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x"/>
  <p:tag name="KSO_WM_UNIT_INDEX" val="1_2_2_1"/>
  <p:tag name="KSO_WM_UNIT_ID" val="diagram20170708_4*n_h_h_x*1_2_2_1"/>
  <p:tag name="KSO_WM_UNIT_LAYERLEVEL" val="1_1_1_1"/>
  <p:tag name="KSO_WM_DIAGRAM_GROUP_CODE" val="n1-1"/>
  <p:tag name="KSO_WM_UNIT_HIGHLIGHT" val="0"/>
  <p:tag name="KSO_WM_UNIT_COMPATIBLE" val="0"/>
  <p:tag name="KSO_WM_UNIT_DIAGRAM_ISNUMVISUAL" val="0"/>
  <p:tag name="KSO_WM_UNIT_DIAGRAM_ISREFERUNIT" val="0"/>
  <p:tag name="KSO_WM_UNIT_VALUE" val="84*81"/>
  <p:tag name="KSO_WM_UNIT_FILL_FORE_SCHEMECOLOR_INDEX" val="14"/>
  <p:tag name="KSO_WM_UNIT_FILL_TYPE" val="1"/>
  <p:tag name="KSO_WM_UNIT_TEXT_FILL_FORE_SCHEMECOLOR_INDEX" val="16"/>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x"/>
  <p:tag name="KSO_WM_UNIT_INDEX" val="1_2_4_1"/>
  <p:tag name="KSO_WM_UNIT_ID" val="diagram20170708_4*n_h_h_x*1_2_4_1"/>
  <p:tag name="KSO_WM_UNIT_LAYERLEVEL" val="1_1_1_1"/>
  <p:tag name="KSO_WM_DIAGRAM_GROUP_CODE" val="n1-1"/>
  <p:tag name="KSO_WM_UNIT_HIGHLIGHT" val="0"/>
  <p:tag name="KSO_WM_UNIT_COMPATIBLE" val="0"/>
  <p:tag name="KSO_WM_UNIT_DIAGRAM_ISNUMVISUAL" val="0"/>
  <p:tag name="KSO_WM_UNIT_DIAGRAM_ISREFERUNIT" val="0"/>
  <p:tag name="KSO_WM_UNIT_VALUE" val="77*89"/>
  <p:tag name="KSO_WM_UNIT_FILL_FORE_SCHEMECOLOR_INDEX" val="14"/>
  <p:tag name="KSO_WM_UNIT_FILL_TYPE" val="1"/>
  <p:tag name="KSO_WM_UNIT_TEXT_FILL_FORE_SCHEMECOLOR_INDEX" val="16"/>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88825_5*q_h_i*1_3_1"/>
  <p:tag name="KSO_WM_TEMPLATE_CATEGORY" val="diagram"/>
  <p:tag name="KSO_WM_TEMPLATE_INDEX" val="20188825"/>
  <p:tag name="KSO_WM_UNIT_LAYERLEVEL" val="1_1_1"/>
  <p:tag name="KSO_WM_TAG_VERSION" val="1.0"/>
  <p:tag name="KSO_WM_BEAUTIFY_FLAG" val="#wm#"/>
  <p:tag name="KSO_WM_UNIT_FILL_FORE_SCHEMECOLOR_INDEX" val="7"/>
  <p:tag name="KSO_WM_UNIT_FILL_TYPE" val="1"/>
  <p:tag name="KSO_WM_UNIT_TEXT_FILL_FORE_SCHEMECOLOR_INDEX" val="1"/>
  <p:tag name="KSO_WM_UNIT_TEXT_FILL_TYPE" val="1"/>
</p:tagLst>
</file>

<file path=ppt/tags/tag2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i"/>
  <p:tag name="KSO_WM_UNIT_INDEX" val="1_2_2_2"/>
  <p:tag name="KSO_WM_UNIT_ID" val="diagram20170708_4*n_h_h_i*1_2_2_2"/>
  <p:tag name="KSO_WM_UNIT_LAYERLEVEL" val="1_1_1_1"/>
  <p:tag name="KSO_WM_DIAGRAM_GROUP_CODE" val="n1-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2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a"/>
  <p:tag name="KSO_WM_UNIT_INDEX" val="1_1_1"/>
  <p:tag name="KSO_WM_UNIT_LAYERLEVEL" val="1_1_1"/>
  <p:tag name="KSO_WM_UNIT_VALUE" val="10"/>
  <p:tag name="KSO_WM_UNIT_HIGHLIGHT" val="0"/>
  <p:tag name="KSO_WM_UNIT_COMPATIBLE" val="0"/>
  <p:tag name="KSO_WM_DIAGRAM_GROUP_CODE" val="n1-1"/>
  <p:tag name="KSO_WM_UNIT_ID" val="diagram20170708_4*n_h_a*1_1_1"/>
  <p:tag name="KSO_WM_UNIT_ISCONTENTSTITLE" val="0"/>
  <p:tag name="KSO_WM_UNIT_NOCLEAR" val="0"/>
  <p:tag name="KSO_WM_UNIT_DIAGRAM_ISNUMVISUAL" val="0"/>
  <p:tag name="KSO_WM_UNIT_DIAGRAM_ISREFERUNIT" val="0"/>
  <p:tag name="KSO_WM_UNIT_PRESET_TEXT" val="添加标题"/>
  <p:tag name="KSO_WM_UNIT_TEXT_FILL_FORE_SCHEMECOLOR_INDEX" val="14"/>
  <p:tag name="KSO_WM_UNIT_TEXT_FILL_TYPE" val="1"/>
</p:tagLst>
</file>

<file path=ppt/tags/tag2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a"/>
  <p:tag name="KSO_WM_UNIT_INDEX" val="1_2_1_1"/>
  <p:tag name="KSO_WM_UNIT_LAYERLEVEL" val="1_1_1_1"/>
  <p:tag name="KSO_WM_UNIT_VALUE" val="10"/>
  <p:tag name="KSO_WM_UNIT_HIGHLIGHT" val="0"/>
  <p:tag name="KSO_WM_UNIT_COMPATIBLE" val="0"/>
  <p:tag name="KSO_WM_DIAGRAM_GROUP_CODE" val="n1-1"/>
  <p:tag name="KSO_WM_UNIT_ID" val="diagram20170708_4*n_h_h_a*1_2_1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a"/>
  <p:tag name="KSO_WM_UNIT_INDEX" val="1_2_5_1"/>
  <p:tag name="KSO_WM_UNIT_LAYERLEVEL" val="1_1_1_1"/>
  <p:tag name="KSO_WM_UNIT_VALUE" val="10"/>
  <p:tag name="KSO_WM_UNIT_HIGHLIGHT" val="0"/>
  <p:tag name="KSO_WM_UNIT_COMPATIBLE" val="0"/>
  <p:tag name="KSO_WM_DIAGRAM_GROUP_CODE" val="n1-1"/>
  <p:tag name="KSO_WM_UNIT_ID" val="diagram20170708_4*n_h_h_a*1_2_5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Lst>
</file>

<file path=ppt/tags/tag2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a"/>
  <p:tag name="KSO_WM_UNIT_INDEX" val="1_2_2_1"/>
  <p:tag name="KSO_WM_UNIT_LAYERLEVEL" val="1_1_1_1"/>
  <p:tag name="KSO_WM_UNIT_VALUE" val="10"/>
  <p:tag name="KSO_WM_UNIT_HIGHLIGHT" val="0"/>
  <p:tag name="KSO_WM_UNIT_COMPATIBLE" val="0"/>
  <p:tag name="KSO_WM_DIAGRAM_GROUP_CODE" val="n1-1"/>
  <p:tag name="KSO_WM_UNIT_ID" val="diagram20170708_4*n_h_h_a*1_2_2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Lst>
</file>

<file path=ppt/tags/tag2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a"/>
  <p:tag name="KSO_WM_UNIT_INDEX" val="1_2_3_1"/>
  <p:tag name="KSO_WM_UNIT_LAYERLEVEL" val="1_1_1_1"/>
  <p:tag name="KSO_WM_UNIT_VALUE" val="10"/>
  <p:tag name="KSO_WM_UNIT_HIGHLIGHT" val="0"/>
  <p:tag name="KSO_WM_UNIT_COMPATIBLE" val="0"/>
  <p:tag name="KSO_WM_DIAGRAM_GROUP_CODE" val="n1-1"/>
  <p:tag name="KSO_WM_UNIT_ID" val="diagram20170708_4*n_h_h_a*1_2_3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Lst>
</file>

<file path=ppt/tags/tag2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708"/>
  <p:tag name="KSO_WM_UNIT_TYPE" val="n_h_h_a"/>
  <p:tag name="KSO_WM_UNIT_INDEX" val="1_2_4_1"/>
  <p:tag name="KSO_WM_UNIT_LAYERLEVEL" val="1_1_1_1"/>
  <p:tag name="KSO_WM_UNIT_VALUE" val="10"/>
  <p:tag name="KSO_WM_UNIT_HIGHLIGHT" val="0"/>
  <p:tag name="KSO_WM_UNIT_COMPATIBLE" val="0"/>
  <p:tag name="KSO_WM_DIAGRAM_GROUP_CODE" val="n1-1"/>
  <p:tag name="KSO_WM_UNIT_ID" val="diagram20170708_4*n_h_h_a*1_2_4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70708_4*n_h_h_x*1_2_1_1"/>
  <p:tag name="KSO_WM_TEMPLATE_CATEGORY" val="diagram"/>
  <p:tag name="KSO_WM_TEMPLATE_INDEX" val="20170708"/>
  <p:tag name="KSO_WM_UNIT_LAYERLEVEL" val="1_1_1_1"/>
  <p:tag name="KSO_WM_TAG_VERSION" val="1.0"/>
  <p:tag name="KSO_WM_BEAUTIFY_FLAG" val="#wm#"/>
  <p:tag name="KSO_WM_UNIT_VALUE" val="80*102"/>
  <p:tag name="KSO_WM_UNIT_TYPE" val="n_h_h_x"/>
  <p:tag name="KSO_WM_UNIT_INDEX" val="1_2_1_1"/>
</p:tagLst>
</file>

<file path=ppt/tags/tag238.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i*1_7"/>
  <p:tag name="KSO_WM_TEMPLATE_CATEGORY" val="diagram"/>
  <p:tag name="KSO_WM_TEMPLATE_INDEX" val="20188036"/>
  <p:tag name="KSO_WM_UNIT_LAYERLEVEL" val="1_1"/>
  <p:tag name="KSO_WM_TAG_VERSION" val="1.0"/>
  <p:tag name="KSO_WM_BEAUTIFY_FLAG" val="#wm#"/>
  <p:tag name="KSO_WM_UNIT_TYPE" val="n_i"/>
  <p:tag name="KSO_WM_UNIT_INDEX" val="1_7"/>
  <p:tag name="KSO_WM_UNIT_COLOR_SCHEME_SHAPE_ID" val="42"/>
  <p:tag name="KSO_WM_UNIT_COLOR_SCHEME_PARENT_PAGE" val="0_5"/>
  <p:tag name="KSO_WM_UNIT_DECOLORIZATION" val="1"/>
  <p:tag name="KSO_WM_UNIT_LINE_FORE_SCHEMECOLOR_INDEX" val="13"/>
  <p:tag name="KSO_WM_UNIT_LINE_FILL_TYPE" val="2"/>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88825_5*q_h_i*1_1_2"/>
  <p:tag name="KSO_WM_TEMPLATE_CATEGORY" val="diagram"/>
  <p:tag name="KSO_WM_TEMPLATE_INDEX" val="20188825"/>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40.xml><?xml version="1.0" encoding="utf-8"?>
<p:tagLst xmlns:a="http://schemas.openxmlformats.org/drawingml/2006/main" xmlns:r="http://schemas.openxmlformats.org/officeDocument/2006/relationships" xmlns:p="http://schemas.openxmlformats.org/presentationml/2006/main">
  <p:tag name="KSO_WM_UNIT_ISCONTENTSTITLE" val="0"/>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88036_4*n_h_i*1_1_1"/>
  <p:tag name="KSO_WM_TEMPLATE_CATEGORY" val="diagram"/>
  <p:tag name="KSO_WM_TEMPLATE_INDEX" val="20188036"/>
  <p:tag name="KSO_WM_UNIT_LAYERLEVEL" val="1_1_1"/>
  <p:tag name="KSO_WM_TAG_VERSION" val="1.0"/>
  <p:tag name="KSO_WM_BEAUTIFY_FLAG" val="#wm#"/>
  <p:tag name="KSO_WM_UNIT_COLOR_SCHEME_SHAPE_ID" val="5"/>
  <p:tag name="KSO_WM_UNIT_COLOR_SCHEME_PARENT_PAGE" val="0_5"/>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Lst>
</file>

<file path=ppt/tags/tag24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VALUE" val="6"/>
  <p:tag name="KSO_WM_UNIT_HIGHLIGHT" val="0"/>
  <p:tag name="KSO_WM_UNIT_COMPATIBLE" val="0"/>
  <p:tag name="KSO_WM_UNIT_DIAGRAM_ISNUMVISUAL" val="0"/>
  <p:tag name="KSO_WM_UNIT_DIAGRAM_ISREFERUNIT" val="0"/>
  <p:tag name="KSO_WM_DIAGRAM_GROUP_CODE" val="n1-1"/>
  <p:tag name="KSO_WM_UNIT_TYPE" val="n_h_f"/>
  <p:tag name="KSO_WM_UNIT_INDEX" val="1_1_1"/>
  <p:tag name="KSO_WM_UNIT_ID" val="diagram20188036_4*n_h_f*1_1_1"/>
  <p:tag name="KSO_WM_TEMPLATE_CATEGORY" val="diagram"/>
  <p:tag name="KSO_WM_TEMPLATE_INDEX" val="20188036"/>
  <p:tag name="KSO_WM_UNIT_LAYERLEVEL" val="1_1_1"/>
  <p:tag name="KSO_WM_TAG_VERSION" val="1.0"/>
  <p:tag name="KSO_WM_BEAUTIFY_FLAG" val="#wm#"/>
  <p:tag name="KSO_WM_UNIT_NOCLEAR" val="0"/>
  <p:tag name="KSO_WM_UNIT_COLOR_SCHEME_SHAPE_ID" val="8"/>
  <p:tag name="KSO_WM_UNIT_COLOR_SCHEME_PARENT_PAGE" val="0_5"/>
  <p:tag name="KSO_WM_UNIT_TEXT_FILL_FORE_SCHEMECOLOR_INDEX" val="13"/>
  <p:tag name="KSO_WM_UNIT_TEXT_FILL_TYPE" val="1"/>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i*1_2"/>
  <p:tag name="KSO_WM_TEMPLATE_CATEGORY" val="diagram"/>
  <p:tag name="KSO_WM_TEMPLATE_INDEX" val="20188036"/>
  <p:tag name="KSO_WM_UNIT_LAYERLEVEL" val="1_1"/>
  <p:tag name="KSO_WM_TAG_VERSION" val="1.0"/>
  <p:tag name="KSO_WM_BEAUTIFY_FLAG" val="#wm#"/>
  <p:tag name="KSO_WM_UNIT_TYPE" val="n_i"/>
  <p:tag name="KSO_WM_UNIT_INDEX" val="1_2"/>
  <p:tag name="KSO_WM_UNIT_COLOR_SCHEME_SHAPE_ID" val="65"/>
  <p:tag name="KSO_WM_UNIT_COLOR_SCHEME_PARENT_PAGE" val="0_5"/>
  <p:tag name="KSO_WM_UNIT_DECOLORIZATION" val="1"/>
  <p:tag name="KSO_WM_UNIT_LINE_FORE_SCHEMECOLOR_INDEX" val="13"/>
  <p:tag name="KSO_WM_UNIT_LINE_FILL_TYPE" val="2"/>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i*1_3"/>
  <p:tag name="KSO_WM_TEMPLATE_CATEGORY" val="diagram"/>
  <p:tag name="KSO_WM_TEMPLATE_INDEX" val="20188036"/>
  <p:tag name="KSO_WM_UNIT_LAYERLEVEL" val="1_1"/>
  <p:tag name="KSO_WM_TAG_VERSION" val="1.0"/>
  <p:tag name="KSO_WM_BEAUTIFY_FLAG" val="#wm#"/>
  <p:tag name="KSO_WM_UNIT_TYPE" val="n_i"/>
  <p:tag name="KSO_WM_UNIT_INDEX" val="1_3"/>
  <p:tag name="KSO_WM_UNIT_COLOR_SCHEME_SHAPE_ID" val="64"/>
  <p:tag name="KSO_WM_UNIT_COLOR_SCHEME_PARENT_PAGE" val="0_5"/>
  <p:tag name="KSO_WM_UNIT_DECOLORIZATION" val="1"/>
  <p:tag name="KSO_WM_UNIT_LINE_FORE_SCHEMECOLOR_INDEX" val="13"/>
  <p:tag name="KSO_WM_UNIT_LINE_FILL_TYPE" val="2"/>
</p:tagLst>
</file>

<file path=ppt/tags/tag2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i*1_4"/>
  <p:tag name="KSO_WM_TEMPLATE_CATEGORY" val="diagram"/>
  <p:tag name="KSO_WM_TEMPLATE_INDEX" val="20188036"/>
  <p:tag name="KSO_WM_UNIT_LAYERLEVEL" val="1_1"/>
  <p:tag name="KSO_WM_TAG_VERSION" val="1.0"/>
  <p:tag name="KSO_WM_BEAUTIFY_FLAG" val="#wm#"/>
  <p:tag name="KSO_WM_UNIT_TYPE" val="n_i"/>
  <p:tag name="KSO_WM_UNIT_INDEX" val="1_4"/>
  <p:tag name="KSO_WM_UNIT_COLOR_SCHEME_SHAPE_ID" val="63"/>
  <p:tag name="KSO_WM_UNIT_COLOR_SCHEME_PARENT_PAGE" val="0_5"/>
  <p:tag name="KSO_WM_UNIT_DECOLORIZATION" val="1"/>
  <p:tag name="KSO_WM_UNIT_LINE_FORE_SCHEMECOLOR_INDEX" val="13"/>
  <p:tag name="KSO_WM_UNIT_LINE_FILL_TYPE" val="2"/>
</p:tagLst>
</file>

<file path=ppt/tags/tag2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i*1_5"/>
  <p:tag name="KSO_WM_TEMPLATE_CATEGORY" val="diagram"/>
  <p:tag name="KSO_WM_TEMPLATE_INDEX" val="20188036"/>
  <p:tag name="KSO_WM_UNIT_LAYERLEVEL" val="1_1"/>
  <p:tag name="KSO_WM_TAG_VERSION" val="1.0"/>
  <p:tag name="KSO_WM_BEAUTIFY_FLAG" val="#wm#"/>
  <p:tag name="KSO_WM_UNIT_TYPE" val="n_i"/>
  <p:tag name="KSO_WM_UNIT_INDEX" val="1_5"/>
  <p:tag name="KSO_WM_UNIT_COLOR_SCHEME_SHAPE_ID" val="62"/>
  <p:tag name="KSO_WM_UNIT_COLOR_SCHEME_PARENT_PAGE" val="0_5"/>
  <p:tag name="KSO_WM_UNIT_DECOLORIZATION" val="1"/>
  <p:tag name="KSO_WM_UNIT_LINE_FORE_SCHEMECOLOR_INDEX" val="13"/>
  <p:tag name="KSO_WM_UNIT_LINE_FILL_TYPE" val="2"/>
</p:tagLst>
</file>

<file path=ppt/tags/tag2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i*1_6"/>
  <p:tag name="KSO_WM_TEMPLATE_CATEGORY" val="diagram"/>
  <p:tag name="KSO_WM_TEMPLATE_INDEX" val="20188036"/>
  <p:tag name="KSO_WM_UNIT_LAYERLEVEL" val="1_1"/>
  <p:tag name="KSO_WM_TAG_VERSION" val="1.0"/>
  <p:tag name="KSO_WM_BEAUTIFY_FLAG" val="#wm#"/>
  <p:tag name="KSO_WM_UNIT_TYPE" val="n_i"/>
  <p:tag name="KSO_WM_UNIT_INDEX" val="1_6"/>
  <p:tag name="KSO_WM_UNIT_COLOR_SCHEME_SHAPE_ID" val="61"/>
  <p:tag name="KSO_WM_UNIT_COLOR_SCHEME_PARENT_PAGE" val="0_5"/>
  <p:tag name="KSO_WM_UNIT_DECOLORIZATION" val="1"/>
  <p:tag name="KSO_WM_UNIT_LINE_FORE_SCHEMECOLOR_INDEX" val="13"/>
  <p:tag name="KSO_WM_UNIT_LINE_FILL_TYPE" val="2"/>
</p:tagLst>
</file>

<file path=ppt/tags/tag2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188036_4*n_h_h_i*1_2_1_2"/>
  <p:tag name="KSO_WM_TEMPLATE_CATEGORY" val="diagram"/>
  <p:tag name="KSO_WM_TEMPLATE_INDEX" val="20188036"/>
  <p:tag name="KSO_WM_UNIT_LAYERLEVEL" val="1_1_1_1"/>
  <p:tag name="KSO_WM_TAG_VERSION" val="1.0"/>
  <p:tag name="KSO_WM_BEAUTIFY_FLAG" val="#wm#"/>
  <p:tag name="KSO_WM_UNIT_COLOR_SCHEME_SHAPE_ID" val="18"/>
  <p:tag name="KSO_WM_UNIT_COLOR_SCHEME_PARENT_PAGE" val="0_5"/>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188036_4*n_h_h_i*1_2_4_3"/>
  <p:tag name="KSO_WM_TEMPLATE_CATEGORY" val="diagram"/>
  <p:tag name="KSO_WM_TEMPLATE_INDEX" val="20188036"/>
  <p:tag name="KSO_WM_UNIT_LAYERLEVEL" val="1_1_1_1"/>
  <p:tag name="KSO_WM_TAG_VERSION" val="1.0"/>
  <p:tag name="KSO_WM_BEAUTIFY_FLAG" val="#wm#"/>
  <p:tag name="KSO_WM_UNIT_COLOR_SCHEME_SHAPE_ID" val="16"/>
  <p:tag name="KSO_WM_UNIT_COLOR_SCHEME_PARENT_PAGE" val="0_5"/>
  <p:tag name="KSO_WM_UNIT_FILL_FORE_SCHEMECOLOR_INDEX" val="8"/>
  <p:tag name="KSO_WM_UNIT_FILL_TYPE" val="1"/>
  <p:tag name="KSO_WM_UNIT_LINE_FORE_SCHEMECOLOR_INDEX" val="14"/>
  <p:tag name="KSO_WM_UNIT_LINE_FILL_TYPE" val="2"/>
  <p:tag name="KSO_WM_UNIT_TEXT_FILL_FORE_SCHEMECOLOR_INDEX" val="2"/>
  <p:tag name="KSO_WM_UNIT_TEXT_FILL_TYPE" val="1"/>
</p:tagLst>
</file>

<file path=ppt/tags/tag249.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88036_4*n_h_h_f*1_2_1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26"/>
  <p:tag name="KSO_WM_UNIT_COLOR_SCHEME_PARENT_PAGE" val="0_5"/>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88825_5*q_h_i*1_3_2"/>
  <p:tag name="KSO_WM_TEMPLATE_CATEGORY" val="diagram"/>
  <p:tag name="KSO_WM_TEMPLATE_INDEX" val="20188825"/>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a*1_2_1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1_1"/>
  <p:tag name="KSO_WM_UNIT_NOCLEAR" val="0"/>
  <p:tag name="KSO_WM_UNIT_COLOR_SCHEME_SHAPE_ID" val="7"/>
  <p:tag name="KSO_WM_UNIT_COLOR_SCHEME_PARENT_PAGE" val="0_5"/>
  <p:tag name="KSO_WM_UNIT_TEXT_FILL_FORE_SCHEMECOLOR_INDEX" val="5"/>
  <p:tag name="KSO_WM_UNIT_TEXT_FILL_TYPE" val="1"/>
</p:tagLst>
</file>

<file path=ppt/tags/tag251.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188036_4*n_h_h_f*1_2_4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28"/>
  <p:tag name="KSO_WM_UNIT_COLOR_SCHEME_PARENT_PAGE" val="0_5"/>
  <p:tag name="KSO_WM_UNIT_TEXT_FILL_FORE_SCHEMECOLOR_INDEX" val="13"/>
  <p:tag name="KSO_WM_UNIT_TEXT_FILL_TYPE" val="1"/>
</p:tagLst>
</file>

<file path=ppt/tags/tag2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a*1_2_4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4_1"/>
  <p:tag name="KSO_WM_UNIT_NOCLEAR" val="0"/>
  <p:tag name="KSO_WM_UNIT_COLOR_SCHEME_SHAPE_ID" val="29"/>
  <p:tag name="KSO_WM_UNIT_COLOR_SCHEME_PARENT_PAGE" val="0_5"/>
  <p:tag name="KSO_WM_UNIT_TEXT_FILL_FORE_SCHEMECOLOR_INDEX" val="8"/>
  <p:tag name="KSO_WM_UNIT_TEXT_FILL_TYPE" val="1"/>
</p:tagLst>
</file>

<file path=ppt/tags/tag2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i*1_2_1_1"/>
  <p:tag name="KSO_WM_TEMPLATE_CATEGORY" val="diagram"/>
  <p:tag name="KSO_WM_TEMPLATE_INDEX" val="20188036"/>
  <p:tag name="KSO_WM_UNIT_LAYERLEVEL" val="1_1_1_1"/>
  <p:tag name="KSO_WM_TAG_VERSION" val="1.0"/>
  <p:tag name="KSO_WM_BEAUTIFY_FLAG" val="#wm#"/>
  <p:tag name="KSO_WM_UNIT_TYPE" val="n_h_h_i"/>
  <p:tag name="KSO_WM_UNIT_INDEX" val="1_2_1_1"/>
  <p:tag name="KSO_WM_UNIT_COLOR_SCHEME_SHAPE_ID" val="33"/>
  <p:tag name="KSO_WM_UNIT_COLOR_SCHEME_PARENT_PAGE" val="0_5"/>
  <p:tag name="KSO_WM_UNIT_DECOLORIZATION" val="1"/>
  <p:tag name="KSO_WM_UNIT_LINE_FORE_SCHEMECOLOR_INDEX" val="13"/>
  <p:tag name="KSO_WM_UNIT_LINE_FILL_TYPE" val="2"/>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188036_4*n_h_h_i*1_2_5_1"/>
  <p:tag name="KSO_WM_TEMPLATE_CATEGORY" val="diagram"/>
  <p:tag name="KSO_WM_TEMPLATE_INDEX" val="20188036"/>
  <p:tag name="KSO_WM_UNIT_LAYERLEVEL" val="1_1_1_1"/>
  <p:tag name="KSO_WM_TAG_VERSION" val="1.0"/>
  <p:tag name="KSO_WM_BEAUTIFY_FLAG" val="#wm#"/>
  <p:tag name="KSO_WM_UNIT_COLOR_SCHEME_SHAPE_ID" val="30"/>
  <p:tag name="KSO_WM_UNIT_COLOR_SCHEME_PARENT_PAGE" val="0_5"/>
  <p:tag name="KSO_WM_UNIT_FILL_FORE_SCHEMECOLOR_INDEX" val="9"/>
  <p:tag name="KSO_WM_UNIT_FILL_TYPE" val="1"/>
  <p:tag name="KSO_WM_UNIT_LINE_FORE_SCHEMECOLOR_INDEX" val="14"/>
  <p:tag name="KSO_WM_UNIT_LINE_FILL_TYPE" val="2"/>
  <p:tag name="KSO_WM_UNIT_TEXT_FILL_FORE_SCHEMECOLOR_INDEX" val="2"/>
  <p:tag name="KSO_WM_UNIT_TEXT_FILL_TYPE" val="1"/>
</p:tagLst>
</file>

<file path=ppt/tags/tag255.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5_1"/>
  <p:tag name="KSO_WM_UNIT_ID" val="diagram20188036_4*n_h_h_f*1_2_5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35"/>
  <p:tag name="KSO_WM_UNIT_COLOR_SCHEME_PARENT_PAGE" val="0_5"/>
  <p:tag name="KSO_WM_UNIT_TEXT_FILL_FORE_SCHEMECOLOR_INDEX" val="13"/>
  <p:tag name="KSO_WM_UNIT_TEXT_FILL_TYPE" val="1"/>
</p:tagLst>
</file>

<file path=ppt/tags/tag2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a*1_2_5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5_1"/>
  <p:tag name="KSO_WM_UNIT_NOCLEAR" val="0"/>
  <p:tag name="KSO_WM_UNIT_COLOR_SCHEME_SHAPE_ID" val="36"/>
  <p:tag name="KSO_WM_UNIT_COLOR_SCHEME_PARENT_PAGE" val="0_5"/>
  <p:tag name="KSO_WM_UNIT_TEXT_FILL_FORE_SCHEMECOLOR_INDEX" val="9"/>
  <p:tag name="KSO_WM_UNIT_TEXT_FILL_TYPE" val="1"/>
</p:tagLst>
</file>

<file path=ppt/tags/tag2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88036_4*n_h_h_i*1_2_2_1"/>
  <p:tag name="KSO_WM_TEMPLATE_CATEGORY" val="diagram"/>
  <p:tag name="KSO_WM_TEMPLATE_INDEX" val="20188036"/>
  <p:tag name="KSO_WM_UNIT_LAYERLEVEL" val="1_1_1_1"/>
  <p:tag name="KSO_WM_TAG_VERSION" val="1.0"/>
  <p:tag name="KSO_WM_BEAUTIFY_FLAG" val="#wm#"/>
  <p:tag name="KSO_WM_UNIT_COLOR_SCHEME_SHAPE_ID" val="41"/>
  <p:tag name="KSO_WM_UNIT_COLOR_SCHEME_PARENT_PAGE" val="0_5"/>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i*1_2_2_2"/>
  <p:tag name="KSO_WM_TEMPLATE_CATEGORY" val="diagram"/>
  <p:tag name="KSO_WM_TEMPLATE_INDEX" val="20188036"/>
  <p:tag name="KSO_WM_UNIT_LAYERLEVEL" val="1_1_1_1"/>
  <p:tag name="KSO_WM_TAG_VERSION" val="1.0"/>
  <p:tag name="KSO_WM_BEAUTIFY_FLAG" val="#wm#"/>
  <p:tag name="KSO_WM_UNIT_TYPE" val="n_h_h_i"/>
  <p:tag name="KSO_WM_UNIT_INDEX" val="1_2_2_2"/>
  <p:tag name="KSO_WM_UNIT_COLOR_SCHEME_SHAPE_ID" val="43"/>
  <p:tag name="KSO_WM_UNIT_COLOR_SCHEME_PARENT_PAGE" val="0_5"/>
  <p:tag name="KSO_WM_UNIT_DECOLORIZATION" val="1"/>
  <p:tag name="KSO_WM_UNIT_LINE_FORE_SCHEMECOLOR_INDEX" val="13"/>
  <p:tag name="KSO_WM_UNIT_LINE_FILL_TYPE" val="2"/>
</p:tagLst>
</file>

<file path=ppt/tags/tag259.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88036_4*n_h_h_f*1_2_3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44"/>
  <p:tag name="KSO_WM_UNIT_COLOR_SCHEME_PARENT_PAGE" val="0_5"/>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4_2"/>
  <p:tag name="KSO_WM_UNIT_ID" val="diagram20188825_5*q_h_i*1_4_2"/>
  <p:tag name="KSO_WM_TEMPLATE_CATEGORY" val="diagram"/>
  <p:tag name="KSO_WM_TEMPLATE_INDEX" val="20188825"/>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a*1_2_3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3_1"/>
  <p:tag name="KSO_WM_UNIT_NOCLEAR" val="0"/>
  <p:tag name="KSO_WM_UNIT_COLOR_SCHEME_SHAPE_ID" val="45"/>
  <p:tag name="KSO_WM_UNIT_COLOR_SCHEME_PARENT_PAGE" val="0_5"/>
  <p:tag name="KSO_WM_UNIT_TEXT_FILL_FORE_SCHEMECOLOR_INDEX" val="7"/>
  <p:tag name="KSO_WM_UNIT_TEXT_FILL_TYPE" val="1"/>
</p:tagLst>
</file>

<file path=ppt/tags/tag2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i*1_2_4_1"/>
  <p:tag name="KSO_WM_TEMPLATE_CATEGORY" val="diagram"/>
  <p:tag name="KSO_WM_TEMPLATE_INDEX" val="20188036"/>
  <p:tag name="KSO_WM_UNIT_LAYERLEVEL" val="1_1_1_1"/>
  <p:tag name="KSO_WM_TAG_VERSION" val="1.0"/>
  <p:tag name="KSO_WM_BEAUTIFY_FLAG" val="#wm#"/>
  <p:tag name="KSO_WM_UNIT_TYPE" val="n_h_h_i"/>
  <p:tag name="KSO_WM_UNIT_INDEX" val="1_2_4_1"/>
  <p:tag name="KSO_WM_UNIT_COLOR_SCHEME_SHAPE_ID" val="47"/>
  <p:tag name="KSO_WM_UNIT_COLOR_SCHEME_PARENT_PAGE" val="0_5"/>
  <p:tag name="KSO_WM_UNIT_DECOLORIZATION" val="1"/>
  <p:tag name="KSO_WM_UNIT_LINE_FORE_SCHEMECOLOR_INDEX" val="13"/>
  <p:tag name="KSO_WM_UNIT_LINE_FILL_TYPE" val="2"/>
</p:tagLst>
</file>

<file path=ppt/tags/tag2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188036_4*n_h_h_i*1_2_3_3"/>
  <p:tag name="KSO_WM_TEMPLATE_CATEGORY" val="diagram"/>
  <p:tag name="KSO_WM_TEMPLATE_INDEX" val="20188036"/>
  <p:tag name="KSO_WM_UNIT_LAYERLEVEL" val="1_1_1_1"/>
  <p:tag name="KSO_WM_TAG_VERSION" val="1.0"/>
  <p:tag name="KSO_WM_BEAUTIFY_FLAG" val="#wm#"/>
  <p:tag name="KSO_WM_UNIT_COLOR_SCHEME_SHAPE_ID" val="48"/>
  <p:tag name="KSO_WM_UNIT_COLOR_SCHEME_PARENT_PAGE" val="0_5"/>
  <p:tag name="KSO_WM_UNIT_FILL_FORE_SCHEMECOLOR_INDEX" val="7"/>
  <p:tag name="KSO_WM_UNIT_FILL_TYPE" val="1"/>
  <p:tag name="KSO_WM_UNIT_LINE_FORE_SCHEMECOLOR_INDEX" val="14"/>
  <p:tag name="KSO_WM_UNIT_LINE_FILL_TYPE" val="2"/>
  <p:tag name="KSO_WM_UNIT_TEXT_FILL_FORE_SCHEMECOLOR_INDEX" val="2"/>
  <p:tag name="KSO_WM_UNIT_TEXT_FILL_TYPE"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i*1_2_3_1"/>
  <p:tag name="KSO_WM_TEMPLATE_CATEGORY" val="diagram"/>
  <p:tag name="KSO_WM_TEMPLATE_INDEX" val="20188036"/>
  <p:tag name="KSO_WM_UNIT_LAYERLEVEL" val="1_1_1_1"/>
  <p:tag name="KSO_WM_TAG_VERSION" val="1.0"/>
  <p:tag name="KSO_WM_BEAUTIFY_FLAG" val="#wm#"/>
  <p:tag name="KSO_WM_UNIT_TYPE" val="n_h_h_i"/>
  <p:tag name="KSO_WM_UNIT_INDEX" val="1_2_3_1"/>
  <p:tag name="KSO_WM_UNIT_COLOR_SCHEME_SHAPE_ID" val="50"/>
  <p:tag name="KSO_WM_UNIT_COLOR_SCHEME_PARENT_PAGE" val="0_5"/>
  <p:tag name="KSO_WM_UNIT_DECOLORIZATION" val="1"/>
  <p:tag name="KSO_WM_UNIT_LINE_FORE_SCHEMECOLOR_INDEX" val="13"/>
  <p:tag name="KSO_WM_UNIT_LINE_FILL_TYPE" val="2"/>
</p:tagLst>
</file>

<file path=ppt/tags/tag264.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
  <p:tag name="KSO_WM_UNIT_VALUE" val="3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88036_4*n_h_h_f*1_2_2_1"/>
  <p:tag name="KSO_WM_TEMPLATE_CATEGORY" val="diagram"/>
  <p:tag name="KSO_WM_TEMPLATE_INDEX" val="20188036"/>
  <p:tag name="KSO_WM_UNIT_LAYERLEVEL" val="1_1_1_1"/>
  <p:tag name="KSO_WM_TAG_VERSION" val="1.0"/>
  <p:tag name="KSO_WM_BEAUTIFY_FLAG" val="#wm#"/>
  <p:tag name="KSO_WM_UNIT_NOCLEAR" val="0"/>
  <p:tag name="KSO_WM_UNIT_COLOR_SCHEME_SHAPE_ID" val="54"/>
  <p:tag name="KSO_WM_UNIT_COLOR_SCHEME_PARENT_PAGE" val="0_5"/>
  <p:tag name="KSO_WM_UNIT_TEXT_FILL_FORE_SCHEMECOLOR_INDEX" val="13"/>
  <p:tag name="KSO_WM_UNIT_TEXT_FILL_TYPE" val="1"/>
</p:tagLst>
</file>

<file path=ppt/tags/tag2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a*1_2_2_1"/>
  <p:tag name="KSO_WM_TEMPLATE_CATEGORY" val="diagram"/>
  <p:tag name="KSO_WM_TEMPLATE_INDEX" val="20188036"/>
  <p:tag name="KSO_WM_UNIT_LAYERLEVEL" val="1_1_1_1"/>
  <p:tag name="KSO_WM_TAG_VERSION" val="1.0"/>
  <p:tag name="KSO_WM_BEAUTIFY_FLAG" val="#wm#"/>
  <p:tag name="KSO_WM_UNIT_ISCONTENTSTITLE" val="0"/>
  <p:tag name="KSO_WM_UNIT_PRESET_TEXT" val="添加标题"/>
  <p:tag name="KSO_WM_UNIT_VALUE" val="10"/>
  <p:tag name="KSO_WM_UNIT_TYPE" val="n_h_h_a"/>
  <p:tag name="KSO_WM_UNIT_INDEX" val="1_2_2_1"/>
  <p:tag name="KSO_WM_UNIT_NOCLEAR" val="0"/>
  <p:tag name="KSO_WM_UNIT_COLOR_SCHEME_SHAPE_ID" val="55"/>
  <p:tag name="KSO_WM_UNIT_COLOR_SCHEME_PARENT_PAGE" val="0_5"/>
  <p:tag name="KSO_WM_UNIT_TEXT_FILL_FORE_SCHEMECOLOR_INDEX" val="6"/>
  <p:tag name="KSO_WM_UNIT_TEXT_FILL_TYPE" val="1"/>
</p:tagLst>
</file>

<file path=ppt/tags/tag2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ID" val="diagram20188036_4*n_h_h_i*1_2_5_3"/>
  <p:tag name="KSO_WM_TEMPLATE_CATEGORY" val="diagram"/>
  <p:tag name="KSO_WM_TEMPLATE_INDEX" val="20188036"/>
  <p:tag name="KSO_WM_UNIT_LAYERLEVEL" val="1_1_1_1"/>
  <p:tag name="KSO_WM_TAG_VERSION" val="1.0"/>
  <p:tag name="KSO_WM_BEAUTIFY_FLAG" val="#wm#"/>
  <p:tag name="KSO_WM_UNIT_TYPE" val="n_h_h_i"/>
  <p:tag name="KSO_WM_UNIT_INDEX" val="1_2_5_3"/>
  <p:tag name="KSO_WM_UNIT_COLOR_SCHEME_SHAPE_ID" val="46"/>
  <p:tag name="KSO_WM_UNIT_COLOR_SCHEME_PARENT_PAGE" val="0_5"/>
  <p:tag name="KSO_WM_UNIT_DECOLORIZATION" val="1"/>
  <p:tag name="KSO_WM_UNIT_LINE_FORE_SCHEMECOLOR_INDEX" val="13"/>
  <p:tag name="KSO_WM_UNIT_LINE_FILL_TYPE" val="2"/>
</p:tagLst>
</file>

<file path=ppt/tags/tag2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88036_4*n_i*1_1"/>
  <p:tag name="KSO_WM_TEMPLATE_CATEGORY" val="diagram"/>
  <p:tag name="KSO_WM_TEMPLATE_INDEX" val="20188036"/>
  <p:tag name="KSO_WM_UNIT_LAYERLEVEL" val="1_1"/>
  <p:tag name="KSO_WM_TAG_VERSION" val="1.0"/>
  <p:tag name="KSO_WM_BEAUTIFY_FLAG" val="#wm#"/>
  <p:tag name="KSO_WM_UNIT_COLOR_SCHEME_SHAPE_ID" val="12"/>
  <p:tag name="KSO_WM_UNIT_COLOR_SCHEME_PARENT_PAGE" val="0_5"/>
  <p:tag name="KSO_WM_UNIT_DECOLORIZATION" val="1"/>
  <p:tag name="KSO_WM_UNIT_LINE_FORE_SCHEMECOLOR_INDEX" val="14"/>
  <p:tag name="KSO_WM_UNIT_LINE_FILL_TYPE" val="2"/>
</p:tagLst>
</file>

<file path=ppt/tags/tag268.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69.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6_2"/>
  <p:tag name="KSO_WM_UNIT_ID" val="diagram20188825_5*q_h_i*1_6_2"/>
  <p:tag name="KSO_WM_TEMPLATE_CATEGORY" val="diagram"/>
  <p:tag name="KSO_WM_TEMPLATE_INDEX" val="20188825"/>
  <p:tag name="KSO_WM_UNIT_LAYERLEVEL" val="1_1_1"/>
  <p:tag name="KSO_WM_TAG_VERSION" val="1.0"/>
  <p:tag name="KSO_WM_BEAUTIFY_FLAG" val="#wm#"/>
  <p:tag name="KSO_WM_UNIT_FILL_FORE_SCHEMECOLOR_INDEX" val="10"/>
  <p:tag name="KSO_WM_UNIT_FILL_TYPE" val="1"/>
  <p:tag name="KSO_WM_UNIT_TEXT_FILL_FORE_SCHEMECOLOR_INDEX" val="2"/>
  <p:tag name="KSO_WM_UNIT_TEXT_FILL_TYPE" val="1"/>
</p:tagLst>
</file>

<file path=ppt/tags/tag270.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1.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2.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3.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4.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5.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6.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3884_3*a*1"/>
  <p:tag name="KSO_WM_TEMPLATE_CATEGORY" val="custom"/>
  <p:tag name="KSO_WM_TEMPLATE_INDEX" val="20203884"/>
  <p:tag name="KSO_WM_UNIT_LAYERLEVEL" val="1"/>
  <p:tag name="KSO_WM_TAG_VERSION" val="1.0"/>
  <p:tag name="KSO_WM_BEAUTIFY_FLAG" val="#wm#"/>
  <p:tag name="KSO_WM_UNIT_ISCONTENTSTITLE" val="1"/>
  <p:tag name="KSO_WM_UNIT_PRESET_TEXT" val="CONTENTS"/>
  <p:tag name="KSO_WM_UNIT_NOCLEAR" val="0"/>
  <p:tag name="KSO_WM_UNIT_VALUE" val="7"/>
  <p:tag name="KSO_WM_DIAGRAM_GROUP_CODE" val="l1-1"/>
  <p:tag name="KSO_WM_UNIT_TYPE" val="a"/>
  <p:tag name="KSO_WM_UNIT_INDEX" val="1"/>
  <p:tag name="KSO_WM_UNIT_TEXT_FILL_FORE_SCHEMECOLOR_INDEX" val="13"/>
  <p:tag name="KSO_WM_UNIT_TEXT_FILL_TYPE" val="1"/>
  <p:tag name="KSO_WM_UNIT_USESOURCEFORMAT_APPLY" val="1"/>
</p:tagLst>
</file>

<file path=ppt/tags/tag278.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79.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188825_5*q_i*1_1"/>
  <p:tag name="KSO_WM_TEMPLATE_CATEGORY" val="diagram"/>
  <p:tag name="KSO_WM_TEMPLATE_INDEX" val="20188825"/>
  <p:tag name="KSO_WM_UNIT_LAYERLEVEL" val="1_1"/>
  <p:tag name="KSO_WM_TAG_VERSION" val="1.0"/>
  <p:tag name="KSO_WM_BEAUTIFY_FLAG" val="#wm#"/>
  <p:tag name="KSO_WM_UNIT_FILL_FORE_SCHEMECOLOR_INDEX" val="15"/>
  <p:tag name="KSO_WM_UNIT_FILL_TYPE" val="1"/>
  <p:tag name="KSO_WM_UNIT_TEXT_FILL_FORE_SCHEMECOLOR_INDEX" val="13"/>
  <p:tag name="KSO_WM_UNIT_TEXT_FILL_TYPE" val="1"/>
</p:tagLst>
</file>

<file path=ppt/tags/tag280.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81.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82.xml><?xml version="1.0" encoding="utf-8"?>
<p:tagLst xmlns:a="http://schemas.openxmlformats.org/drawingml/2006/main" xmlns:r="http://schemas.openxmlformats.org/officeDocument/2006/relationships" xmlns:p="http://schemas.openxmlformats.org/presentationml/2006/main">
  <p:tag name="MH" val="20150813092733"/>
  <p:tag name="MH_LIBRARY" val="GRAPHIC"/>
  <p:tag name="MH_TYPE" val="Text"/>
  <p:tag name="MH_ORDER" val="6"/>
</p:tagLst>
</file>

<file path=ppt/tags/tag283.xml><?xml version="1.0" encoding="utf-8"?>
<p:tagLst xmlns:a="http://schemas.openxmlformats.org/drawingml/2006/main" xmlns:r="http://schemas.openxmlformats.org/officeDocument/2006/relationships" xmlns:p="http://schemas.openxmlformats.org/presentationml/2006/main">
  <p:tag name="MH" val="20150813092733"/>
  <p:tag name="MH_LIBRARY" val="GRAPHIC"/>
  <p:tag name="MH_TYPE" val="Text"/>
  <p:tag name="MH_ORDER" val="4"/>
</p:tagLst>
</file>

<file path=ppt/tags/tag284.xml><?xml version="1.0" encoding="utf-8"?>
<p:tagLst xmlns:a="http://schemas.openxmlformats.org/drawingml/2006/main" xmlns:r="http://schemas.openxmlformats.org/officeDocument/2006/relationships" xmlns:p="http://schemas.openxmlformats.org/presentationml/2006/main">
  <p:tag name="MH" val="20150813092733"/>
  <p:tag name="MH_LIBRARY" val="GRAPHIC"/>
  <p:tag name="MH_TYPE" val="Text"/>
  <p:tag name="MH_ORDER" val="2"/>
</p:tagLst>
</file>

<file path=ppt/tags/tag285.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86.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87.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88.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2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i"/>
  <p:tag name="KSO_WM_UNIT_INDEX" val="1_1"/>
  <p:tag name="KSO_WM_UNIT_LAYERLEVEL" val="1_1"/>
  <p:tag name="KSO_WM_DIAGRAM_GROUP_CODE" val="m1-1"/>
  <p:tag name="KSO_WM_UNIT_ID" val="diagram20170889_5*m_i*1_1"/>
  <p:tag name="KSO_WM_UNIT_HIGHLIGHT" val="0"/>
  <p:tag name="KSO_WM_UNIT_COMPATIBLE" val="0"/>
  <p:tag name="KSO_WM_UNIT_DIAGRAM_ISNUMVISUAL" val="0"/>
  <p:tag name="KSO_WM_UNIT_DIAGRAM_ISREFERUNIT" val="0"/>
  <p:tag name="KSO_WM_UNIT_LINE_FORE_SCHEMECOLOR_INDEX" val="14"/>
  <p:tag name="KSO_WM_UNIT_LINE_FILL_TYPE" val="2"/>
</p:tagLst>
</file>

<file path=ppt/tags/tag29.xml><?xml version="1.0" encoding="utf-8"?>
<p:tagLst xmlns:a="http://schemas.openxmlformats.org/drawingml/2006/main" xmlns:r="http://schemas.openxmlformats.org/officeDocument/2006/relationships" xmlns:p="http://schemas.openxmlformats.org/presentationml/2006/main">
  <p:tag name="KSO_WM_UNIT_VALUE" val="105*105"/>
  <p:tag name="KSO_WM_UNIT_HIGHLIGHT" val="0"/>
  <p:tag name="KSO_WM_UNIT_COMPATIBLE" val="0"/>
  <p:tag name="KSO_WM_UNIT_DIAGRAM_ISNUMVISUAL" val="0"/>
  <p:tag name="KSO_WM_UNIT_DIAGRAM_ISREFERUNIT" val="0"/>
  <p:tag name="KSO_WM_DIAGRAM_GROUP_CODE" val="q1-1"/>
  <p:tag name="KSO_WM_UNIT_TYPE" val="q_h_x"/>
  <p:tag name="KSO_WM_UNIT_INDEX" val="1_3_1"/>
  <p:tag name="KSO_WM_UNIT_ID" val="diagram20188825_5*q_h_x*1_3_1"/>
  <p:tag name="KSO_WM_TEMPLATE_CATEGORY" val="diagram"/>
  <p:tag name="KSO_WM_TEMPLATE_INDEX" val="2018882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2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4_1"/>
  <p:tag name="KSO_WM_UNIT_ID" val="diagram20170889_5*m_h_i*1_4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6"/>
  <p:tag name="KSO_WM_UNIT_TEXT_FILL_TYPE" val="1"/>
</p:tagLst>
</file>

<file path=ppt/tags/tag2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4_2"/>
  <p:tag name="KSO_WM_UNIT_ID" val="diagram20170889_5*m_h_i*1_4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4"/>
  <p:tag name="KSO_WM_UNIT_TEXT_FILL_TYPE" val="1"/>
</p:tagLst>
</file>

<file path=ppt/tags/tag2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4_3"/>
  <p:tag name="KSO_WM_UNIT_ID" val="diagram20170889_5*m_h_i*1_4_3"/>
  <p:tag name="KSO_WM_UNIT_LAYERLEVEL" val="1_1_1"/>
  <p:tag name="KSO_WM_DIAGRAM_GROUP_CODE" val="m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2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2_1"/>
  <p:tag name="KSO_WM_UNIT_ID" val="diagram20170889_5*m_h_i*1_2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6"/>
  <p:tag name="KSO_WM_UNIT_TEXT_FILL_TYPE" val="1"/>
</p:tagLst>
</file>

<file path=ppt/tags/tag2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2_2"/>
  <p:tag name="KSO_WM_UNIT_ID" val="diagram20170889_5*m_h_i*1_2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4"/>
  <p:tag name="KSO_WM_UNIT_TEXT_FILL_TYPE" val="1"/>
</p:tagLst>
</file>

<file path=ppt/tags/tag29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2_3"/>
  <p:tag name="KSO_WM_UNIT_ID" val="diagram20170889_5*m_h_i*1_2_3"/>
  <p:tag name="KSO_WM_UNIT_LAYERLEVEL" val="1_1_1"/>
  <p:tag name="KSO_WM_DIAGRAM_GROUP_CODE" val="m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29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3_1"/>
  <p:tag name="KSO_WM_UNIT_ID" val="diagram20170889_5*m_h_i*1_3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6"/>
  <p:tag name="KSO_WM_UNIT_TEXT_FILL_TYPE" val="1"/>
</p:tagLst>
</file>

<file path=ppt/tags/tag29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3_2"/>
  <p:tag name="KSO_WM_UNIT_ID" val="diagram20170889_5*m_h_i*1_3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4"/>
  <p:tag name="KSO_WM_UNIT_TEXT_FILL_TYPE" val="1"/>
</p:tagLst>
</file>

<file path=ppt/tags/tag29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3_3"/>
  <p:tag name="KSO_WM_UNIT_ID" val="diagram20170889_5*m_h_i*1_3_3"/>
  <p:tag name="KSO_WM_UNIT_LAYERLEVEL" val="1_1_1"/>
  <p:tag name="KSO_WM_DIAGRAM_GROUP_CODE" val="m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29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1_1"/>
  <p:tag name="KSO_WM_UNIT_ID" val="diagram20170889_5*m_h_i*1_1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6"/>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KSO_WM_UNIT_VALUE" val="108*115"/>
  <p:tag name="KSO_WM_UNIT_HIGHLIGHT" val="0"/>
  <p:tag name="KSO_WM_UNIT_COMPATIBLE" val="0"/>
  <p:tag name="KSO_WM_UNIT_DIAGRAM_ISNUMVISUAL" val="0"/>
  <p:tag name="KSO_WM_UNIT_DIAGRAM_ISREFERUNIT" val="0"/>
  <p:tag name="KSO_WM_DIAGRAM_GROUP_CODE" val="q1-1"/>
  <p:tag name="KSO_WM_UNIT_TYPE" val="q_h_x"/>
  <p:tag name="KSO_WM_UNIT_INDEX" val="1_6_1"/>
  <p:tag name="KSO_WM_UNIT_ID" val="diagram20188825_5*q_h_x*1_6_1"/>
  <p:tag name="KSO_WM_TEMPLATE_CATEGORY" val="diagram"/>
  <p:tag name="KSO_WM_TEMPLATE_INDEX" val="2018882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0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1_2"/>
  <p:tag name="KSO_WM_UNIT_ID" val="diagram20170889_5*m_h_i*1_1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15"/>
  <p:tag name="KSO_WM_UNIT_FILL_TYPE" val="1"/>
  <p:tag name="KSO_WM_UNIT_TEXT_FILL_FORE_SCHEMECOLOR_INDEX" val="14"/>
  <p:tag name="KSO_WM_UNIT_TEXT_FILL_TYPE" val="1"/>
</p:tagLst>
</file>

<file path=ppt/tags/tag30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1_3"/>
  <p:tag name="KSO_WM_UNIT_ID" val="diagram20170889_5*m_h_i*1_1_3"/>
  <p:tag name="KSO_WM_UNIT_LAYERLEVEL" val="1_1_1"/>
  <p:tag name="KSO_WM_DIAGRAM_GROUP_CODE" val="m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30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5_1"/>
  <p:tag name="KSO_WM_UNIT_ID" val="diagram20170889_5*m_h_i*1_5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6"/>
  <p:tag name="KSO_WM_UNIT_TEXT_FILL_TYPE" val="1"/>
</p:tagLst>
</file>

<file path=ppt/tags/tag30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5_2"/>
  <p:tag name="KSO_WM_UNIT_ID" val="diagram20170889_5*m_h_i*1_5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4"/>
  <p:tag name="KSO_WM_UNIT_TEXT_FILL_TYPE" val="1"/>
</p:tagLst>
</file>

<file path=ppt/tags/tag30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5_3"/>
  <p:tag name="KSO_WM_UNIT_ID" val="diagram20170889_5*m_h_i*1_5_3"/>
  <p:tag name="KSO_WM_UNIT_LAYERLEVEL" val="1_1_1"/>
  <p:tag name="KSO_WM_DIAGRAM_GROUP_CODE" val="m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30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6_1"/>
  <p:tag name="KSO_WM_UNIT_ID" val="diagram20170889_5*m_h_i*1_6_1"/>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9"/>
  <p:tag name="KSO_WM_UNIT_FILL_TYPE" val="1"/>
  <p:tag name="KSO_WM_UNIT_TEXT_FILL_FORE_SCHEMECOLOR_INDEX" val="16"/>
  <p:tag name="KSO_WM_UNIT_TEXT_FILL_TYPE" val="1"/>
</p:tagLst>
</file>

<file path=ppt/tags/tag30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6_2"/>
  <p:tag name="KSO_WM_UNIT_ID" val="diagram20170889_5*m_h_i*1_6_2"/>
  <p:tag name="KSO_WM_UNIT_LAYERLEVEL" val="1_1_1"/>
  <p:tag name="KSO_WM_DIAGRAM_GROUP_CODE" val="m1-1"/>
  <p:tag name="KSO_WM_UNIT_HIGHLIGHT" val="0"/>
  <p:tag name="KSO_WM_UNIT_COMPATIBLE" val="0"/>
  <p:tag name="KSO_WM_UNIT_DIAGRAM_ISNUMVISUAL" val="0"/>
  <p:tag name="KSO_WM_UNIT_DIAGRAM_ISREFERUNIT" val="0"/>
  <p:tag name="KSO_WM_UNIT_FILL_FORE_SCHEMECOLOR_INDEX" val="9"/>
  <p:tag name="KSO_WM_UNIT_FILL_TYPE" val="1"/>
  <p:tag name="KSO_WM_UNIT_TEXT_FILL_FORE_SCHEMECOLOR_INDEX" val="14"/>
  <p:tag name="KSO_WM_UNIT_TEXT_FILL_TYPE" val="1"/>
</p:tagLst>
</file>

<file path=ppt/tags/tag30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i"/>
  <p:tag name="KSO_WM_UNIT_INDEX" val="1_6_3"/>
  <p:tag name="KSO_WM_UNIT_ID" val="diagram20170889_5*m_h_i*1_6_3"/>
  <p:tag name="KSO_WM_UNIT_LAYERLEVEL" val="1_1_1"/>
  <p:tag name="KSO_WM_DIAGRAM_GROUP_CODE" val="m1-1"/>
  <p:tag name="KSO_WM_UNIT_HIGHLIGHT" val="0"/>
  <p:tag name="KSO_WM_UNIT_COMPATIBLE" val="0"/>
  <p:tag name="KSO_WM_UNIT_DIAGRAM_ISNUMVISUAL" val="0"/>
  <p:tag name="KSO_WM_UNIT_DIAGRAM_ISREFERUNIT" val="0"/>
  <p:tag name="KSO_WM_UNIT_TEXT_FILL_FORE_SCHEMECOLOR_INDEX" val="14"/>
  <p:tag name="KSO_WM_UNIT_TEXT_FILL_TYPE" val="1"/>
</p:tagLst>
</file>

<file path=ppt/tags/tag30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a"/>
  <p:tag name="KSO_WM_UNIT_INDEX" val="1_5_1"/>
  <p:tag name="KSO_WM_UNIT_LAYERLEVEL" val="1_1_1"/>
  <p:tag name="KSO_WM_UNIT_VALUE" val="10"/>
  <p:tag name="KSO_WM_UNIT_HIGHLIGHT" val="0"/>
  <p:tag name="KSO_WM_UNIT_COMPATIBLE" val="0"/>
  <p:tag name="KSO_WM_DIAGRAM_GROUP_CODE" val="m1-1"/>
  <p:tag name="KSO_WM_UNIT_ID" val="diagram20170889_5*m_h_a*1_5_1"/>
  <p:tag name="KSO_WM_UNIT_ISCONTENTSTITLE" val="0"/>
  <p:tag name="KSO_WM_UNIT_NOCLEAR" val="0"/>
  <p:tag name="KSO_WM_UNIT_DIAGRAM_ISNUMVISUAL" val="0"/>
  <p:tag name="KSO_WM_UNIT_DIAGRAM_ISREFERUNIT" val="0"/>
  <p:tag name="KSO_WM_UNIT_PRESET_TEXT" val="添加标题"/>
  <p:tag name="KSO_WM_UNIT_TEXT_FILL_FORE_SCHEMECOLOR_INDEX" val="13"/>
  <p:tag name="KSO_WM_UNIT_TEXT_FILL_TYPE" val="1"/>
</p:tagLst>
</file>

<file path=ppt/tags/tag30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f"/>
  <p:tag name="KSO_WM_UNIT_INDEX" val="1_4_1"/>
  <p:tag name="KSO_WM_UNIT_LAYERLEVEL" val="1_1_1"/>
  <p:tag name="KSO_WM_UNIT_VALUE" val="30"/>
  <p:tag name="KSO_WM_UNIT_HIGHLIGHT" val="0"/>
  <p:tag name="KSO_WM_UNIT_COMPATIBLE" val="0"/>
  <p:tag name="KSO_WM_DIAGRAM_GROUP_CODE" val="m1-1"/>
  <p:tag name="KSO_WM_UNIT_ID" val="diagram20170889_5*m_h_f*1_4_1"/>
  <p:tag name="KSO_WM_UNIT_NOCLEAR" val="0"/>
  <p:tag name="KSO_WM_UNIT_DIAGRAM_ISNUMVISUAL" val="0"/>
  <p:tag name="KSO_WM_UNIT_DIAGRAM_ISREFERUNIT" val="0"/>
  <p:tag name="KSO_WM_UNIT_PRESET_TEXT" val="单击此处添加文本具体内容，简明扼要的阐述您的观点。"/>
  <p:tag name="KSO_WM_UNIT_TEXT_FILL_FORE_SCHEMECOLOR_INDEX" val="13"/>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VALUE" val="115*115"/>
  <p:tag name="KSO_WM_UNIT_HIGHLIGHT" val="0"/>
  <p:tag name="KSO_WM_UNIT_COMPATIBLE" val="0"/>
  <p:tag name="KSO_WM_UNIT_DIAGRAM_ISNUMVISUAL" val="0"/>
  <p:tag name="KSO_WM_UNIT_DIAGRAM_ISREFERUNIT" val="0"/>
  <p:tag name="KSO_WM_DIAGRAM_GROUP_CODE" val="q1-1"/>
  <p:tag name="KSO_WM_UNIT_TYPE" val="q_h_x"/>
  <p:tag name="KSO_WM_UNIT_INDEX" val="1_1_1"/>
  <p:tag name="KSO_WM_UNIT_ID" val="diagram20188825_5*q_h_x*1_1_1"/>
  <p:tag name="KSO_WM_TEMPLATE_CATEGORY" val="diagram"/>
  <p:tag name="KSO_WM_TEMPLATE_INDEX" val="2018882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f"/>
  <p:tag name="KSO_WM_UNIT_INDEX" val="1_2_1"/>
  <p:tag name="KSO_WM_UNIT_LAYERLEVEL" val="1_1_1"/>
  <p:tag name="KSO_WM_UNIT_VALUE" val="30"/>
  <p:tag name="KSO_WM_UNIT_HIGHLIGHT" val="0"/>
  <p:tag name="KSO_WM_UNIT_COMPATIBLE" val="0"/>
  <p:tag name="KSO_WM_DIAGRAM_GROUP_CODE" val="m1-1"/>
  <p:tag name="KSO_WM_UNIT_ID" val="diagram20170889_5*m_h_f*1_2_1"/>
  <p:tag name="KSO_WM_UNIT_NOCLEAR" val="0"/>
  <p:tag name="KSO_WM_UNIT_DIAGRAM_ISNUMVISUAL" val="0"/>
  <p:tag name="KSO_WM_UNIT_DIAGRAM_ISREFERUNIT" val="0"/>
  <p:tag name="KSO_WM_UNIT_PRESET_TEXT" val="单击此处添加文本具体内容，简明扼要的阐述您的观点。"/>
  <p:tag name="KSO_WM_UNIT_TEXT_FILL_FORE_SCHEMECOLOR_INDEX" val="13"/>
  <p:tag name="KSO_WM_UNIT_TEXT_FILL_TYPE" val="1"/>
</p:tagLst>
</file>

<file path=ppt/tags/tag3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f"/>
  <p:tag name="KSO_WM_UNIT_INDEX" val="1_6_1"/>
  <p:tag name="KSO_WM_UNIT_LAYERLEVEL" val="1_1_1"/>
  <p:tag name="KSO_WM_UNIT_VALUE" val="30"/>
  <p:tag name="KSO_WM_UNIT_HIGHLIGHT" val="0"/>
  <p:tag name="KSO_WM_UNIT_COMPATIBLE" val="0"/>
  <p:tag name="KSO_WM_DIAGRAM_GROUP_CODE" val="m1-1"/>
  <p:tag name="KSO_WM_UNIT_ID" val="diagram20170889_5*m_h_f*1_6_1"/>
  <p:tag name="KSO_WM_UNIT_NOCLEAR" val="0"/>
  <p:tag name="KSO_WM_UNIT_DIAGRAM_ISNUMVISUAL" val="0"/>
  <p:tag name="KSO_WM_UNIT_DIAGRAM_ISREFERUNIT" val="0"/>
  <p:tag name="KSO_WM_UNIT_PRESET_TEXT" val="单击此处添加文本具体内容，简明扼要的阐述您的观点。"/>
  <p:tag name="KSO_WM_UNIT_TEXT_FILL_FORE_SCHEMECOLOR_INDEX" val="13"/>
  <p:tag name="KSO_WM_UNIT_TEXT_FILL_TYPE" val="1"/>
</p:tagLst>
</file>

<file path=ppt/tags/tag3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f"/>
  <p:tag name="KSO_WM_UNIT_INDEX" val="1_3_1"/>
  <p:tag name="KSO_WM_UNIT_LAYERLEVEL" val="1_1_1"/>
  <p:tag name="KSO_WM_UNIT_VALUE" val="30"/>
  <p:tag name="KSO_WM_UNIT_HIGHLIGHT" val="0"/>
  <p:tag name="KSO_WM_UNIT_COMPATIBLE" val="0"/>
  <p:tag name="KSO_WM_DIAGRAM_GROUP_CODE" val="m1-1"/>
  <p:tag name="KSO_WM_UNIT_ID" val="diagram20170889_5*m_h_f*1_3_1"/>
  <p:tag name="KSO_WM_UNIT_NOCLEAR" val="0"/>
  <p:tag name="KSO_WM_UNIT_DIAGRAM_ISNUMVISUAL" val="0"/>
  <p:tag name="KSO_WM_UNIT_DIAGRAM_ISREFERUNIT" val="0"/>
  <p:tag name="KSO_WM_UNIT_PRESET_TEXT" val="单击此处添加文本具体内容，简明扼要的阐述您的观点。"/>
  <p:tag name="KSO_WM_UNIT_TEXT_FILL_FORE_SCHEMECOLOR_INDEX" val="13"/>
  <p:tag name="KSO_WM_UNIT_TEXT_FILL_TYPE" val="1"/>
</p:tagLst>
</file>

<file path=ppt/tags/tag3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889"/>
  <p:tag name="KSO_WM_UNIT_TYPE" val="m_h_f"/>
  <p:tag name="KSO_WM_UNIT_INDEX" val="1_1_1"/>
  <p:tag name="KSO_WM_UNIT_LAYERLEVEL" val="1_1_1"/>
  <p:tag name="KSO_WM_UNIT_VALUE" val="30"/>
  <p:tag name="KSO_WM_UNIT_HIGHLIGHT" val="0"/>
  <p:tag name="KSO_WM_UNIT_COMPATIBLE" val="0"/>
  <p:tag name="KSO_WM_DIAGRAM_GROUP_CODE" val="m1-1"/>
  <p:tag name="KSO_WM_UNIT_ID" val="diagram20170889_5*m_h_f*1_1_1"/>
  <p:tag name="KSO_WM_UNIT_NOCLEAR" val="0"/>
  <p:tag name="KSO_WM_UNIT_DIAGRAM_ISNUMVISUAL" val="0"/>
  <p:tag name="KSO_WM_UNIT_DIAGRAM_ISREFERUNIT" val="0"/>
  <p:tag name="KSO_WM_UNIT_PRESET_TEXT" val="单击此处添加文本具体内容，简明扼要的阐述您的观点。"/>
  <p:tag name="KSO_WM_UNIT_TEXT_FILL_FORE_SCHEMECOLOR_INDEX" val="13"/>
  <p:tag name="KSO_WM_UNIT_TEXT_FILL_TYPE" val="1"/>
</p:tagLst>
</file>

<file path=ppt/tags/tag314.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315.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316.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317.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32.xml><?xml version="1.0" encoding="utf-8"?>
<p:tagLst xmlns:a="http://schemas.openxmlformats.org/drawingml/2006/main" xmlns:r="http://schemas.openxmlformats.org/officeDocument/2006/relationships" xmlns:p="http://schemas.openxmlformats.org/presentationml/2006/main">
  <p:tag name="KSO_WM_UNIT_VALUE" val="115*115"/>
  <p:tag name="KSO_WM_UNIT_HIGHLIGHT" val="0"/>
  <p:tag name="KSO_WM_UNIT_COMPATIBLE" val="0"/>
  <p:tag name="KSO_WM_UNIT_DIAGRAM_ISNUMVISUAL" val="0"/>
  <p:tag name="KSO_WM_UNIT_DIAGRAM_ISREFERUNIT" val="0"/>
  <p:tag name="KSO_WM_DIAGRAM_GROUP_CODE" val="q1-1"/>
  <p:tag name="KSO_WM_UNIT_TYPE" val="q_h_x"/>
  <p:tag name="KSO_WM_UNIT_INDEX" val="1_4_1"/>
  <p:tag name="KSO_WM_UNIT_ID" val="diagram20188825_5*q_h_x*1_4_1"/>
  <p:tag name="KSO_WM_TEMPLATE_CATEGORY" val="diagram"/>
  <p:tag name="KSO_WM_TEMPLATE_INDEX" val="2018882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q1-1"/>
  <p:tag name="KSO_WM_UNIT_TYPE" val="q_a"/>
  <p:tag name="KSO_WM_UNIT_INDEX" val="1_1"/>
  <p:tag name="KSO_WM_UNIT_ID" val="diagram20188825_5*q_a*1_1"/>
  <p:tag name="KSO_WM_TEMPLATE_CATEGORY" val="diagram"/>
  <p:tag name="KSO_WM_TEMPLATE_INDEX" val="20188825"/>
  <p:tag name="KSO_WM_UNIT_LAYERLEVEL" val="1_1"/>
  <p:tag name="KSO_WM_TAG_VERSION" val="1.0"/>
  <p:tag name="KSO_WM_BEAUTIFY_FLAG" val="#wm#"/>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88825_5*q_h_i*1_2_2"/>
  <p:tag name="KSO_WM_TEMPLATE_CATEGORY" val="diagram"/>
  <p:tag name="KSO_WM_TEMPLATE_INDEX" val="20188825"/>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5_2"/>
  <p:tag name="KSO_WM_UNIT_ID" val="diagram20188825_5*q_h_i*1_5_2"/>
  <p:tag name="KSO_WM_TEMPLATE_CATEGORY" val="diagram"/>
  <p:tag name="KSO_WM_TEMPLATE_INDEX" val="20188825"/>
  <p:tag name="KSO_WM_UNIT_LAYERLEVEL" val="1_1_1"/>
  <p:tag name="KSO_WM_TAG_VERSION" val="1.0"/>
  <p:tag name="KSO_WM_BEAUTIFY_FLAG" val="#wm#"/>
  <p:tag name="KSO_WM_UNIT_FILL_FORE_SCHEMECOLOR_INDEX" val="9"/>
  <p:tag name="KSO_WM_UNIT_FILL_TYPE" val="1"/>
  <p:tag name="KSO_WM_UNIT_TEXT_FILL_FORE_SCHEMECOLOR_INDEX" val="2"/>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VALUE" val="118*127"/>
  <p:tag name="KSO_WM_UNIT_HIGHLIGHT" val="0"/>
  <p:tag name="KSO_WM_UNIT_COMPATIBLE" val="0"/>
  <p:tag name="KSO_WM_UNIT_DIAGRAM_ISNUMVISUAL" val="0"/>
  <p:tag name="KSO_WM_UNIT_DIAGRAM_ISREFERUNIT" val="0"/>
  <p:tag name="KSO_WM_DIAGRAM_GROUP_CODE" val="q1-1"/>
  <p:tag name="KSO_WM_UNIT_TYPE" val="q_h_x"/>
  <p:tag name="KSO_WM_UNIT_INDEX" val="1_5_1"/>
  <p:tag name="KSO_WM_UNIT_ID" val="diagram20188825_5*q_h_x*1_5_1"/>
  <p:tag name="KSO_WM_TEMPLATE_CATEGORY" val="diagram"/>
  <p:tag name="KSO_WM_TEMPLATE_INDEX" val="20188825"/>
  <p:tag name="KSO_WM_UNIT_LAYERLEVEL" val="1_1_1"/>
  <p:tag name="KSO_WM_TAG_VERSION" val="1.0"/>
  <p:tag name="KSO_WM_BEAUTIFY_FLAG" val="#wm#"/>
  <p:tag name="KSO_WM_UNIT_FILL_FORE_SCHEMECOLOR_INDEX" val="14"/>
  <p:tag name="KSO_WM_UNIT_FILL_TYPE" val="1"/>
  <p:tag name="KSO_WM_UNIT_TEXT_FILL_FORE_SCHEMECOLOR_INDEX" val="1"/>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UNIT_VALUE" val="117*139"/>
  <p:tag name="KSO_WM_UNIT_HIGHLIGHT" val="0"/>
  <p:tag name="KSO_WM_UNIT_COMPATIBLE" val="0"/>
  <p:tag name="KSO_WM_UNIT_DIAGRAM_ISNUMVISUAL" val="0"/>
  <p:tag name="KSO_WM_UNIT_DIAGRAM_ISREFERUNIT" val="0"/>
  <p:tag name="KSO_WM_DIAGRAM_GROUP_CODE" val="q1-1"/>
  <p:tag name="KSO_WM_UNIT_TYPE" val="q_h_x"/>
  <p:tag name="KSO_WM_UNIT_INDEX" val="1_2_1"/>
  <p:tag name="KSO_WM_UNIT_ID" val="diagram20188825_5*q_h_x*1_2_1"/>
  <p:tag name="KSO_WM_TEMPLATE_CATEGORY" val="diagram"/>
  <p:tag name="KSO_WM_TEMPLATE_INDEX" val="20188825"/>
  <p:tag name="KSO_WM_UNIT_LAYERLEVEL" val="1_1_1"/>
  <p:tag name="KSO_WM_TAG_VERSION" val="1.0"/>
  <p:tag name="KSO_WM_BEAUTIFY_FLAG" val="#wm#"/>
  <p:tag name="KSO_WM_UNIT_FILL_FORE_SCHEMECOLOR_INDEX" val="14"/>
  <p:tag name="KSO_WM_UNIT_FILL_TYPE" val="1"/>
  <p:tag name="KSO_WM_UNIT_TEXT_FILL_FORE_SCHEMECOLOR_INDEX" val="1"/>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88825_5*q_h_a*1_2_1"/>
  <p:tag name="KSO_WM_TEMPLATE_CATEGORY" val="diagram"/>
  <p:tag name="KSO_WM_TEMPLATE_INDEX" val="20188825"/>
  <p:tag name="KSO_WM_UNIT_LAYERLEVEL" val="1_1_1"/>
  <p:tag name="KSO_WM_TAG_VERSION" val="1.0"/>
  <p:tag name="KSO_WM_BEAUTIFY_FLAG" val="#wm#"/>
  <p:tag name="KSO_WM_UNIT_TEXT_FILL_FORE_SCHEMECOLOR_INDEX" val="6"/>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88825_5*q_h_a*1_3_1"/>
  <p:tag name="KSO_WM_TEMPLATE_CATEGORY" val="diagram"/>
  <p:tag name="KSO_WM_TEMPLATE_INDEX" val="20188825"/>
  <p:tag name="KSO_WM_UNIT_LAYERLEVEL" val="1_1_1"/>
  <p:tag name="KSO_WM_TAG_VERSION" val="1.0"/>
  <p:tag name="KSO_WM_BEAUTIFY_FLAG" val="#wm#"/>
  <p:tag name="KSO_WM_UNIT_TEXT_FILL_FORE_SCHEMECOLOR_INDEX" val="7"/>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2"/>
</p:tagLst>
</file>

<file path=ppt/tags/tag40.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6_1"/>
  <p:tag name="KSO_WM_UNIT_ID" val="diagram20188825_5*q_h_a*1_6_1"/>
  <p:tag name="KSO_WM_TEMPLATE_CATEGORY" val="diagram"/>
  <p:tag name="KSO_WM_TEMPLATE_INDEX" val="20188825"/>
  <p:tag name="KSO_WM_UNIT_LAYERLEVEL" val="1_1_1"/>
  <p:tag name="KSO_WM_TAG_VERSION" val="1.0"/>
  <p:tag name="KSO_WM_BEAUTIFY_FLAG" val="#wm#"/>
  <p:tag name="KSO_WM_UNIT_TEXT_FILL_FORE_SCHEMECOLOR_INDEX" val="10"/>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5_1"/>
  <p:tag name="KSO_WM_UNIT_ID" val="diagram20188825_5*q_h_a*1_5_1"/>
  <p:tag name="KSO_WM_TEMPLATE_CATEGORY" val="diagram"/>
  <p:tag name="KSO_WM_TEMPLATE_INDEX" val="20188825"/>
  <p:tag name="KSO_WM_UNIT_LAYERLEVEL" val="1_1_1"/>
  <p:tag name="KSO_WM_TAG_VERSION" val="1.0"/>
  <p:tag name="KSO_WM_BEAUTIFY_FLAG" val="#wm#"/>
  <p:tag name="KSO_WM_UNIT_TEXT_FILL_FORE_SCHEMECOLOR_INDEX" val="9"/>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单击此处添加标题"/>
  <p:tag name="KSO_WM_UNIT_NOCLEAR" val="0"/>
  <p:tag name="KSO_WM_UNIT_VALUE" val="10"/>
  <p:tag name="KSO_WM_UNIT_HIGHLIGHT" val="0"/>
  <p:tag name="KSO_WM_UNIT_COMPATIBLE" val="0"/>
  <p:tag name="KSO_WM_UNIT_DIAGRAM_ISNUMVISUAL" val="0"/>
  <p:tag name="KSO_WM_UNIT_DIAGRAM_ISREFERUNIT" val="0"/>
  <p:tag name="KSO_WM_DIAGRAM_GROUP_CODE" val="q1-1"/>
  <p:tag name="KSO_WM_UNIT_TYPE" val="q_h_a"/>
  <p:tag name="KSO_WM_UNIT_INDEX" val="1_6_1"/>
  <p:tag name="KSO_WM_UNIT_ID" val="diagram20188825_5*q_h_a*1_6_1"/>
  <p:tag name="KSO_WM_TEMPLATE_CATEGORY" val="diagram"/>
  <p:tag name="KSO_WM_TEMPLATE_INDEX" val="20188825"/>
  <p:tag name="KSO_WM_UNIT_LAYERLEVEL" val="1_1_1"/>
  <p:tag name="KSO_WM_TAG_VERSION" val="1.0"/>
  <p:tag name="KSO_WM_BEAUTIFY_FLAG" val="#wm#"/>
  <p:tag name="KSO_WM_UNIT_TEXT_FILL_FORE_SCHEMECOLOR_INDEX" val="10"/>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44.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45.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46.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47.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48.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49.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xml><?xml version="1.0" encoding="utf-8"?>
<p:tagLst xmlns:a="http://schemas.openxmlformats.org/drawingml/2006/main" xmlns:r="http://schemas.openxmlformats.org/officeDocument/2006/relationships" xmlns:p="http://schemas.openxmlformats.org/presentationml/2006/main">
  <p:tag name="MH" val="20161022203400"/>
  <p:tag name="MH_LIBRARY" val="GRAPHIC"/>
  <p:tag name="MH_TYPE" val="Other"/>
  <p:tag name="MH_ORDER" val="3"/>
</p:tagLst>
</file>

<file path=ppt/tags/tag50.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1.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2.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3.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4.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5.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6.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7.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8.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6.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8"/>
  <p:tag name="KSO_WM_UNIT_ID" val="diagram20181236_2*l_i*1_8"/>
  <p:tag name="KSO_WM_TEMPLATE_CATEGORY" val="diagram"/>
  <p:tag name="KSO_WM_TEMPLATE_INDEX" val="20181236"/>
  <p:tag name="KSO_WM_UNIT_LAYERLEVEL" val="1_1"/>
  <p:tag name="KSO_WM_TAG_VERSION" val="1.0"/>
  <p:tag name="KSO_WM_BEAUTIFY_FLAG" val="#wm#"/>
  <p:tag name="KSO_WM_UNIT_FILL_FORE_SCHEMECOLOR_INDEX" val="15"/>
  <p:tag name="KSO_WM_UNI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181236_2*i*2"/>
  <p:tag name="KSO_WM_TEMPLATE_CATEGORY" val="diagram"/>
  <p:tag name="KSO_WM_TEMPLATE_INDEX" val="20181236"/>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181236_2*i*1"/>
  <p:tag name="KSO_WM_TEMPLATE_CATEGORY" val="diagram"/>
  <p:tag name="KSO_WM_TEMPLATE_INDEX" val="20181236"/>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236_2*l_h_i*1_1_2"/>
  <p:tag name="KSO_WM_TEMPLATE_CATEGORY" val="diagram"/>
  <p:tag name="KSO_WM_TEMPLATE_INDEX" val="20181236"/>
  <p:tag name="KSO_WM_UNIT_LAYERLEVEL" val="1_1_1"/>
  <p:tag name="KSO_WM_TAG_VERSION" val="1.0"/>
  <p:tag name="KSO_WM_BEAUTIFY_FLAG" val="#wm#"/>
  <p:tag name="KSO_WM_UNIT_FILL_FORE_SCHEMECOLOR_INDEX" val="6"/>
  <p:tag name="KSO_WM_UNIT_FILL_TYPE" val="1"/>
  <p:tag name="KSO_WM_UNIT_LINE_FORE_SCHEMECOLOR_INDEX" val="15"/>
  <p:tag name="KSO_WM_UNIT_LINE_FILL_TYPE" val="2"/>
  <p:tag name="KSO_WM_UNIT_TEXT_FILL_FORE_SCHEMECOLOR_INDEX" val="2"/>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1236_2*l_h_i*1_2_2"/>
  <p:tag name="KSO_WM_TEMPLATE_CATEGORY" val="diagram"/>
  <p:tag name="KSO_WM_TEMPLATE_INDEX" val="20181236"/>
  <p:tag name="KSO_WM_UNIT_LAYERLEVEL" val="1_1_1"/>
  <p:tag name="KSO_WM_TAG_VERSION" val="1.0"/>
  <p:tag name="KSO_WM_BEAUTIFY_FLAG" val="#wm#"/>
  <p:tag name="KSO_WM_UNIT_FILL_FORE_SCHEMECOLOR_INDEX" val="7"/>
  <p:tag name="KSO_WM_UNIT_FILL_TYPE" val="1"/>
  <p:tag name="KSO_WM_UNIT_LINE_FORE_SCHEMECOLOR_INDEX" val="15"/>
  <p:tag name="KSO_WM_UNIT_LINE_FILL_TYPE" val="2"/>
  <p:tag name="KSO_WM_UNIT_TEXT_FILL_FORE_SCHEMECOLOR_INDEX" val="2"/>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81236_2*l_h_i*1_3_2"/>
  <p:tag name="KSO_WM_TEMPLATE_CATEGORY" val="diagram"/>
  <p:tag name="KSO_WM_TEMPLATE_INDEX" val="20181236"/>
  <p:tag name="KSO_WM_UNIT_LAYERLEVEL" val="1_1_1"/>
  <p:tag name="KSO_WM_TAG_VERSION" val="1.0"/>
  <p:tag name="KSO_WM_BEAUTIFY_FLAG" val="#wm#"/>
  <p:tag name="KSO_WM_UNIT_FILL_FORE_SCHEMECOLOR_INDEX" val="8"/>
  <p:tag name="KSO_WM_UNIT_FILL_TYPE" val="1"/>
  <p:tag name="KSO_WM_UNIT_LINE_FORE_SCHEMECOLOR_INDEX" val="15"/>
  <p:tag name="KSO_WM_UNIT_LINE_FILL_TYPE" val="2"/>
  <p:tag name="KSO_WM_UNIT_TEXT_FILL_FORE_SCHEMECOLOR_INDEX" val="2"/>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1236_2*l_h_f*1_1_1"/>
  <p:tag name="KSO_WM_TEMPLATE_CATEGORY" val="diagram"/>
  <p:tag name="KSO_WM_TEMPLATE_INDEX" val="20181236"/>
  <p:tag name="KSO_WM_UNIT_LAYERLEVEL" val="1_1_1"/>
  <p:tag name="KSO_WM_TAG_VERSION" val="1.0"/>
  <p:tag name="KSO_WM_BEAUTIFY_FLAG" val="#wm#"/>
  <p:tag name="KSO_WM_UNIT_PRESET_TEXT" val="单击此处添加文本"/>
  <p:tag name="KSO_WM_UNIT_TEXT_FILL_FORE_SCHEMECOLOR_INDEX" val="14"/>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1236_2*l_h_f*1_2_1"/>
  <p:tag name="KSO_WM_TEMPLATE_CATEGORY" val="diagram"/>
  <p:tag name="KSO_WM_TEMPLATE_INDEX" val="20181236"/>
  <p:tag name="KSO_WM_UNIT_LAYERLEVEL" val="1_1_1"/>
  <p:tag name="KSO_WM_TAG_VERSION" val="1.0"/>
  <p:tag name="KSO_WM_BEAUTIFY_FLAG" val="#wm#"/>
  <p:tag name="KSO_WM_UNIT_PRESET_TEXT" val="单击此处添加文本"/>
  <p:tag name="KSO_WM_UNIT_TEXT_FILL_FORE_SCHEMECOLOR_INDEX" val="14"/>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1236_2*l_h_f*1_3_1"/>
  <p:tag name="KSO_WM_TEMPLATE_CATEGORY" val="diagram"/>
  <p:tag name="KSO_WM_TEMPLATE_INDEX" val="20181236"/>
  <p:tag name="KSO_WM_UNIT_LAYERLEVEL" val="1_1_1"/>
  <p:tag name="KSO_WM_TAG_VERSION" val="1.0"/>
  <p:tag name="KSO_WM_BEAUTIFY_FLAG" val="#wm#"/>
  <p:tag name="KSO_WM_UNIT_PRESET_TEXT" val="单击此处添加文本"/>
  <p:tag name="KSO_WM_UNIT_TEXT_FILL_FORE_SCHEMECOLOR_INDEX" val="14"/>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MH" val="20161022192605"/>
  <p:tag name="MH_LIBRARY" val="GRAPHIC"/>
  <p:tag name="MH_TYPE" val="Text"/>
  <p:tag name="MH_ORDER" val="2"/>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81236_2*l_i*1_2"/>
  <p:tag name="KSO_WM_TEMPLATE_CATEGORY" val="diagram"/>
  <p:tag name="KSO_WM_TEMPLATE_INDEX" val="20181236"/>
  <p:tag name="KSO_WM_UNIT_LAYERLEVEL" val="1_1"/>
  <p:tag name="KSO_WM_TAG_VERSION" val="1.0"/>
  <p:tag name="KSO_WM_BEAUTIFY_FLAG" val="#wm#"/>
  <p:tag name="KSO_WM_UNIT_FILL_FORE_SCHEMECOLOR_INDEX" val="9"/>
  <p:tag name="KSO_WM_UNI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7"/>
  <p:tag name="KSO_WM_UNIT_ID" val="diagram20181236_2*l_i*1_7"/>
  <p:tag name="KSO_WM_TEMPLATE_CATEGORY" val="diagram"/>
  <p:tag name="KSO_WM_TEMPLATE_INDEX" val="20181236"/>
  <p:tag name="KSO_WM_UNIT_LAYERLEVEL" val="1_1"/>
  <p:tag name="KSO_WM_TAG_VERSION" val="1.0"/>
  <p:tag name="KSO_WM_BEAUTIFY_FLAG" val="#wm#"/>
  <p:tag name="KSO_WM_UNIT_FILL_FORE_SCHEMECOLOR_INDEX" val="14"/>
  <p:tag name="KSO_WM_UNI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20181236_2*l_i*1_6"/>
  <p:tag name="KSO_WM_TEMPLATE_CATEGORY" val="diagram"/>
  <p:tag name="KSO_WM_TEMPLATE_INDEX" val="20181236"/>
  <p:tag name="KSO_WM_UNIT_LAYERLEVEL" val="1_1"/>
  <p:tag name="KSO_WM_TAG_VERSION" val="1.0"/>
  <p:tag name="KSO_WM_BEAUTIFY_FLAG" val="#wm#"/>
  <p:tag name="KSO_WM_UNIT_FILL_FORE_SCHEMECOLOR_INDEX" val="14"/>
  <p:tag name="KSO_WM_UNI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20181236_2*l_i*1_5"/>
  <p:tag name="KSO_WM_TEMPLATE_CATEGORY" val="diagram"/>
  <p:tag name="KSO_WM_TEMPLATE_INDEX" val="20181236"/>
  <p:tag name="KSO_WM_UNIT_LAYERLEVEL" val="1_1"/>
  <p:tag name="KSO_WM_TAG_VERSION" val="1.0"/>
  <p:tag name="KSO_WM_BEAUTIFY_FLAG" val="#wm#"/>
  <p:tag name="KSO_WM_UNIT_FILL_FORE_SCHEMECOLOR_INDEX" val="14"/>
  <p:tag name="KSO_WM_UNI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20181236_2*l_i*1_4"/>
  <p:tag name="KSO_WM_TEMPLATE_CATEGORY" val="diagram"/>
  <p:tag name="KSO_WM_TEMPLATE_INDEX" val="20181236"/>
  <p:tag name="KSO_WM_UNIT_LAYERLEVEL" val="1_1"/>
  <p:tag name="KSO_WM_TAG_VERSION" val="1.0"/>
  <p:tag name="KSO_WM_BEAUTIFY_FLAG" val="#wm#"/>
  <p:tag name="KSO_WM_UNIT_FILL_FORE_SCHEMECOLOR_INDEX" val="13"/>
  <p:tag name="KSO_WM_UNIT_FILL_TYPE"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81236_2*l_i*1_3"/>
  <p:tag name="KSO_WM_TEMPLATE_CATEGORY" val="diagram"/>
  <p:tag name="KSO_WM_TEMPLATE_INDEX" val="20181236"/>
  <p:tag name="KSO_WM_UNIT_LAYERLEVEL" val="1_1"/>
  <p:tag name="KSO_WM_TAG_VERSION" val="1.0"/>
  <p:tag name="KSO_WM_BEAUTIFY_FLAG" val="#wm#"/>
  <p:tag name="KSO_WM_UNIT_FILL_FORE_SCHEMECOLOR_INDEX" val="13"/>
  <p:tag name="KSO_WM_UNIT_FILL_TYPE"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1236_2*l_i*1_1"/>
  <p:tag name="KSO_WM_TEMPLATE_CATEGORY" val="diagram"/>
  <p:tag name="KSO_WM_TEMPLATE_INDEX" val="20181236"/>
  <p:tag name="KSO_WM_UNIT_LAYERLEVEL" val="1_1"/>
  <p:tag name="KSO_WM_TAG_VERSION" val="1.0"/>
  <p:tag name="KSO_WM_BEAUTIFY_FLAG" val="#wm#"/>
  <p:tag name="KSO_WM_UNIT_FILL_FORE_SCHEMECOLOR_INDEX" val="13"/>
  <p:tag name="KSO_WM_UNIT_FILL_TYPE" val="1"/>
</p:tagLst>
</file>

<file path=ppt/tags/tag77.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78.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79.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80.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9553_3*l_h_i*1_2_1"/>
  <p:tag name="KSO_WM_TEMPLATE_CATEGORY" val="diagram"/>
  <p:tag name="KSO_WM_TEMPLATE_INDEX" val="20169553"/>
  <p:tag name="KSO_WM_UNIT_LAYERLEVEL" val="1_1_1"/>
  <p:tag name="KSO_WM_TAG_VERSION" val="1.0"/>
  <p:tag name="KSO_WM_BEAUTIFY_FLAG" val="#wm#"/>
  <p:tag name="KSO_WM_UNIT_FILL_FORE_SCHEMECOLOR_INDEX" val="6"/>
  <p:tag name="KSO_WM_UNI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9553_3*l_h_i*1_3_1"/>
  <p:tag name="KSO_WM_TEMPLATE_CATEGORY" val="diagram"/>
  <p:tag name="KSO_WM_TEMPLATE_INDEX" val="20169553"/>
  <p:tag name="KSO_WM_UNIT_LAYERLEVEL" val="1_1_1"/>
  <p:tag name="KSO_WM_TAG_VERSION" val="1.0"/>
  <p:tag name="KSO_WM_BEAUTIFY_FLAG" val="#wm#"/>
  <p:tag name="KSO_WM_UNIT_FILL_FORE_SCHEMECOLOR_INDEX" val="7"/>
  <p:tag name="KSO_WM_UNI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9553_3*l_h_i*1_1_1"/>
  <p:tag name="KSO_WM_TEMPLATE_CATEGORY" val="diagram"/>
  <p:tag name="KSO_WM_TEMPLATE_INDEX" val="20169553"/>
  <p:tag name="KSO_WM_UNIT_LAYERLEVEL" val="1_1_1"/>
  <p:tag name="KSO_WM_TAG_VERSION" val="1.0"/>
  <p:tag name="KSO_WM_BEAUTIFY_FLAG" val="#wm#"/>
  <p:tag name="KSO_WM_UNIT_FILL_FORE_SCHEMECOLOR_INDEX" val="5"/>
  <p:tag name="KSO_WM_UNI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9553_3*l_h_a*1_1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9553_3*l_h_f*1_1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9553_3*l_h_a*1_2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9553_3*l_h_f*1_2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88.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9553_3*l_h_a*1_3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9553_3*l_h_f*1_3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9553_3*l_h_i*1_1_2"/>
  <p:tag name="KSO_WM_TEMPLATE_CATEGORY" val="diagram"/>
  <p:tag name="KSO_WM_TEMPLATE_INDEX" val="20169553"/>
  <p:tag name="KSO_WM_UNIT_LAYERLEVEL" val="1_1_1"/>
  <p:tag name="KSO_WM_TAG_VERSION" val="1.0"/>
  <p:tag name="KSO_WM_BEAUTIFY_FLAG" val="#wm#"/>
  <p:tag name="KSO_WM_UNIT_LINE_FORE_SCHEMECOLOR_INDEX" val="5"/>
  <p:tag name="KSO_WM_UNIT_LINE_FILL_TYPE" val="2"/>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9553_3*l_h_i*1_2_2"/>
  <p:tag name="KSO_WM_TEMPLATE_CATEGORY" val="diagram"/>
  <p:tag name="KSO_WM_TEMPLATE_INDEX" val="20169553"/>
  <p:tag name="KSO_WM_UNIT_LAYERLEVEL" val="1_1_1"/>
  <p:tag name="KSO_WM_TAG_VERSION" val="1.0"/>
  <p:tag name="KSO_WM_BEAUTIFY_FLAG" val="#wm#"/>
  <p:tag name="KSO_WM_UNIT_LINE_FORE_SCHEMECOLOR_INDEX" val="6"/>
  <p:tag name="KSO_WM_UNIT_LINE_FILL_TYPE" val="2"/>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9553_3*l_h_i*1_3_2"/>
  <p:tag name="KSO_WM_TEMPLATE_CATEGORY" val="diagram"/>
  <p:tag name="KSO_WM_TEMPLATE_INDEX" val="20169553"/>
  <p:tag name="KSO_WM_UNIT_LAYERLEVEL" val="1_1_1"/>
  <p:tag name="KSO_WM_TAG_VERSION" val="1.0"/>
  <p:tag name="KSO_WM_BEAUTIFY_FLAG" val="#wm#"/>
  <p:tag name="KSO_WM_UNIT_LINE_FORE_SCHEMECOLOR_INDEX" val="7"/>
  <p:tag name="KSO_WM_UNIT_LINE_FILL_TYPE" val="2"/>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9553_3*l_h_i*1_2_1"/>
  <p:tag name="KSO_WM_TEMPLATE_CATEGORY" val="diagram"/>
  <p:tag name="KSO_WM_TEMPLATE_INDEX" val="20169553"/>
  <p:tag name="KSO_WM_UNIT_LAYERLEVEL" val="1_1_1"/>
  <p:tag name="KSO_WM_TAG_VERSION" val="1.0"/>
  <p:tag name="KSO_WM_BEAUTIFY_FLAG" val="#wm#"/>
  <p:tag name="KSO_WM_UNIT_FILL_FORE_SCHEMECOLOR_INDEX" val="6"/>
  <p:tag name="KSO_WM_UNIT_FILL_TYPE" val="1"/>
</p:tagLst>
</file>

<file path=ppt/tags/tag94.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9553_3*l_h_a*1_2_1"/>
  <p:tag name="KSO_WM_TEMPLATE_CATEGORY" val="diagram"/>
  <p:tag name="KSO_WM_TEMPLATE_INDEX" val="20169553"/>
  <p:tag name="KSO_WM_UNIT_LAYERLEVEL" val="1_1_1"/>
  <p:tag name="KSO_WM_TAG_VERSION" val="1.0"/>
  <p:tag name="KSO_WM_BEAUTIFY_FLAG" val="#wm#"/>
  <p:tag name="KSO_WM_UNIT_TEXT_FILL_FORE_SCHEMECOLOR_INDEX" val="14"/>
  <p:tag name="KSO_WM_UNIT_TEXT_FILL_TYPE" val="1"/>
</p:tagLst>
</file>

<file path=ppt/tags/tag95.xml><?xml version="1.0" encoding="utf-8"?>
<p:tagLst xmlns:a="http://schemas.openxmlformats.org/drawingml/2006/main" xmlns:r="http://schemas.openxmlformats.org/officeDocument/2006/relationships" xmlns:p="http://schemas.openxmlformats.org/presentationml/2006/main">
  <p:tag name="KSO_WM_UNIT_PRESET_TEXT" val="单击此处添加文本具体内容，简明扼要的阐述您的观点。"/>
  <p:tag name="KSO_WM_UNIT_NOCLEAR" val="0"/>
  <p:tag name="KSO_WM_UNIT_VALUE" val="9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9553_3*l_h_f*1_2_1"/>
  <p:tag name="KSO_WM_TEMPLATE_CATEGORY" val="diagram"/>
  <p:tag name="KSO_WM_TEMPLATE_INDEX" val="20169553"/>
  <p:tag name="KSO_WM_UNIT_LAYERLEVEL" val="1_1_1"/>
  <p:tag name="KSO_WM_TAG_VERSION" val="1.0"/>
  <p:tag name="KSO_WM_BEAUTIFY_FLAG" val="#wm#"/>
  <p:tag name="KSO_WM_UNIT_TEXT_FILL_FORE_SCHEMECOLOR_INDEX" val="13"/>
  <p:tag name="KSO_WM_UNIT_TEX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9553_3*l_h_i*1_2_2"/>
  <p:tag name="KSO_WM_TEMPLATE_CATEGORY" val="diagram"/>
  <p:tag name="KSO_WM_TEMPLATE_INDEX" val="20169553"/>
  <p:tag name="KSO_WM_UNIT_LAYERLEVEL" val="1_1_1"/>
  <p:tag name="KSO_WM_TAG_VERSION" val="1.0"/>
  <p:tag name="KSO_WM_BEAUTIFY_FLAG" val="#wm#"/>
  <p:tag name="KSO_WM_UNIT_LINE_FORE_SCHEMECOLOR_INDEX" val="6"/>
  <p:tag name="KSO_WM_UNIT_LINE_FILL_TYPE" val="2"/>
</p:tagLst>
</file>

<file path=ppt/tags/tag97.xml><?xml version="1.0" encoding="utf-8"?>
<p:tagLst xmlns:a="http://schemas.openxmlformats.org/drawingml/2006/main" xmlns:r="http://schemas.openxmlformats.org/officeDocument/2006/relationships" xmlns:p="http://schemas.openxmlformats.org/presentationml/2006/main">
  <p:tag name="KSO_WM_SLIDE_ID" val="custom20203884_3"/>
  <p:tag name="KSO_WM_TEMPLATE_SUBCATEGORY" val="0"/>
  <p:tag name="KSO_WM_TEMPLATE_MASTER_TYPE" val="1"/>
  <p:tag name="KSO_WM_TEMPLATE_COLOR_TYPE" val="1"/>
  <p:tag name="KSO_WM_SLIDE_ITEM_CNT" val="3"/>
  <p:tag name="KSO_WM_SLIDE_INDEX" val="3"/>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9553_3*l_h_i*1_2_1"/>
  <p:tag name="KSO_WM_TEMPLATE_CATEGORY" val="diagram"/>
  <p:tag name="KSO_WM_TEMPLATE_INDEX" val="20169553"/>
  <p:tag name="KSO_WM_UNIT_LAYERLEVEL" val="1_1_1"/>
  <p:tag name="KSO_WM_TAG_VERSION" val="1.0"/>
  <p:tag name="KSO_WM_BEAUTIFY_FLAG" val="#wm#"/>
  <p:tag name="KSO_WM_UNIT_FILL_FORE_SCHEMECOLOR_INDEX" val="6"/>
  <p:tag name="KSO_WM_UNIT_FILL_TYPE" val="1"/>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9553_3*l_h_i*1_1_1"/>
  <p:tag name="KSO_WM_TEMPLATE_CATEGORY" val="diagram"/>
  <p:tag name="KSO_WM_TEMPLATE_INDEX" val="20169553"/>
  <p:tag name="KSO_WM_UNIT_LAYERLEVEL" val="1_1_1"/>
  <p:tag name="KSO_WM_TAG_VERSION" val="1.0"/>
  <p:tag name="KSO_WM_BEAUTIFY_FLAG" val="#wm#"/>
  <p:tag name="KSO_WM_UNIT_FILL_FORE_SCHEMECOLOR_INDEX" val="5"/>
  <p:tag name="KSO_WM_UNIT_FILL_TYPE" val="1"/>
</p:tagLst>
</file>

<file path=ppt/theme/theme1.xml><?xml version="1.0" encoding="utf-8"?>
<a:theme xmlns:a="http://schemas.openxmlformats.org/drawingml/2006/main" name="Office 主题​​">
  <a:themeElements>
    <a:clrScheme name="自定义 637">
      <a:dk1>
        <a:sysClr val="windowText" lastClr="000000"/>
      </a:dk1>
      <a:lt1>
        <a:sysClr val="window" lastClr="FFFFFF"/>
      </a:lt1>
      <a:dk2>
        <a:srgbClr val="44546A"/>
      </a:dk2>
      <a:lt2>
        <a:srgbClr val="E7E6E6"/>
      </a:lt2>
      <a:accent1>
        <a:srgbClr val="F5BD2E"/>
      </a:accent1>
      <a:accent2>
        <a:srgbClr val="983201"/>
      </a:accent2>
      <a:accent3>
        <a:srgbClr val="88A64E"/>
      </a:accent3>
      <a:accent4>
        <a:srgbClr val="F5BD2E"/>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TotalTime>
  <Words>6321</Words>
  <Application>WPS 演示</Application>
  <PresentationFormat>自定义</PresentationFormat>
  <Paragraphs>1336</Paragraphs>
  <Slides>78</Slides>
  <Notes>61</Notes>
  <HiddenSlides>0</HiddenSlides>
  <MMClips>0</MMClips>
  <ScaleCrop>false</ScaleCrop>
  <HeadingPairs>
    <vt:vector size="6" baseType="variant">
      <vt:variant>
        <vt:lpstr>主题</vt:lpstr>
      </vt:variant>
      <vt:variant>
        <vt:i4>1</vt:i4>
      </vt:variant>
      <vt:variant>
        <vt:lpstr>嵌入 OLE 服务器</vt:lpstr>
      </vt:variant>
      <vt:variant>
        <vt:i4>0</vt:i4>
      </vt:variant>
      <vt:variant>
        <vt:lpstr>幻灯片标题</vt:lpstr>
      </vt:variant>
      <vt:variant>
        <vt:i4>78</vt:i4>
      </vt:variant>
    </vt:vector>
  </HeadingPairs>
  <TitlesOfParts>
    <vt:vector size="79"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我国居民膳食营养的变化</vt:lpstr>
      <vt:lpstr>我国居民生活方式的变化</vt:lpstr>
      <vt:lpstr>党中央、国务院高度重视国民营养健康</vt:lpstr>
      <vt:lpstr>幻灯片 59</vt:lpstr>
      <vt:lpstr>幻灯片 60</vt:lpstr>
      <vt:lpstr>幻灯片 61</vt:lpstr>
      <vt:lpstr>幻灯片 62</vt:lpstr>
      <vt:lpstr>幻灯片 63</vt:lpstr>
      <vt:lpstr>幻灯片 64</vt:lpstr>
      <vt:lpstr>幻灯片 65</vt:lpstr>
      <vt:lpstr>食物多样，谷类为主</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594a1f2d359a1</dc:title>
  <dc:creator>Administrator</dc:creator>
  <cp:lastModifiedBy>吕疆</cp:lastModifiedBy>
  <cp:revision>115</cp:revision>
  <dcterms:created xsi:type="dcterms:W3CDTF">2017-06-20T09:45:00Z</dcterms:created>
  <dcterms:modified xsi:type="dcterms:W3CDTF">2019-12-03T02:01:02Z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2052-11.3.0.8775</vt:lpwstr>
  </property>
</Properties>
</file>